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1" r:id="rId1"/>
  </p:sldMasterIdLst>
  <p:notesMasterIdLst>
    <p:notesMasterId r:id="rId35"/>
  </p:notesMasterIdLst>
  <p:handoutMasterIdLst>
    <p:handoutMasterId r:id="rId36"/>
  </p:handoutMasterIdLst>
  <p:sldIdLst>
    <p:sldId id="257" r:id="rId2"/>
    <p:sldId id="258" r:id="rId3"/>
    <p:sldId id="297" r:id="rId4"/>
    <p:sldId id="299" r:id="rId5"/>
    <p:sldId id="259" r:id="rId6"/>
    <p:sldId id="291" r:id="rId7"/>
    <p:sldId id="260" r:id="rId8"/>
    <p:sldId id="298" r:id="rId9"/>
    <p:sldId id="261" r:id="rId10"/>
    <p:sldId id="301" r:id="rId11"/>
    <p:sldId id="302" r:id="rId12"/>
    <p:sldId id="290" r:id="rId13"/>
    <p:sldId id="262" r:id="rId14"/>
    <p:sldId id="303" r:id="rId15"/>
    <p:sldId id="267" r:id="rId16"/>
    <p:sldId id="268" r:id="rId17"/>
    <p:sldId id="269" r:id="rId18"/>
    <p:sldId id="300" r:id="rId19"/>
    <p:sldId id="271" r:id="rId20"/>
    <p:sldId id="293" r:id="rId21"/>
    <p:sldId id="270" r:id="rId22"/>
    <p:sldId id="304" r:id="rId23"/>
    <p:sldId id="280" r:id="rId24"/>
    <p:sldId id="305" r:id="rId25"/>
    <p:sldId id="312" r:id="rId26"/>
    <p:sldId id="308" r:id="rId27"/>
    <p:sldId id="309" r:id="rId28"/>
    <p:sldId id="310" r:id="rId29"/>
    <p:sldId id="311" r:id="rId30"/>
    <p:sldId id="276" r:id="rId31"/>
    <p:sldId id="307" r:id="rId32"/>
    <p:sldId id="277" r:id="rId33"/>
    <p:sldId id="278" r:id="rId34"/>
  </p:sldIdLst>
  <p:sldSz cx="9144000" cy="6858000" type="screen4x3"/>
  <p:notesSz cx="6858000" cy="9144000"/>
  <p:embeddedFontLst>
    <p:embeddedFont>
      <p:font typeface="Cheri" panose="020B0604020202020204"/>
      <p:regular r:id="rId37"/>
    </p:embeddedFont>
    <p:embeddedFont>
      <p:font typeface="Minya Nouvelle" panose="020B0604020202020204" charset="0"/>
      <p:regular r:id="rId38"/>
      <p:bold r:id="rId39"/>
      <p:italic r:id="rId40"/>
      <p:boldItalic r:id="rId41"/>
    </p:embeddedFont>
    <p:embeddedFont>
      <p:font typeface="Calibri" panose="020F0502020204030204" pitchFamily="34" charset="0"/>
      <p:regular r:id="rId42"/>
      <p:bold r:id="rId43"/>
      <p:italic r:id="rId44"/>
      <p:boldItalic r:id="rId45"/>
    </p:embeddedFont>
    <p:embeddedFont>
      <p:font typeface="Tahoma" panose="020B0604030504040204" pitchFamily="34" charset="0"/>
      <p:regular r:id="rId46"/>
      <p:bold r:id="rId47"/>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ity ORiordan" initials="" lastIdx="2" clrIdx="0"/>
  <p:cmAuthor id="1" name="Shari Pawlus"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0EA"/>
    <a:srgbClr val="E28700"/>
    <a:srgbClr val="FF9900"/>
    <a:srgbClr val="FF9933"/>
    <a:srgbClr val="FF7979"/>
    <a:srgbClr val="CC0000"/>
    <a:srgbClr val="009999"/>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833" autoAdjust="0"/>
  </p:normalViewPr>
  <p:slideViewPr>
    <p:cSldViewPr>
      <p:cViewPr>
        <p:scale>
          <a:sx n="100" d="100"/>
          <a:sy n="100" d="100"/>
        </p:scale>
        <p:origin x="-300" y="-36"/>
      </p:cViewPr>
      <p:guideLst>
        <p:guide orient="horz" pos="2160"/>
        <p:guide pos="2880"/>
      </p:guideLst>
    </p:cSldViewPr>
  </p:slideViewPr>
  <p:notesTextViewPr>
    <p:cViewPr>
      <p:scale>
        <a:sx n="100" d="100"/>
        <a:sy n="100" d="100"/>
      </p:scale>
      <p:origin x="0" y="0"/>
    </p:cViewPr>
  </p:notesTextViewPr>
  <p:sorterViewPr>
    <p:cViewPr>
      <p:scale>
        <a:sx n="63" d="100"/>
        <a:sy n="6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135262-D2BA-44E0-82A5-FEA166D10531}" type="datetimeFigureOut">
              <a:rPr lang="en-US" smtClean="0"/>
              <a:pPr/>
              <a:t>9/17/2015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AF9CAAB-A058-4A2D-AB2D-DE0EF302DA14}" type="slidenum">
              <a:rPr lang="en-US" smtClean="0"/>
              <a:pPr/>
              <a:t>‹#›</a:t>
            </a:fld>
            <a:endParaRPr lang="en-US"/>
          </a:p>
        </p:txBody>
      </p:sp>
    </p:spTree>
    <p:extLst>
      <p:ext uri="{BB962C8B-B14F-4D97-AF65-F5344CB8AC3E}">
        <p14:creationId xmlns:p14="http://schemas.microsoft.com/office/powerpoint/2010/main" val="2684018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DF76EE-DA0A-4329-81A0-D163EBAD9C0A}" type="datetimeFigureOut">
              <a:rPr lang="en-US" smtClean="0"/>
              <a:t>9/17/2015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61E29A-398A-4312-969E-DEA1CFCB62CD}" type="slidenum">
              <a:rPr lang="en-US" smtClean="0"/>
              <a:t>‹#›</a:t>
            </a:fld>
            <a:endParaRPr lang="en-US"/>
          </a:p>
        </p:txBody>
      </p:sp>
    </p:spTree>
    <p:extLst>
      <p:ext uri="{BB962C8B-B14F-4D97-AF65-F5344CB8AC3E}">
        <p14:creationId xmlns:p14="http://schemas.microsoft.com/office/powerpoint/2010/main" val="2807548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61E29A-398A-4312-969E-DEA1CFCB62CD}" type="slidenum">
              <a:rPr lang="en-US" smtClean="0"/>
              <a:t>1</a:t>
            </a:fld>
            <a:endParaRPr lang="en-US"/>
          </a:p>
        </p:txBody>
      </p:sp>
    </p:spTree>
    <p:extLst>
      <p:ext uri="{BB962C8B-B14F-4D97-AF65-F5344CB8AC3E}">
        <p14:creationId xmlns:p14="http://schemas.microsoft.com/office/powerpoint/2010/main" val="2218169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erin</a:t>
            </a:r>
            <a:endParaRPr lang="en-US" dirty="0"/>
          </a:p>
        </p:txBody>
      </p:sp>
      <p:sp>
        <p:nvSpPr>
          <p:cNvPr id="4" name="Slide Number Placeholder 3"/>
          <p:cNvSpPr>
            <a:spLocks noGrp="1"/>
          </p:cNvSpPr>
          <p:nvPr>
            <p:ph type="sldNum" sz="quarter" idx="10"/>
          </p:nvPr>
        </p:nvSpPr>
        <p:spPr/>
        <p:txBody>
          <a:bodyPr/>
          <a:lstStyle/>
          <a:p>
            <a:fld id="{9E61E29A-398A-4312-969E-DEA1CFCB62CD}" type="slidenum">
              <a:rPr lang="en-US" smtClean="0"/>
              <a:t>11</a:t>
            </a:fld>
            <a:endParaRPr lang="en-US"/>
          </a:p>
        </p:txBody>
      </p:sp>
    </p:spTree>
    <p:extLst>
      <p:ext uri="{BB962C8B-B14F-4D97-AF65-F5344CB8AC3E}">
        <p14:creationId xmlns:p14="http://schemas.microsoft.com/office/powerpoint/2010/main" val="4235114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erin</a:t>
            </a:r>
            <a:endParaRPr lang="en-US" dirty="0"/>
          </a:p>
        </p:txBody>
      </p:sp>
      <p:sp>
        <p:nvSpPr>
          <p:cNvPr id="4" name="Slide Number Placeholder 3"/>
          <p:cNvSpPr>
            <a:spLocks noGrp="1"/>
          </p:cNvSpPr>
          <p:nvPr>
            <p:ph type="sldNum" sz="quarter" idx="10"/>
          </p:nvPr>
        </p:nvSpPr>
        <p:spPr/>
        <p:txBody>
          <a:bodyPr/>
          <a:lstStyle/>
          <a:p>
            <a:fld id="{9E61E29A-398A-4312-969E-DEA1CFCB62CD}" type="slidenum">
              <a:rPr lang="en-US" smtClean="0"/>
              <a:t>12</a:t>
            </a:fld>
            <a:endParaRPr lang="en-US"/>
          </a:p>
        </p:txBody>
      </p:sp>
    </p:spTree>
    <p:extLst>
      <p:ext uri="{BB962C8B-B14F-4D97-AF65-F5344CB8AC3E}">
        <p14:creationId xmlns:p14="http://schemas.microsoft.com/office/powerpoint/2010/main" val="1203575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shari</a:t>
            </a:r>
            <a:endParaRPr lang="en-US" dirty="0"/>
          </a:p>
        </p:txBody>
      </p:sp>
      <p:sp>
        <p:nvSpPr>
          <p:cNvPr id="4" name="Slide Number Placeholder 3"/>
          <p:cNvSpPr>
            <a:spLocks noGrp="1"/>
          </p:cNvSpPr>
          <p:nvPr>
            <p:ph type="sldNum" sz="quarter" idx="10"/>
          </p:nvPr>
        </p:nvSpPr>
        <p:spPr/>
        <p:txBody>
          <a:bodyPr/>
          <a:lstStyle/>
          <a:p>
            <a:fld id="{9E61E29A-398A-4312-969E-DEA1CFCB62CD}" type="slidenum">
              <a:rPr lang="en-US" smtClean="0"/>
              <a:t>13</a:t>
            </a:fld>
            <a:endParaRPr lang="en-US"/>
          </a:p>
        </p:txBody>
      </p:sp>
    </p:spTree>
    <p:extLst>
      <p:ext uri="{BB962C8B-B14F-4D97-AF65-F5344CB8AC3E}">
        <p14:creationId xmlns:p14="http://schemas.microsoft.com/office/powerpoint/2010/main" val="3191451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shari</a:t>
            </a:r>
            <a:endParaRPr lang="en-US" dirty="0"/>
          </a:p>
        </p:txBody>
      </p:sp>
      <p:sp>
        <p:nvSpPr>
          <p:cNvPr id="4" name="Slide Number Placeholder 3"/>
          <p:cNvSpPr>
            <a:spLocks noGrp="1"/>
          </p:cNvSpPr>
          <p:nvPr>
            <p:ph type="sldNum" sz="quarter" idx="10"/>
          </p:nvPr>
        </p:nvSpPr>
        <p:spPr/>
        <p:txBody>
          <a:bodyPr/>
          <a:lstStyle/>
          <a:p>
            <a:fld id="{9E61E29A-398A-4312-969E-DEA1CFCB62CD}" type="slidenum">
              <a:rPr lang="en-US" smtClean="0"/>
              <a:t>14</a:t>
            </a:fld>
            <a:endParaRPr lang="en-US"/>
          </a:p>
        </p:txBody>
      </p:sp>
    </p:spTree>
    <p:extLst>
      <p:ext uri="{BB962C8B-B14F-4D97-AF65-F5344CB8AC3E}">
        <p14:creationId xmlns:p14="http://schemas.microsoft.com/office/powerpoint/2010/main" val="3300926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erin</a:t>
            </a:r>
            <a:endParaRPr lang="en-US" dirty="0"/>
          </a:p>
        </p:txBody>
      </p:sp>
      <p:sp>
        <p:nvSpPr>
          <p:cNvPr id="4" name="Slide Number Placeholder 3"/>
          <p:cNvSpPr>
            <a:spLocks noGrp="1"/>
          </p:cNvSpPr>
          <p:nvPr>
            <p:ph type="sldNum" sz="quarter" idx="10"/>
          </p:nvPr>
        </p:nvSpPr>
        <p:spPr/>
        <p:txBody>
          <a:bodyPr/>
          <a:lstStyle/>
          <a:p>
            <a:fld id="{9E61E29A-398A-4312-969E-DEA1CFCB62CD}" type="slidenum">
              <a:rPr lang="en-US" smtClean="0"/>
              <a:t>15</a:t>
            </a:fld>
            <a:endParaRPr lang="en-US"/>
          </a:p>
        </p:txBody>
      </p:sp>
    </p:spTree>
    <p:extLst>
      <p:ext uri="{BB962C8B-B14F-4D97-AF65-F5344CB8AC3E}">
        <p14:creationId xmlns:p14="http://schemas.microsoft.com/office/powerpoint/2010/main" val="2978079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shari</a:t>
            </a:r>
            <a:endParaRPr lang="en-US" dirty="0"/>
          </a:p>
        </p:txBody>
      </p:sp>
      <p:sp>
        <p:nvSpPr>
          <p:cNvPr id="4" name="Slide Number Placeholder 3"/>
          <p:cNvSpPr>
            <a:spLocks noGrp="1"/>
          </p:cNvSpPr>
          <p:nvPr>
            <p:ph type="sldNum" sz="quarter" idx="10"/>
          </p:nvPr>
        </p:nvSpPr>
        <p:spPr/>
        <p:txBody>
          <a:bodyPr/>
          <a:lstStyle/>
          <a:p>
            <a:fld id="{9E61E29A-398A-4312-969E-DEA1CFCB62CD}" type="slidenum">
              <a:rPr lang="en-US" smtClean="0"/>
              <a:t>16</a:t>
            </a:fld>
            <a:endParaRPr lang="en-US"/>
          </a:p>
        </p:txBody>
      </p:sp>
    </p:spTree>
    <p:extLst>
      <p:ext uri="{BB962C8B-B14F-4D97-AF65-F5344CB8AC3E}">
        <p14:creationId xmlns:p14="http://schemas.microsoft.com/office/powerpoint/2010/main" val="1503198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erin</a:t>
            </a:r>
            <a:endParaRPr lang="en-US" dirty="0"/>
          </a:p>
        </p:txBody>
      </p:sp>
      <p:sp>
        <p:nvSpPr>
          <p:cNvPr id="4" name="Slide Number Placeholder 3"/>
          <p:cNvSpPr>
            <a:spLocks noGrp="1"/>
          </p:cNvSpPr>
          <p:nvPr>
            <p:ph type="sldNum" sz="quarter" idx="10"/>
          </p:nvPr>
        </p:nvSpPr>
        <p:spPr/>
        <p:txBody>
          <a:bodyPr/>
          <a:lstStyle/>
          <a:p>
            <a:fld id="{9E61E29A-398A-4312-969E-DEA1CFCB62CD}" type="slidenum">
              <a:rPr lang="en-US" smtClean="0"/>
              <a:t>17</a:t>
            </a:fld>
            <a:endParaRPr lang="en-US"/>
          </a:p>
        </p:txBody>
      </p:sp>
    </p:spTree>
    <p:extLst>
      <p:ext uri="{BB962C8B-B14F-4D97-AF65-F5344CB8AC3E}">
        <p14:creationId xmlns:p14="http://schemas.microsoft.com/office/powerpoint/2010/main" val="3790496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erin</a:t>
            </a:r>
            <a:endParaRPr lang="en-US" dirty="0"/>
          </a:p>
        </p:txBody>
      </p:sp>
      <p:sp>
        <p:nvSpPr>
          <p:cNvPr id="4" name="Slide Number Placeholder 3"/>
          <p:cNvSpPr>
            <a:spLocks noGrp="1"/>
          </p:cNvSpPr>
          <p:nvPr>
            <p:ph type="sldNum" sz="quarter" idx="10"/>
          </p:nvPr>
        </p:nvSpPr>
        <p:spPr/>
        <p:txBody>
          <a:bodyPr/>
          <a:lstStyle/>
          <a:p>
            <a:fld id="{9E61E29A-398A-4312-969E-DEA1CFCB62CD}" type="slidenum">
              <a:rPr lang="en-US" smtClean="0"/>
              <a:t>18</a:t>
            </a:fld>
            <a:endParaRPr lang="en-US"/>
          </a:p>
        </p:txBody>
      </p:sp>
    </p:spTree>
    <p:extLst>
      <p:ext uri="{BB962C8B-B14F-4D97-AF65-F5344CB8AC3E}">
        <p14:creationId xmlns:p14="http://schemas.microsoft.com/office/powerpoint/2010/main" val="3311035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shari</a:t>
            </a:r>
            <a:endParaRPr lang="en-US" dirty="0"/>
          </a:p>
        </p:txBody>
      </p:sp>
      <p:sp>
        <p:nvSpPr>
          <p:cNvPr id="4" name="Slide Number Placeholder 3"/>
          <p:cNvSpPr>
            <a:spLocks noGrp="1"/>
          </p:cNvSpPr>
          <p:nvPr>
            <p:ph type="sldNum" sz="quarter" idx="10"/>
          </p:nvPr>
        </p:nvSpPr>
        <p:spPr/>
        <p:txBody>
          <a:bodyPr/>
          <a:lstStyle/>
          <a:p>
            <a:fld id="{9E61E29A-398A-4312-969E-DEA1CFCB62CD}" type="slidenum">
              <a:rPr lang="en-US" smtClean="0"/>
              <a:t>19</a:t>
            </a:fld>
            <a:endParaRPr lang="en-US"/>
          </a:p>
        </p:txBody>
      </p:sp>
    </p:spTree>
    <p:extLst>
      <p:ext uri="{BB962C8B-B14F-4D97-AF65-F5344CB8AC3E}">
        <p14:creationId xmlns:p14="http://schemas.microsoft.com/office/powerpoint/2010/main" val="3600489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shari</a:t>
            </a:r>
            <a:endParaRPr lang="en-US" dirty="0"/>
          </a:p>
        </p:txBody>
      </p:sp>
      <p:sp>
        <p:nvSpPr>
          <p:cNvPr id="4" name="Slide Number Placeholder 3"/>
          <p:cNvSpPr>
            <a:spLocks noGrp="1"/>
          </p:cNvSpPr>
          <p:nvPr>
            <p:ph type="sldNum" sz="quarter" idx="10"/>
          </p:nvPr>
        </p:nvSpPr>
        <p:spPr/>
        <p:txBody>
          <a:bodyPr/>
          <a:lstStyle/>
          <a:p>
            <a:fld id="{9E61E29A-398A-4312-969E-DEA1CFCB62CD}" type="slidenum">
              <a:rPr lang="en-US" smtClean="0"/>
              <a:t>20</a:t>
            </a:fld>
            <a:endParaRPr lang="en-US"/>
          </a:p>
        </p:txBody>
      </p:sp>
    </p:spTree>
    <p:extLst>
      <p:ext uri="{BB962C8B-B14F-4D97-AF65-F5344CB8AC3E}">
        <p14:creationId xmlns:p14="http://schemas.microsoft.com/office/powerpoint/2010/main" val="4080549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shar</a:t>
            </a:r>
            <a:endParaRPr lang="en-US" dirty="0"/>
          </a:p>
        </p:txBody>
      </p:sp>
      <p:sp>
        <p:nvSpPr>
          <p:cNvPr id="4" name="Slide Number Placeholder 3"/>
          <p:cNvSpPr>
            <a:spLocks noGrp="1"/>
          </p:cNvSpPr>
          <p:nvPr>
            <p:ph type="sldNum" sz="quarter" idx="10"/>
          </p:nvPr>
        </p:nvSpPr>
        <p:spPr/>
        <p:txBody>
          <a:bodyPr/>
          <a:lstStyle/>
          <a:p>
            <a:fld id="{9E61E29A-398A-4312-969E-DEA1CFCB62CD}" type="slidenum">
              <a:rPr lang="en-US" smtClean="0"/>
              <a:t>3</a:t>
            </a:fld>
            <a:endParaRPr lang="en-US"/>
          </a:p>
        </p:txBody>
      </p:sp>
    </p:spTree>
    <p:extLst>
      <p:ext uri="{BB962C8B-B14F-4D97-AF65-F5344CB8AC3E}">
        <p14:creationId xmlns:p14="http://schemas.microsoft.com/office/powerpoint/2010/main" val="4266409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erin</a:t>
            </a:r>
            <a:endParaRPr lang="en-US" dirty="0"/>
          </a:p>
        </p:txBody>
      </p:sp>
      <p:sp>
        <p:nvSpPr>
          <p:cNvPr id="4" name="Slide Number Placeholder 3"/>
          <p:cNvSpPr>
            <a:spLocks noGrp="1"/>
          </p:cNvSpPr>
          <p:nvPr>
            <p:ph type="sldNum" sz="quarter" idx="10"/>
          </p:nvPr>
        </p:nvSpPr>
        <p:spPr/>
        <p:txBody>
          <a:bodyPr/>
          <a:lstStyle/>
          <a:p>
            <a:fld id="{9E61E29A-398A-4312-969E-DEA1CFCB62CD}" type="slidenum">
              <a:rPr lang="en-US" smtClean="0"/>
              <a:t>21</a:t>
            </a:fld>
            <a:endParaRPr lang="en-US"/>
          </a:p>
        </p:txBody>
      </p:sp>
    </p:spTree>
    <p:extLst>
      <p:ext uri="{BB962C8B-B14F-4D97-AF65-F5344CB8AC3E}">
        <p14:creationId xmlns:p14="http://schemas.microsoft.com/office/powerpoint/2010/main" val="30277859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shari</a:t>
            </a:r>
            <a:endParaRPr lang="en-US" dirty="0"/>
          </a:p>
        </p:txBody>
      </p:sp>
      <p:sp>
        <p:nvSpPr>
          <p:cNvPr id="4" name="Slide Number Placeholder 3"/>
          <p:cNvSpPr>
            <a:spLocks noGrp="1"/>
          </p:cNvSpPr>
          <p:nvPr>
            <p:ph type="sldNum" sz="quarter" idx="10"/>
          </p:nvPr>
        </p:nvSpPr>
        <p:spPr/>
        <p:txBody>
          <a:bodyPr/>
          <a:lstStyle/>
          <a:p>
            <a:fld id="{9E61E29A-398A-4312-969E-DEA1CFCB62CD}" type="slidenum">
              <a:rPr lang="en-US" smtClean="0"/>
              <a:t>22</a:t>
            </a:fld>
            <a:endParaRPr lang="en-US"/>
          </a:p>
        </p:txBody>
      </p:sp>
    </p:spTree>
    <p:extLst>
      <p:ext uri="{BB962C8B-B14F-4D97-AF65-F5344CB8AC3E}">
        <p14:creationId xmlns:p14="http://schemas.microsoft.com/office/powerpoint/2010/main" val="770684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shari</a:t>
            </a:r>
            <a:endParaRPr lang="en-US" dirty="0"/>
          </a:p>
        </p:txBody>
      </p:sp>
      <p:sp>
        <p:nvSpPr>
          <p:cNvPr id="4" name="Slide Number Placeholder 3"/>
          <p:cNvSpPr>
            <a:spLocks noGrp="1"/>
          </p:cNvSpPr>
          <p:nvPr>
            <p:ph type="sldNum" sz="quarter" idx="10"/>
          </p:nvPr>
        </p:nvSpPr>
        <p:spPr/>
        <p:txBody>
          <a:bodyPr/>
          <a:lstStyle/>
          <a:p>
            <a:fld id="{9E61E29A-398A-4312-969E-DEA1CFCB62CD}" type="slidenum">
              <a:rPr lang="en-US" smtClean="0"/>
              <a:t>23</a:t>
            </a:fld>
            <a:endParaRPr lang="en-US"/>
          </a:p>
        </p:txBody>
      </p:sp>
    </p:spTree>
    <p:extLst>
      <p:ext uri="{BB962C8B-B14F-4D97-AF65-F5344CB8AC3E}">
        <p14:creationId xmlns:p14="http://schemas.microsoft.com/office/powerpoint/2010/main" val="627451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shari</a:t>
            </a:r>
            <a:endParaRPr lang="en-US" dirty="0"/>
          </a:p>
        </p:txBody>
      </p:sp>
      <p:sp>
        <p:nvSpPr>
          <p:cNvPr id="4" name="Slide Number Placeholder 3"/>
          <p:cNvSpPr>
            <a:spLocks noGrp="1"/>
          </p:cNvSpPr>
          <p:nvPr>
            <p:ph type="sldNum" sz="quarter" idx="10"/>
          </p:nvPr>
        </p:nvSpPr>
        <p:spPr/>
        <p:txBody>
          <a:bodyPr/>
          <a:lstStyle/>
          <a:p>
            <a:fld id="{9E61E29A-398A-4312-969E-DEA1CFCB62CD}" type="slidenum">
              <a:rPr lang="en-US" smtClean="0"/>
              <a:t>24</a:t>
            </a:fld>
            <a:endParaRPr lang="en-US"/>
          </a:p>
        </p:txBody>
      </p:sp>
    </p:spTree>
    <p:extLst>
      <p:ext uri="{BB962C8B-B14F-4D97-AF65-F5344CB8AC3E}">
        <p14:creationId xmlns:p14="http://schemas.microsoft.com/office/powerpoint/2010/main" val="3856320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shari</a:t>
            </a:r>
            <a:endParaRPr lang="en-US" dirty="0"/>
          </a:p>
        </p:txBody>
      </p:sp>
      <p:sp>
        <p:nvSpPr>
          <p:cNvPr id="4" name="Slide Number Placeholder 3"/>
          <p:cNvSpPr>
            <a:spLocks noGrp="1"/>
          </p:cNvSpPr>
          <p:nvPr>
            <p:ph type="sldNum" sz="quarter" idx="10"/>
          </p:nvPr>
        </p:nvSpPr>
        <p:spPr/>
        <p:txBody>
          <a:bodyPr/>
          <a:lstStyle/>
          <a:p>
            <a:fld id="{9E61E29A-398A-4312-969E-DEA1CFCB62CD}" type="slidenum">
              <a:rPr lang="en-US" smtClean="0"/>
              <a:t>25</a:t>
            </a:fld>
            <a:endParaRPr lang="en-US"/>
          </a:p>
        </p:txBody>
      </p:sp>
    </p:spTree>
    <p:extLst>
      <p:ext uri="{BB962C8B-B14F-4D97-AF65-F5344CB8AC3E}">
        <p14:creationId xmlns:p14="http://schemas.microsoft.com/office/powerpoint/2010/main" val="3815911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shari</a:t>
            </a:r>
            <a:endParaRPr lang="en-US" dirty="0"/>
          </a:p>
        </p:txBody>
      </p:sp>
      <p:sp>
        <p:nvSpPr>
          <p:cNvPr id="4" name="Slide Number Placeholder 3"/>
          <p:cNvSpPr>
            <a:spLocks noGrp="1"/>
          </p:cNvSpPr>
          <p:nvPr>
            <p:ph type="sldNum" sz="quarter" idx="10"/>
          </p:nvPr>
        </p:nvSpPr>
        <p:spPr/>
        <p:txBody>
          <a:bodyPr/>
          <a:lstStyle/>
          <a:p>
            <a:fld id="{9E61E29A-398A-4312-969E-DEA1CFCB62CD}" type="slidenum">
              <a:rPr lang="en-US" smtClean="0"/>
              <a:t>26</a:t>
            </a:fld>
            <a:endParaRPr lang="en-US"/>
          </a:p>
        </p:txBody>
      </p:sp>
    </p:spTree>
    <p:extLst>
      <p:ext uri="{BB962C8B-B14F-4D97-AF65-F5344CB8AC3E}">
        <p14:creationId xmlns:p14="http://schemas.microsoft.com/office/powerpoint/2010/main" val="22527594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shari</a:t>
            </a:r>
            <a:endParaRPr lang="en-US" dirty="0"/>
          </a:p>
        </p:txBody>
      </p:sp>
      <p:sp>
        <p:nvSpPr>
          <p:cNvPr id="4" name="Slide Number Placeholder 3"/>
          <p:cNvSpPr>
            <a:spLocks noGrp="1"/>
          </p:cNvSpPr>
          <p:nvPr>
            <p:ph type="sldNum" sz="quarter" idx="10"/>
          </p:nvPr>
        </p:nvSpPr>
        <p:spPr/>
        <p:txBody>
          <a:bodyPr/>
          <a:lstStyle/>
          <a:p>
            <a:fld id="{9E61E29A-398A-4312-969E-DEA1CFCB62CD}" type="slidenum">
              <a:rPr lang="en-US" smtClean="0"/>
              <a:t>27</a:t>
            </a:fld>
            <a:endParaRPr lang="en-US"/>
          </a:p>
        </p:txBody>
      </p:sp>
    </p:spTree>
    <p:extLst>
      <p:ext uri="{BB962C8B-B14F-4D97-AF65-F5344CB8AC3E}">
        <p14:creationId xmlns:p14="http://schemas.microsoft.com/office/powerpoint/2010/main" val="3512782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shari</a:t>
            </a:r>
            <a:endParaRPr lang="en-US" dirty="0"/>
          </a:p>
        </p:txBody>
      </p:sp>
      <p:sp>
        <p:nvSpPr>
          <p:cNvPr id="4" name="Slide Number Placeholder 3"/>
          <p:cNvSpPr>
            <a:spLocks noGrp="1"/>
          </p:cNvSpPr>
          <p:nvPr>
            <p:ph type="sldNum" sz="quarter" idx="10"/>
          </p:nvPr>
        </p:nvSpPr>
        <p:spPr/>
        <p:txBody>
          <a:bodyPr/>
          <a:lstStyle/>
          <a:p>
            <a:fld id="{9E61E29A-398A-4312-969E-DEA1CFCB62CD}" type="slidenum">
              <a:rPr lang="en-US" smtClean="0"/>
              <a:t>28</a:t>
            </a:fld>
            <a:endParaRPr lang="en-US"/>
          </a:p>
        </p:txBody>
      </p:sp>
    </p:spTree>
    <p:extLst>
      <p:ext uri="{BB962C8B-B14F-4D97-AF65-F5344CB8AC3E}">
        <p14:creationId xmlns:p14="http://schemas.microsoft.com/office/powerpoint/2010/main" val="42320450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shari</a:t>
            </a:r>
            <a:endParaRPr lang="en-US" dirty="0"/>
          </a:p>
        </p:txBody>
      </p:sp>
      <p:sp>
        <p:nvSpPr>
          <p:cNvPr id="4" name="Slide Number Placeholder 3"/>
          <p:cNvSpPr>
            <a:spLocks noGrp="1"/>
          </p:cNvSpPr>
          <p:nvPr>
            <p:ph type="sldNum" sz="quarter" idx="10"/>
          </p:nvPr>
        </p:nvSpPr>
        <p:spPr/>
        <p:txBody>
          <a:bodyPr/>
          <a:lstStyle/>
          <a:p>
            <a:fld id="{9E61E29A-398A-4312-969E-DEA1CFCB62CD}" type="slidenum">
              <a:rPr lang="en-US" smtClean="0"/>
              <a:t>29</a:t>
            </a:fld>
            <a:endParaRPr lang="en-US"/>
          </a:p>
        </p:txBody>
      </p:sp>
    </p:spTree>
    <p:extLst>
      <p:ext uri="{BB962C8B-B14F-4D97-AF65-F5344CB8AC3E}">
        <p14:creationId xmlns:p14="http://schemas.microsoft.com/office/powerpoint/2010/main" val="18464449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erin</a:t>
            </a:r>
            <a:endParaRPr lang="en-US" dirty="0"/>
          </a:p>
        </p:txBody>
      </p:sp>
      <p:sp>
        <p:nvSpPr>
          <p:cNvPr id="4" name="Slide Number Placeholder 3"/>
          <p:cNvSpPr>
            <a:spLocks noGrp="1"/>
          </p:cNvSpPr>
          <p:nvPr>
            <p:ph type="sldNum" sz="quarter" idx="10"/>
          </p:nvPr>
        </p:nvSpPr>
        <p:spPr/>
        <p:txBody>
          <a:bodyPr/>
          <a:lstStyle/>
          <a:p>
            <a:fld id="{9E61E29A-398A-4312-969E-DEA1CFCB62CD}" type="slidenum">
              <a:rPr lang="en-US" smtClean="0"/>
              <a:t>30</a:t>
            </a:fld>
            <a:endParaRPr lang="en-US"/>
          </a:p>
        </p:txBody>
      </p:sp>
    </p:spTree>
    <p:extLst>
      <p:ext uri="{BB962C8B-B14F-4D97-AF65-F5344CB8AC3E}">
        <p14:creationId xmlns:p14="http://schemas.microsoft.com/office/powerpoint/2010/main" val="99093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erin</a:t>
            </a:r>
            <a:endParaRPr lang="en-US" dirty="0"/>
          </a:p>
        </p:txBody>
      </p:sp>
      <p:sp>
        <p:nvSpPr>
          <p:cNvPr id="4" name="Slide Number Placeholder 3"/>
          <p:cNvSpPr>
            <a:spLocks noGrp="1"/>
          </p:cNvSpPr>
          <p:nvPr>
            <p:ph type="sldNum" sz="quarter" idx="10"/>
          </p:nvPr>
        </p:nvSpPr>
        <p:spPr/>
        <p:txBody>
          <a:bodyPr/>
          <a:lstStyle/>
          <a:p>
            <a:fld id="{9E61E29A-398A-4312-969E-DEA1CFCB62CD}" type="slidenum">
              <a:rPr lang="en-US" smtClean="0"/>
              <a:t>4</a:t>
            </a:fld>
            <a:endParaRPr lang="en-US"/>
          </a:p>
        </p:txBody>
      </p:sp>
    </p:spTree>
    <p:extLst>
      <p:ext uri="{BB962C8B-B14F-4D97-AF65-F5344CB8AC3E}">
        <p14:creationId xmlns:p14="http://schemas.microsoft.com/office/powerpoint/2010/main" val="34627142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erin</a:t>
            </a:r>
            <a:endParaRPr lang="en-US" dirty="0"/>
          </a:p>
        </p:txBody>
      </p:sp>
      <p:sp>
        <p:nvSpPr>
          <p:cNvPr id="4" name="Slide Number Placeholder 3"/>
          <p:cNvSpPr>
            <a:spLocks noGrp="1"/>
          </p:cNvSpPr>
          <p:nvPr>
            <p:ph type="sldNum" sz="quarter" idx="10"/>
          </p:nvPr>
        </p:nvSpPr>
        <p:spPr/>
        <p:txBody>
          <a:bodyPr/>
          <a:lstStyle/>
          <a:p>
            <a:fld id="{9E61E29A-398A-4312-969E-DEA1CFCB62CD}" type="slidenum">
              <a:rPr lang="en-US" smtClean="0"/>
              <a:t>31</a:t>
            </a:fld>
            <a:endParaRPr lang="en-US"/>
          </a:p>
        </p:txBody>
      </p:sp>
    </p:spTree>
    <p:extLst>
      <p:ext uri="{BB962C8B-B14F-4D97-AF65-F5344CB8AC3E}">
        <p14:creationId xmlns:p14="http://schemas.microsoft.com/office/powerpoint/2010/main" val="18314456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erin</a:t>
            </a:r>
            <a:endParaRPr lang="en-US" dirty="0"/>
          </a:p>
        </p:txBody>
      </p:sp>
      <p:sp>
        <p:nvSpPr>
          <p:cNvPr id="4" name="Slide Number Placeholder 3"/>
          <p:cNvSpPr>
            <a:spLocks noGrp="1"/>
          </p:cNvSpPr>
          <p:nvPr>
            <p:ph type="sldNum" sz="quarter" idx="10"/>
          </p:nvPr>
        </p:nvSpPr>
        <p:spPr/>
        <p:txBody>
          <a:bodyPr/>
          <a:lstStyle/>
          <a:p>
            <a:fld id="{9E61E29A-398A-4312-969E-DEA1CFCB62CD}" type="slidenum">
              <a:rPr lang="en-US" smtClean="0"/>
              <a:t>32</a:t>
            </a:fld>
            <a:endParaRPr lang="en-US"/>
          </a:p>
        </p:txBody>
      </p:sp>
    </p:spTree>
    <p:extLst>
      <p:ext uri="{BB962C8B-B14F-4D97-AF65-F5344CB8AC3E}">
        <p14:creationId xmlns:p14="http://schemas.microsoft.com/office/powerpoint/2010/main" val="35911310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shari</a:t>
            </a:r>
            <a:endParaRPr lang="en-US" dirty="0"/>
          </a:p>
        </p:txBody>
      </p:sp>
      <p:sp>
        <p:nvSpPr>
          <p:cNvPr id="4" name="Slide Number Placeholder 3"/>
          <p:cNvSpPr>
            <a:spLocks noGrp="1"/>
          </p:cNvSpPr>
          <p:nvPr>
            <p:ph type="sldNum" sz="quarter" idx="10"/>
          </p:nvPr>
        </p:nvSpPr>
        <p:spPr/>
        <p:txBody>
          <a:bodyPr/>
          <a:lstStyle/>
          <a:p>
            <a:fld id="{9E61E29A-398A-4312-969E-DEA1CFCB62CD}" type="slidenum">
              <a:rPr lang="en-US" smtClean="0"/>
              <a:t>33</a:t>
            </a:fld>
            <a:endParaRPr lang="en-US"/>
          </a:p>
        </p:txBody>
      </p:sp>
    </p:spTree>
    <p:extLst>
      <p:ext uri="{BB962C8B-B14F-4D97-AF65-F5344CB8AC3E}">
        <p14:creationId xmlns:p14="http://schemas.microsoft.com/office/powerpoint/2010/main" val="3097022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erin</a:t>
            </a:r>
            <a:endParaRPr lang="en-US" dirty="0"/>
          </a:p>
        </p:txBody>
      </p:sp>
      <p:sp>
        <p:nvSpPr>
          <p:cNvPr id="4" name="Slide Number Placeholder 3"/>
          <p:cNvSpPr>
            <a:spLocks noGrp="1"/>
          </p:cNvSpPr>
          <p:nvPr>
            <p:ph type="sldNum" sz="quarter" idx="10"/>
          </p:nvPr>
        </p:nvSpPr>
        <p:spPr/>
        <p:txBody>
          <a:bodyPr/>
          <a:lstStyle/>
          <a:p>
            <a:fld id="{9E61E29A-398A-4312-969E-DEA1CFCB62CD}" type="slidenum">
              <a:rPr lang="en-US" smtClean="0"/>
              <a:t>5</a:t>
            </a:fld>
            <a:endParaRPr lang="en-US"/>
          </a:p>
        </p:txBody>
      </p:sp>
    </p:spTree>
    <p:extLst>
      <p:ext uri="{BB962C8B-B14F-4D97-AF65-F5344CB8AC3E}">
        <p14:creationId xmlns:p14="http://schemas.microsoft.com/office/powerpoint/2010/main" val="1988288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shari</a:t>
            </a:r>
            <a:endParaRPr lang="en-US" dirty="0"/>
          </a:p>
        </p:txBody>
      </p:sp>
      <p:sp>
        <p:nvSpPr>
          <p:cNvPr id="4" name="Slide Number Placeholder 3"/>
          <p:cNvSpPr>
            <a:spLocks noGrp="1"/>
          </p:cNvSpPr>
          <p:nvPr>
            <p:ph type="sldNum" sz="quarter" idx="10"/>
          </p:nvPr>
        </p:nvSpPr>
        <p:spPr/>
        <p:txBody>
          <a:bodyPr/>
          <a:lstStyle/>
          <a:p>
            <a:fld id="{9E61E29A-398A-4312-969E-DEA1CFCB62CD}" type="slidenum">
              <a:rPr lang="en-US" smtClean="0"/>
              <a:t>6</a:t>
            </a:fld>
            <a:endParaRPr lang="en-US"/>
          </a:p>
        </p:txBody>
      </p:sp>
    </p:spTree>
    <p:extLst>
      <p:ext uri="{BB962C8B-B14F-4D97-AF65-F5344CB8AC3E}">
        <p14:creationId xmlns:p14="http://schemas.microsoft.com/office/powerpoint/2010/main" val="4136803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erin</a:t>
            </a:r>
            <a:endParaRPr lang="en-US" dirty="0"/>
          </a:p>
        </p:txBody>
      </p:sp>
      <p:sp>
        <p:nvSpPr>
          <p:cNvPr id="4" name="Slide Number Placeholder 3"/>
          <p:cNvSpPr>
            <a:spLocks noGrp="1"/>
          </p:cNvSpPr>
          <p:nvPr>
            <p:ph type="sldNum" sz="quarter" idx="10"/>
          </p:nvPr>
        </p:nvSpPr>
        <p:spPr/>
        <p:txBody>
          <a:bodyPr/>
          <a:lstStyle/>
          <a:p>
            <a:fld id="{9E61E29A-398A-4312-969E-DEA1CFCB62CD}" type="slidenum">
              <a:rPr lang="en-US" smtClean="0"/>
              <a:t>7</a:t>
            </a:fld>
            <a:endParaRPr lang="en-US"/>
          </a:p>
        </p:txBody>
      </p:sp>
    </p:spTree>
    <p:extLst>
      <p:ext uri="{BB962C8B-B14F-4D97-AF65-F5344CB8AC3E}">
        <p14:creationId xmlns:p14="http://schemas.microsoft.com/office/powerpoint/2010/main" val="6307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erin</a:t>
            </a:r>
            <a:endParaRPr lang="en-US" dirty="0"/>
          </a:p>
        </p:txBody>
      </p:sp>
      <p:sp>
        <p:nvSpPr>
          <p:cNvPr id="4" name="Slide Number Placeholder 3"/>
          <p:cNvSpPr>
            <a:spLocks noGrp="1"/>
          </p:cNvSpPr>
          <p:nvPr>
            <p:ph type="sldNum" sz="quarter" idx="10"/>
          </p:nvPr>
        </p:nvSpPr>
        <p:spPr/>
        <p:txBody>
          <a:bodyPr/>
          <a:lstStyle/>
          <a:p>
            <a:fld id="{9E61E29A-398A-4312-969E-DEA1CFCB62CD}" type="slidenum">
              <a:rPr lang="en-US" smtClean="0"/>
              <a:t>8</a:t>
            </a:fld>
            <a:endParaRPr lang="en-US"/>
          </a:p>
        </p:txBody>
      </p:sp>
    </p:spTree>
    <p:extLst>
      <p:ext uri="{BB962C8B-B14F-4D97-AF65-F5344CB8AC3E}">
        <p14:creationId xmlns:p14="http://schemas.microsoft.com/office/powerpoint/2010/main" val="61052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shari</a:t>
            </a:r>
            <a:endParaRPr lang="en-US" dirty="0"/>
          </a:p>
        </p:txBody>
      </p:sp>
      <p:sp>
        <p:nvSpPr>
          <p:cNvPr id="4" name="Slide Number Placeholder 3"/>
          <p:cNvSpPr>
            <a:spLocks noGrp="1"/>
          </p:cNvSpPr>
          <p:nvPr>
            <p:ph type="sldNum" sz="quarter" idx="10"/>
          </p:nvPr>
        </p:nvSpPr>
        <p:spPr/>
        <p:txBody>
          <a:bodyPr/>
          <a:lstStyle/>
          <a:p>
            <a:fld id="{9E61E29A-398A-4312-969E-DEA1CFCB62CD}" type="slidenum">
              <a:rPr lang="en-US" smtClean="0"/>
              <a:t>9</a:t>
            </a:fld>
            <a:endParaRPr lang="en-US"/>
          </a:p>
        </p:txBody>
      </p:sp>
    </p:spTree>
    <p:extLst>
      <p:ext uri="{BB962C8B-B14F-4D97-AF65-F5344CB8AC3E}">
        <p14:creationId xmlns:p14="http://schemas.microsoft.com/office/powerpoint/2010/main" val="3911893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shari</a:t>
            </a:r>
            <a:endParaRPr lang="en-US" dirty="0"/>
          </a:p>
        </p:txBody>
      </p:sp>
      <p:sp>
        <p:nvSpPr>
          <p:cNvPr id="4" name="Slide Number Placeholder 3"/>
          <p:cNvSpPr>
            <a:spLocks noGrp="1"/>
          </p:cNvSpPr>
          <p:nvPr>
            <p:ph type="sldNum" sz="quarter" idx="10"/>
          </p:nvPr>
        </p:nvSpPr>
        <p:spPr/>
        <p:txBody>
          <a:bodyPr/>
          <a:lstStyle/>
          <a:p>
            <a:fld id="{9E61E29A-398A-4312-969E-DEA1CFCB62CD}" type="slidenum">
              <a:rPr lang="en-US" smtClean="0"/>
              <a:t>10</a:t>
            </a:fld>
            <a:endParaRPr lang="en-US"/>
          </a:p>
        </p:txBody>
      </p:sp>
    </p:spTree>
    <p:extLst>
      <p:ext uri="{BB962C8B-B14F-4D97-AF65-F5344CB8AC3E}">
        <p14:creationId xmlns:p14="http://schemas.microsoft.com/office/powerpoint/2010/main" val="415272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66DC6CB-597E-4D55-9255-2B4AF5AC54E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A86ECD-7AFE-4115-9520-EF1546FEF57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F7266DF-91EF-415C-9A48-68428398C15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AFD5900-A7B1-4DB1-AF9E-DB512E7725E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7D6AEC2-9249-4DE2-8D39-3EC635198F9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57F08AF-2659-46C6-9F49-A40FA126F1D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A3DBBF6-E9B7-4A1D-BD43-950A4295AA1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7AD1EA4-DB29-4916-826D-D2180C7491A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3E33D3A-BFB5-4969-B119-6C3DC980A3D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212B758-D0B3-4F7C-B849-E7F2DB245D1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5C9C62F-797B-4298-8851-9487A05919F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07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307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0ACF7B9-14D7-41C4-AF64-43ED1739525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url?sa=i&amp;rct=j&amp;q=thinking%20clipart&amp;source=images&amp;cd=&amp;cad=rja&amp;docid=H277kj0qMRbpwM&amp;tbnid=a5tSQZofsIYSQM:&amp;ved=0CAUQjRw&amp;url=http://school.discoveryeducation.com/clipart/clip/ani_thinkingcap.html&amp;ei=72IvUsmNM8TkqgG-5ICYCA&amp;bvm=bv.51773540,d.aWM&amp;psig=AFQjCNGJZ8bJFX3NchHZEabipNzmybnuUA&amp;ust=1378923595572517"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7.gi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wmf"/><Relationship Id="rId7" Type="http://schemas.openxmlformats.org/officeDocument/2006/relationships/image" Target="../media/image7.gif"/><Relationship Id="rId2"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image" Target="../media/image6.gif"/><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5.png"/><Relationship Id="rId3" Type="http://schemas.openxmlformats.org/officeDocument/2006/relationships/image" Target="../media/image19.png"/><Relationship Id="rId7" Type="http://schemas.openxmlformats.org/officeDocument/2006/relationships/hyperlink" Target="https://www.youtube.com/channel/UCKMTe2Oqn48gj5mDa7yyU4g/videos" TargetMode="External"/><Relationship Id="rId12"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hyperlink" Target="http://padlet.com/zrondot/783calb867zc" TargetMode="External"/><Relationship Id="rId5" Type="http://schemas.openxmlformats.org/officeDocument/2006/relationships/image" Target="../media/image20.png"/><Relationship Id="rId10" Type="http://schemas.openxmlformats.org/officeDocument/2006/relationships/image" Target="../media/image23.png"/><Relationship Id="rId4" Type="http://schemas.openxmlformats.org/officeDocument/2006/relationships/hyperlink" Target="https://www.educreations.com/lesson/view/se/28082380/?s=MaUQLh&amp;ref=appemail" TargetMode="External"/><Relationship Id="rId9" Type="http://schemas.openxmlformats.org/officeDocument/2006/relationships/hyperlink" Target="http://mrsreinhartsclass.weebly.com/student-blo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hyperlink" Target="http://mrsreinhartsclass.weebly.com/student-blog" TargetMode="External"/><Relationship Id="rId3" Type="http://schemas.openxmlformats.org/officeDocument/2006/relationships/hyperlink" Target="http://www.google.com/url?sa=i&amp;rct=j&amp;q=&amp;esrc=s&amp;source=images&amp;cd=&amp;cad=rja&amp;uact=8&amp;ved=0CAcQjRxqFQoTCLbi6MXq1McCFQk3PgodQBoBEA&amp;url=http://ipadapps4school.com/2015/01/23/students-can-build-digital-portfolios-with-seesaw-for-ipad/&amp;ei=OxPlVfbYLInu-AHAtISAAQ&amp;psig=AFQjCNEBuY4swaFvTuwtLOZJRdU2Dkx3jA&amp;ust=1441162405989706" TargetMode="External"/><Relationship Id="rId7" Type="http://schemas.openxmlformats.org/officeDocument/2006/relationships/hyperlink" Target="http://www.google.com/url?sa=i&amp;rct=j&amp;q=&amp;esrc=s&amp;source=images&amp;cd=&amp;cad=rja&amp;uact=8&amp;ved=0CAcQjRxqFQoTCIresPzq1McCFYs8PgodimwBAw&amp;url=http://www.badappreviews.com/iosapps/106717/classdojo-for-teachers&amp;ei=rhPlVYrPCYv5-AGK2YUY&amp;psig=AFQjCNHgUsP132LXve09P5xMN9GdJGW-qA&amp;ust=1441162536470590" TargetMode="External"/><Relationship Id="rId12" Type="http://schemas.openxmlformats.org/officeDocument/2006/relationships/image" Target="../media/image22.png"/><Relationship Id="rId17" Type="http://schemas.openxmlformats.org/officeDocument/2006/relationships/image" Target="../media/image21.png"/><Relationship Id="rId2" Type="http://schemas.openxmlformats.org/officeDocument/2006/relationships/notesSlide" Target="../notesSlides/notesSlide24.xml"/><Relationship Id="rId16"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hyperlink" Target="https://www.youtube.com/channel/UCKMTe2Oqn48gj5mDa7yyU4g/videos" TargetMode="External"/><Relationship Id="rId5" Type="http://schemas.openxmlformats.org/officeDocument/2006/relationships/hyperlink" Target="http://www.google.com/url?sa=i&amp;rct=j&amp;q=&amp;esrc=s&amp;source=images&amp;cd=&amp;cad=rja&amp;uact=8&amp;ved=0CAcQjRxqFQoTCOGbitjq1McCFYTKPgodsKsCAQ&amp;url=http://www.tangischools.org/Page/11016&amp;ei=YhPlVeHiAYSV-wGw14oI&amp;psig=AFQjCNHxlGXJiqDZOW_LF2LaAfkh1TmbWQ&amp;ust=1441162462016183" TargetMode="External"/><Relationship Id="rId15" Type="http://schemas.openxmlformats.org/officeDocument/2006/relationships/hyperlink" Target="https://www.educreations.com/lesson/view/se/28082380/?s=MaUQLh&amp;ref=appemail" TargetMode="External"/><Relationship Id="rId10" Type="http://schemas.openxmlformats.org/officeDocument/2006/relationships/image" Target="../media/image31.png"/><Relationship Id="rId4" Type="http://schemas.openxmlformats.org/officeDocument/2006/relationships/image" Target="../media/image28.png"/><Relationship Id="rId9" Type="http://schemas.openxmlformats.org/officeDocument/2006/relationships/hyperlink" Target="http://www.google.com/url?sa=i&amp;rct=j&amp;q=&amp;esrc=s&amp;source=images&amp;cd=&amp;cad=rja&amp;uact=8&amp;ved=0CAcQjRxqFQoTCNSVm5vr1McCFUEYPgodjugCcQ&amp;url=http://www.educatorstechnology.com/2014/04/15-apps-you-should-try-with-your.html&amp;ei=7hPlVdTmMcGw-AGO0YuIBw&amp;psig=AFQjCNF18YrMbXSeS8hbooOyAlZshorU6Q&amp;ust=1441162592152265" TargetMode="External"/><Relationship Id="rId1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8.emf"/><Relationship Id="rId4" Type="http://schemas.openxmlformats.org/officeDocument/2006/relationships/image" Target="../media/image37.emf"/></Relationships>
</file>

<file path=ppt/slides/_rels/slide3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8" Type="http://schemas.openxmlformats.org/officeDocument/2006/relationships/hyperlink" Target="http://www.google.com/url?sa=i&amp;rct=j&amp;q=&amp;esrc=s&amp;source=images&amp;cd=&amp;cad=rja&amp;uact=8&amp;ved=0CAcQjRxqFQoTCM6Gr72p0scCFQSNDQodpTUMLA&amp;url=http://firstsouthernpv.org/&amp;ei=ksLjVc71DYSaNqXrsOAC&amp;psig=AFQjCNFUyO6N01nfKbDGOeAe04MW2bWfJw&amp;ust=1441076235493369" TargetMode="External"/><Relationship Id="rId3" Type="http://schemas.openxmlformats.org/officeDocument/2006/relationships/hyperlink" Target="mailto:bemisroom12@troy.k12.mi.us" TargetMode="External"/><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google.com/url?sa=i&amp;rct=j&amp;q=&amp;esrc=s&amp;source=images&amp;cd=&amp;cad=rja&amp;uact=8&amp;ved=0CAcQjRxqFQoTCMO6pt-p0scCFQKPDQodC80A9g&amp;url=https://www.ifixit.com/Device/iPad&amp;ei=2cLjVYPqF4KeNouag7AP&amp;psig=AFQjCNFztFLOX5rQpzaOA5Xv4sKNzqemtA&amp;ust=1441076298794247" TargetMode="External"/><Relationship Id="rId5" Type="http://schemas.openxmlformats.org/officeDocument/2006/relationships/image" Target="../media/image12.jpeg"/><Relationship Id="rId4" Type="http://schemas.openxmlformats.org/officeDocument/2006/relationships/hyperlink" Target="http://www.google.com/url?sa=i&amp;rct=j&amp;q=&amp;esrc=s&amp;source=images&amp;cd=&amp;cad=rja&amp;uact=8&amp;ved=0CAcQjRxqFQoTCL6E5oqp0scCFYKUDQodLy4O8A&amp;url=http://themediaagency.com/services/digital-media/email-marketing&amp;ei=KMLjVb7QCoKpNq_cuIAP&amp;psig=AFQjCNGtTqqX0MhCw0nzTu0QdN1TGiOKSg&amp;ust=1441076130063440" TargetMode="Externa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M7px66z0scCFYOMDQodjOQJvQ&amp;url=http://sskypto.com/spirit-shop/fundraising/book-buddies-birthday-celebration/&amp;ei=78zjVY62IIOZNozJp-gL&amp;psig=AFQjCNFvobOhIC1KdrxfL7Rl7HhkL-nwcg&amp;ust=1441078883795380"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35" name="Group 43"/>
          <p:cNvGrpSpPr>
            <a:grpSpLocks/>
          </p:cNvGrpSpPr>
          <p:nvPr/>
        </p:nvGrpSpPr>
        <p:grpSpPr bwMode="auto">
          <a:xfrm>
            <a:off x="-609600" y="-609600"/>
            <a:ext cx="10287000" cy="8001000"/>
            <a:chOff x="-360" y="-360"/>
            <a:chExt cx="6480" cy="5040"/>
          </a:xfrm>
        </p:grpSpPr>
        <p:sp>
          <p:nvSpPr>
            <p:cNvPr id="8234" name="Oval 42"/>
            <p:cNvSpPr>
              <a:spLocks noChangeArrowheads="1"/>
            </p:cNvSpPr>
            <p:nvPr/>
          </p:nvSpPr>
          <p:spPr bwMode="auto">
            <a:xfrm>
              <a:off x="4224" y="2064"/>
              <a:ext cx="720" cy="72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8219" name="Oval 27"/>
            <p:cNvSpPr>
              <a:spLocks noChangeArrowheads="1"/>
            </p:cNvSpPr>
            <p:nvPr/>
          </p:nvSpPr>
          <p:spPr bwMode="auto">
            <a:xfrm>
              <a:off x="-288" y="624"/>
              <a:ext cx="720" cy="72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8220" name="Oval 28"/>
            <p:cNvSpPr>
              <a:spLocks noChangeArrowheads="1"/>
            </p:cNvSpPr>
            <p:nvPr/>
          </p:nvSpPr>
          <p:spPr bwMode="auto">
            <a:xfrm>
              <a:off x="864" y="1200"/>
              <a:ext cx="720" cy="72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8221" name="Oval 29"/>
            <p:cNvSpPr>
              <a:spLocks noChangeArrowheads="1"/>
            </p:cNvSpPr>
            <p:nvPr/>
          </p:nvSpPr>
          <p:spPr bwMode="auto">
            <a:xfrm>
              <a:off x="672" y="-144"/>
              <a:ext cx="720" cy="72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8222" name="Oval 30"/>
            <p:cNvSpPr>
              <a:spLocks noChangeArrowheads="1"/>
            </p:cNvSpPr>
            <p:nvPr/>
          </p:nvSpPr>
          <p:spPr bwMode="auto">
            <a:xfrm>
              <a:off x="2496" y="336"/>
              <a:ext cx="720" cy="72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8223" name="Oval 31"/>
            <p:cNvSpPr>
              <a:spLocks noChangeArrowheads="1"/>
            </p:cNvSpPr>
            <p:nvPr/>
          </p:nvSpPr>
          <p:spPr bwMode="auto">
            <a:xfrm>
              <a:off x="4896" y="-360"/>
              <a:ext cx="720" cy="72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8224" name="Oval 32"/>
            <p:cNvSpPr>
              <a:spLocks noChangeArrowheads="1"/>
            </p:cNvSpPr>
            <p:nvPr/>
          </p:nvSpPr>
          <p:spPr bwMode="auto">
            <a:xfrm>
              <a:off x="4416" y="720"/>
              <a:ext cx="720" cy="72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8225" name="Oval 33"/>
            <p:cNvSpPr>
              <a:spLocks noChangeArrowheads="1"/>
            </p:cNvSpPr>
            <p:nvPr/>
          </p:nvSpPr>
          <p:spPr bwMode="auto">
            <a:xfrm>
              <a:off x="5400" y="1296"/>
              <a:ext cx="720" cy="72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8226" name="Oval 34"/>
            <p:cNvSpPr>
              <a:spLocks noChangeArrowheads="1"/>
            </p:cNvSpPr>
            <p:nvPr/>
          </p:nvSpPr>
          <p:spPr bwMode="auto">
            <a:xfrm>
              <a:off x="-360" y="2304"/>
              <a:ext cx="720" cy="72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8227" name="Oval 35"/>
            <p:cNvSpPr>
              <a:spLocks noChangeArrowheads="1"/>
            </p:cNvSpPr>
            <p:nvPr/>
          </p:nvSpPr>
          <p:spPr bwMode="auto">
            <a:xfrm>
              <a:off x="1008" y="3072"/>
              <a:ext cx="720" cy="72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8228" name="Oval 36"/>
            <p:cNvSpPr>
              <a:spLocks noChangeArrowheads="1"/>
            </p:cNvSpPr>
            <p:nvPr/>
          </p:nvSpPr>
          <p:spPr bwMode="auto">
            <a:xfrm>
              <a:off x="0" y="3792"/>
              <a:ext cx="720" cy="72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8229" name="Oval 37"/>
            <p:cNvSpPr>
              <a:spLocks noChangeArrowheads="1"/>
            </p:cNvSpPr>
            <p:nvPr/>
          </p:nvSpPr>
          <p:spPr bwMode="auto">
            <a:xfrm>
              <a:off x="2112" y="3960"/>
              <a:ext cx="720" cy="72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8231" name="Oval 39"/>
            <p:cNvSpPr>
              <a:spLocks noChangeArrowheads="1"/>
            </p:cNvSpPr>
            <p:nvPr/>
          </p:nvSpPr>
          <p:spPr bwMode="auto">
            <a:xfrm>
              <a:off x="5400" y="2832"/>
              <a:ext cx="720" cy="72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8232" name="Oval 40"/>
            <p:cNvSpPr>
              <a:spLocks noChangeArrowheads="1"/>
            </p:cNvSpPr>
            <p:nvPr/>
          </p:nvSpPr>
          <p:spPr bwMode="auto">
            <a:xfrm>
              <a:off x="4560" y="3600"/>
              <a:ext cx="720" cy="72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8233" name="Oval 41"/>
            <p:cNvSpPr>
              <a:spLocks noChangeArrowheads="1"/>
            </p:cNvSpPr>
            <p:nvPr/>
          </p:nvSpPr>
          <p:spPr bwMode="auto">
            <a:xfrm>
              <a:off x="3264" y="3168"/>
              <a:ext cx="720" cy="720"/>
            </a:xfrm>
            <a:prstGeom prst="ellipse">
              <a:avLst/>
            </a:prstGeom>
            <a:solidFill>
              <a:schemeClr val="bg1"/>
            </a:solidFill>
            <a:ln w="9525">
              <a:solidFill>
                <a:schemeClr val="tx1"/>
              </a:solidFill>
              <a:round/>
              <a:headEnd/>
              <a:tailEnd/>
            </a:ln>
            <a:effectLst/>
          </p:spPr>
          <p:txBody>
            <a:bodyPr wrap="none" anchor="ctr"/>
            <a:lstStyle/>
            <a:p>
              <a:endParaRPr lang="en-US"/>
            </a:p>
          </p:txBody>
        </p:sp>
      </p:grpSp>
      <p:sp>
        <p:nvSpPr>
          <p:cNvPr id="8194" name="WordArt 2"/>
          <p:cNvSpPr>
            <a:spLocks noChangeArrowheads="1" noChangeShapeType="1" noTextEdit="1"/>
          </p:cNvSpPr>
          <p:nvPr/>
        </p:nvSpPr>
        <p:spPr bwMode="auto">
          <a:xfrm>
            <a:off x="914400" y="381000"/>
            <a:ext cx="7391400" cy="1752600"/>
          </a:xfrm>
          <a:prstGeom prst="rect">
            <a:avLst/>
          </a:prstGeom>
        </p:spPr>
        <p:txBody>
          <a:bodyPr wrap="none" fromWordArt="1">
            <a:prstTxWarp prst="textPlain">
              <a:avLst>
                <a:gd name="adj" fmla="val 50000"/>
              </a:avLst>
            </a:prstTxWarp>
          </a:bodyPr>
          <a:lstStyle/>
          <a:p>
            <a:pPr algn="ctr"/>
            <a:r>
              <a:rPr lang="en-US" sz="3600" kern="10" dirty="0" smtClean="0">
                <a:ln w="25400">
                  <a:solidFill>
                    <a:srgbClr val="CC0000"/>
                  </a:solidFill>
                  <a:round/>
                  <a:headEnd/>
                  <a:tailEnd/>
                </a:ln>
                <a:solidFill>
                  <a:srgbClr val="FF7979"/>
                </a:solidFill>
                <a:latin typeface="Cheri"/>
              </a:rPr>
              <a:t>Welcome to Room 12!</a:t>
            </a:r>
            <a:endParaRPr lang="en-US" sz="3600" kern="10" dirty="0">
              <a:ln w="25400">
                <a:solidFill>
                  <a:srgbClr val="CC0000"/>
                </a:solidFill>
                <a:round/>
                <a:headEnd/>
                <a:tailEnd/>
              </a:ln>
              <a:solidFill>
                <a:srgbClr val="FF7979"/>
              </a:solidFill>
              <a:latin typeface="Cheri"/>
            </a:endParaRPr>
          </a:p>
        </p:txBody>
      </p:sp>
      <p:sp>
        <p:nvSpPr>
          <p:cNvPr id="8206" name="AutoShape 14"/>
          <p:cNvSpPr>
            <a:spLocks noChangeArrowheads="1"/>
          </p:cNvSpPr>
          <p:nvPr/>
        </p:nvSpPr>
        <p:spPr bwMode="auto">
          <a:xfrm>
            <a:off x="1828800" y="2438400"/>
            <a:ext cx="5372100" cy="2743200"/>
          </a:xfrm>
          <a:prstGeom prst="flowChartProcess">
            <a:avLst/>
          </a:prstGeom>
          <a:solidFill>
            <a:srgbClr val="FF0000"/>
          </a:solidFill>
          <a:ln w="152400">
            <a:solidFill>
              <a:srgbClr val="FF0000"/>
            </a:solidFill>
            <a:miter lim="800000"/>
            <a:headEnd/>
            <a:tailEnd/>
          </a:ln>
          <a:effectLst/>
        </p:spPr>
        <p:txBody>
          <a:bodyPr wrap="none" anchor="ctr"/>
          <a:lstStyle/>
          <a:p>
            <a:endParaRPr lang="en-US"/>
          </a:p>
        </p:txBody>
      </p:sp>
      <p:sp>
        <p:nvSpPr>
          <p:cNvPr id="8208" name="Text Box 16"/>
          <p:cNvSpPr txBox="1">
            <a:spLocks noChangeArrowheads="1"/>
          </p:cNvSpPr>
          <p:nvPr/>
        </p:nvSpPr>
        <p:spPr bwMode="auto">
          <a:xfrm>
            <a:off x="2362200" y="2362200"/>
            <a:ext cx="4419600" cy="2684463"/>
          </a:xfrm>
          <a:prstGeom prst="rect">
            <a:avLst/>
          </a:prstGeom>
          <a:noFill/>
          <a:ln w="9525">
            <a:noFill/>
            <a:miter lim="800000"/>
            <a:headEnd/>
            <a:tailEnd/>
          </a:ln>
          <a:effectLst/>
        </p:spPr>
        <p:txBody>
          <a:bodyPr>
            <a:spAutoFit/>
          </a:bodyPr>
          <a:lstStyle/>
          <a:p>
            <a:pPr algn="ctr" eaLnBrk="0" hangingPunct="0">
              <a:spcBef>
                <a:spcPct val="50000"/>
              </a:spcBef>
            </a:pPr>
            <a:endParaRPr lang="en-US" sz="200" dirty="0">
              <a:latin typeface="Tahoma" pitchFamily="34" charset="0"/>
            </a:endParaRPr>
          </a:p>
          <a:p>
            <a:pPr algn="ctr" eaLnBrk="0" hangingPunct="0">
              <a:spcBef>
                <a:spcPct val="50000"/>
              </a:spcBef>
            </a:pPr>
            <a:r>
              <a:rPr lang="en-US" sz="4800" dirty="0">
                <a:solidFill>
                  <a:schemeClr val="accent2"/>
                </a:solidFill>
                <a:latin typeface="Tahoma" pitchFamily="34" charset="0"/>
              </a:rPr>
              <a:t>Class Picture Goes in this Section</a:t>
            </a:r>
          </a:p>
        </p:txBody>
      </p:sp>
      <p:sp>
        <p:nvSpPr>
          <p:cNvPr id="8217" name="Text Box 25"/>
          <p:cNvSpPr txBox="1">
            <a:spLocks noChangeArrowheads="1"/>
          </p:cNvSpPr>
          <p:nvPr/>
        </p:nvSpPr>
        <p:spPr bwMode="auto">
          <a:xfrm>
            <a:off x="0" y="6096000"/>
            <a:ext cx="9144000" cy="579438"/>
          </a:xfrm>
          <a:prstGeom prst="rect">
            <a:avLst/>
          </a:prstGeom>
          <a:noFill/>
          <a:ln w="9525">
            <a:noFill/>
            <a:miter lim="800000"/>
            <a:headEnd/>
            <a:tailEnd/>
          </a:ln>
          <a:effectLst/>
        </p:spPr>
        <p:txBody>
          <a:bodyPr>
            <a:spAutoFit/>
          </a:bodyPr>
          <a:lstStyle/>
          <a:p>
            <a:pPr algn="ctr" eaLnBrk="0" hangingPunct="0">
              <a:spcBef>
                <a:spcPct val="50000"/>
              </a:spcBef>
            </a:pPr>
            <a:r>
              <a:rPr lang="en-US" sz="3200" dirty="0" smtClean="0">
                <a:solidFill>
                  <a:srgbClr val="CC0000"/>
                </a:solidFill>
                <a:latin typeface="Minya Nouvelle" pitchFamily="2" charset="0"/>
              </a:rPr>
              <a:t>2015-2016</a:t>
            </a:r>
            <a:endParaRPr lang="en-US" sz="3200" dirty="0">
              <a:solidFill>
                <a:srgbClr val="CC0000"/>
              </a:solidFill>
              <a:latin typeface="Minya Nouvelle" pitchFamily="2" charset="0"/>
            </a:endParaRPr>
          </a:p>
        </p:txBody>
      </p:sp>
      <p:sp>
        <p:nvSpPr>
          <p:cNvPr id="8196" name="Text Box 4"/>
          <p:cNvSpPr txBox="1">
            <a:spLocks noChangeArrowheads="1"/>
          </p:cNvSpPr>
          <p:nvPr/>
        </p:nvSpPr>
        <p:spPr bwMode="auto">
          <a:xfrm>
            <a:off x="0" y="5562600"/>
            <a:ext cx="9144000" cy="579438"/>
          </a:xfrm>
          <a:prstGeom prst="rect">
            <a:avLst/>
          </a:prstGeom>
          <a:noFill/>
          <a:ln w="9525">
            <a:noFill/>
            <a:miter lim="800000"/>
            <a:headEnd/>
            <a:tailEnd/>
          </a:ln>
          <a:effectLst/>
        </p:spPr>
        <p:txBody>
          <a:bodyPr>
            <a:spAutoFit/>
          </a:bodyPr>
          <a:lstStyle/>
          <a:p>
            <a:pPr algn="ctr" eaLnBrk="0" hangingPunct="0">
              <a:spcBef>
                <a:spcPct val="50000"/>
              </a:spcBef>
            </a:pPr>
            <a:r>
              <a:rPr lang="en-US" sz="3200" dirty="0" smtClean="0">
                <a:solidFill>
                  <a:srgbClr val="CC0000"/>
                </a:solidFill>
                <a:latin typeface="Minya Nouvelle" pitchFamily="2" charset="0"/>
              </a:rPr>
              <a:t>Mrs. Pawlus &amp; Mrs. Reinhart</a:t>
            </a:r>
            <a:endParaRPr lang="en-US" sz="3200" dirty="0">
              <a:solidFill>
                <a:srgbClr val="CC0000"/>
              </a:solidFill>
              <a:latin typeface="Minya Nouvelle" pitchFamily="2"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642" t="21484" r="18360" b="40560"/>
          <a:stretch/>
        </p:blipFill>
        <p:spPr bwMode="auto">
          <a:xfrm>
            <a:off x="1952625" y="2518139"/>
            <a:ext cx="5105400" cy="2583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strVal val="#ppt_w*0.70"/>
                                          </p:val>
                                        </p:tav>
                                        <p:tav tm="100000">
                                          <p:val>
                                            <p:strVal val="#ppt_w"/>
                                          </p:val>
                                        </p:tav>
                                      </p:tavLst>
                                    </p:anim>
                                    <p:anim calcmode="lin" valueType="num">
                                      <p:cBhvr>
                                        <p:cTn id="8" dur="1000" fill="hold"/>
                                        <p:tgtEl>
                                          <p:spTgt spid="8194"/>
                                        </p:tgtEl>
                                        <p:attrNameLst>
                                          <p:attrName>ppt_h</p:attrName>
                                        </p:attrNameLst>
                                      </p:cBhvr>
                                      <p:tavLst>
                                        <p:tav tm="0">
                                          <p:val>
                                            <p:strVal val="#ppt_h"/>
                                          </p:val>
                                        </p:tav>
                                        <p:tav tm="100000">
                                          <p:val>
                                            <p:strVal val="#ppt_h"/>
                                          </p:val>
                                        </p:tav>
                                      </p:tavLst>
                                    </p:anim>
                                    <p:animEffect transition="in" filter="fade">
                                      <p:cBhvr>
                                        <p:cTn id="9" dur="1000"/>
                                        <p:tgtEl>
                                          <p:spTgt spid="8194"/>
                                        </p:tgtEl>
                                      </p:cBhvr>
                                    </p:animEffect>
                                  </p:childTnLst>
                                </p:cTn>
                              </p:par>
                              <p:par>
                                <p:cTn id="10" presetID="12" presetClass="entr" presetSubtype="4" fill="hold" grpId="0" nodeType="withEffect">
                                  <p:stCondLst>
                                    <p:cond delay="2000"/>
                                  </p:stCondLst>
                                  <p:childTnLst>
                                    <p:set>
                                      <p:cBhvr>
                                        <p:cTn id="11" dur="1" fill="hold">
                                          <p:stCondLst>
                                            <p:cond delay="0"/>
                                          </p:stCondLst>
                                        </p:cTn>
                                        <p:tgtEl>
                                          <p:spTgt spid="8196"/>
                                        </p:tgtEl>
                                        <p:attrNameLst>
                                          <p:attrName>style.visibility</p:attrName>
                                        </p:attrNameLst>
                                      </p:cBhvr>
                                      <p:to>
                                        <p:strVal val="visible"/>
                                      </p:to>
                                    </p:set>
                                    <p:animEffect transition="in" filter="slide(fromBottom)">
                                      <p:cBhvr>
                                        <p:cTn id="12" dur="2000"/>
                                        <p:tgtEl>
                                          <p:spTgt spid="8196"/>
                                        </p:tgtEl>
                                      </p:cBhvr>
                                    </p:animEffect>
                                  </p:childTnLst>
                                </p:cTn>
                              </p:par>
                            </p:childTnLst>
                          </p:cTn>
                        </p:par>
                        <p:par>
                          <p:cTn id="13" fill="hold">
                            <p:stCondLst>
                              <p:cond delay="4000"/>
                            </p:stCondLst>
                            <p:childTnLst>
                              <p:par>
                                <p:cTn id="14" presetID="12" presetClass="entr" presetSubtype="4" fill="hold" grpId="0" nodeType="afterEffect">
                                  <p:stCondLst>
                                    <p:cond delay="0"/>
                                  </p:stCondLst>
                                  <p:childTnLst>
                                    <p:set>
                                      <p:cBhvr>
                                        <p:cTn id="15" dur="1" fill="hold">
                                          <p:stCondLst>
                                            <p:cond delay="0"/>
                                          </p:stCondLst>
                                        </p:cTn>
                                        <p:tgtEl>
                                          <p:spTgt spid="8217"/>
                                        </p:tgtEl>
                                        <p:attrNameLst>
                                          <p:attrName>style.visibility</p:attrName>
                                        </p:attrNameLst>
                                      </p:cBhvr>
                                      <p:to>
                                        <p:strVal val="visible"/>
                                      </p:to>
                                    </p:set>
                                    <p:animEffect transition="in" filter="slide(fromBottom)">
                                      <p:cBhvr>
                                        <p:cTn id="16" dur="2000"/>
                                        <p:tgtEl>
                                          <p:spTgt spid="8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P spid="8217" grpId="0"/>
      <p:bldP spid="819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0" name="Oval 12"/>
          <p:cNvSpPr>
            <a:spLocks noChangeArrowheads="1"/>
          </p:cNvSpPr>
          <p:nvPr/>
        </p:nvSpPr>
        <p:spPr bwMode="auto">
          <a:xfrm>
            <a:off x="-457200" y="9906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2301" name="Oval 13"/>
          <p:cNvSpPr>
            <a:spLocks noChangeArrowheads="1"/>
          </p:cNvSpPr>
          <p:nvPr/>
        </p:nvSpPr>
        <p:spPr bwMode="auto">
          <a:xfrm>
            <a:off x="228600" y="3124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2302" name="Oval 14"/>
          <p:cNvSpPr>
            <a:spLocks noChangeArrowheads="1"/>
          </p:cNvSpPr>
          <p:nvPr/>
        </p:nvSpPr>
        <p:spPr bwMode="auto">
          <a:xfrm>
            <a:off x="-762000" y="5257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2303" name="Oval 15"/>
          <p:cNvSpPr>
            <a:spLocks noChangeArrowheads="1"/>
          </p:cNvSpPr>
          <p:nvPr/>
        </p:nvSpPr>
        <p:spPr bwMode="auto">
          <a:xfrm>
            <a:off x="8382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2304" name="Oval 16"/>
          <p:cNvSpPr>
            <a:spLocks noChangeArrowheads="1"/>
          </p:cNvSpPr>
          <p:nvPr/>
        </p:nvSpPr>
        <p:spPr bwMode="auto">
          <a:xfrm>
            <a:off x="3581400" y="5715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2305" name="Oval 17"/>
          <p:cNvSpPr>
            <a:spLocks noChangeArrowheads="1"/>
          </p:cNvSpPr>
          <p:nvPr/>
        </p:nvSpPr>
        <p:spPr bwMode="auto">
          <a:xfrm>
            <a:off x="6172200" y="6286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2306" name="Oval 18"/>
          <p:cNvSpPr>
            <a:spLocks noChangeArrowheads="1"/>
          </p:cNvSpPr>
          <p:nvPr/>
        </p:nvSpPr>
        <p:spPr bwMode="auto">
          <a:xfrm>
            <a:off x="83058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2307" name="Oval 19"/>
          <p:cNvSpPr>
            <a:spLocks noChangeArrowheads="1"/>
          </p:cNvSpPr>
          <p:nvPr/>
        </p:nvSpPr>
        <p:spPr bwMode="auto">
          <a:xfrm>
            <a:off x="8001000" y="3505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2308" name="Oval 20"/>
          <p:cNvSpPr>
            <a:spLocks noChangeArrowheads="1"/>
          </p:cNvSpPr>
          <p:nvPr/>
        </p:nvSpPr>
        <p:spPr bwMode="auto">
          <a:xfrm>
            <a:off x="8572500" y="1295400"/>
            <a:ext cx="1143000" cy="1143000"/>
          </a:xfrm>
          <a:prstGeom prst="ellipse">
            <a:avLst/>
          </a:prstGeom>
          <a:solidFill>
            <a:schemeClr val="bg1"/>
          </a:solidFill>
          <a:ln w="9525">
            <a:solidFill>
              <a:schemeClr val="tx1"/>
            </a:solidFill>
            <a:round/>
            <a:headEnd/>
            <a:tailEnd/>
          </a:ln>
          <a:effectLst/>
        </p:spPr>
        <p:txBody>
          <a:bodyPr wrap="none" anchor="ctr"/>
          <a:lstStyle/>
          <a:p>
            <a:pPr algn="ctr"/>
            <a:endParaRPr lang="en-US"/>
          </a:p>
        </p:txBody>
      </p:sp>
      <p:sp>
        <p:nvSpPr>
          <p:cNvPr id="12309" name="Oval 21"/>
          <p:cNvSpPr>
            <a:spLocks noChangeArrowheads="1"/>
          </p:cNvSpPr>
          <p:nvPr/>
        </p:nvSpPr>
        <p:spPr bwMode="auto">
          <a:xfrm>
            <a:off x="8001000" y="-571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2310" name="Oval 22"/>
          <p:cNvSpPr>
            <a:spLocks noChangeArrowheads="1"/>
          </p:cNvSpPr>
          <p:nvPr/>
        </p:nvSpPr>
        <p:spPr bwMode="auto">
          <a:xfrm>
            <a:off x="5181600" y="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2311" name="Oval 23"/>
          <p:cNvSpPr>
            <a:spLocks noChangeArrowheads="1"/>
          </p:cNvSpPr>
          <p:nvPr/>
        </p:nvSpPr>
        <p:spPr bwMode="auto">
          <a:xfrm>
            <a:off x="213360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2312" name="Oval 24"/>
          <p:cNvSpPr>
            <a:spLocks noChangeArrowheads="1"/>
          </p:cNvSpPr>
          <p:nvPr/>
        </p:nvSpPr>
        <p:spPr bwMode="auto">
          <a:xfrm>
            <a:off x="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2313" name="Rectangle 25"/>
          <p:cNvSpPr>
            <a:spLocks noChangeArrowheads="1"/>
          </p:cNvSpPr>
          <p:nvPr/>
        </p:nvSpPr>
        <p:spPr bwMode="auto">
          <a:xfrm>
            <a:off x="609600" y="457200"/>
            <a:ext cx="8077200" cy="6019800"/>
          </a:xfrm>
          <a:prstGeom prst="rect">
            <a:avLst/>
          </a:prstGeom>
          <a:solidFill>
            <a:schemeClr val="bg1"/>
          </a:solidFill>
          <a:ln w="127000">
            <a:solidFill>
              <a:srgbClr val="FF0000"/>
            </a:solidFill>
            <a:miter lim="800000"/>
            <a:headEnd/>
            <a:tailEnd/>
          </a:ln>
          <a:effectLst/>
        </p:spPr>
        <p:txBody>
          <a:bodyPr wrap="none" anchor="ctr"/>
          <a:lstStyle/>
          <a:p>
            <a:endParaRPr lang="en-US"/>
          </a:p>
        </p:txBody>
      </p:sp>
      <p:sp>
        <p:nvSpPr>
          <p:cNvPr id="12314" name="WordArt 26"/>
          <p:cNvSpPr>
            <a:spLocks noChangeArrowheads="1" noChangeShapeType="1" noTextEdit="1"/>
          </p:cNvSpPr>
          <p:nvPr/>
        </p:nvSpPr>
        <p:spPr bwMode="auto">
          <a:xfrm>
            <a:off x="914400" y="609600"/>
            <a:ext cx="7543800" cy="838200"/>
          </a:xfrm>
          <a:prstGeom prst="rect">
            <a:avLst/>
          </a:prstGeom>
        </p:spPr>
        <p:txBody>
          <a:bodyPr wrap="none" fromWordArt="1">
            <a:prstTxWarp prst="textPlain">
              <a:avLst>
                <a:gd name="adj" fmla="val 50000"/>
              </a:avLst>
            </a:prstTxWarp>
          </a:bodyPr>
          <a:lstStyle/>
          <a:p>
            <a:pPr algn="ctr"/>
            <a:r>
              <a:rPr lang="en-US" sz="3600" kern="10" dirty="0" smtClean="0">
                <a:ln w="25400">
                  <a:solidFill>
                    <a:srgbClr val="CC0000"/>
                  </a:solidFill>
                  <a:round/>
                  <a:headEnd/>
                  <a:tailEnd/>
                </a:ln>
                <a:solidFill>
                  <a:srgbClr val="FF7979"/>
                </a:solidFill>
                <a:latin typeface="Cheri"/>
              </a:rPr>
              <a:t>Reader’s Workshop</a:t>
            </a:r>
            <a:endParaRPr lang="en-US" sz="3600" kern="10" dirty="0">
              <a:ln w="25400">
                <a:solidFill>
                  <a:srgbClr val="CC0000"/>
                </a:solidFill>
                <a:round/>
                <a:headEnd/>
                <a:tailEnd/>
              </a:ln>
              <a:solidFill>
                <a:srgbClr val="FF7979"/>
              </a:solidFill>
              <a:latin typeface="Cheri"/>
            </a:endParaRPr>
          </a:p>
        </p:txBody>
      </p:sp>
      <p:sp>
        <p:nvSpPr>
          <p:cNvPr id="12291" name="Text Box 3"/>
          <p:cNvSpPr txBox="1">
            <a:spLocks noChangeArrowheads="1"/>
          </p:cNvSpPr>
          <p:nvPr/>
        </p:nvSpPr>
        <p:spPr bwMode="auto">
          <a:xfrm>
            <a:off x="685800" y="1858848"/>
            <a:ext cx="7772400" cy="2408352"/>
          </a:xfrm>
          <a:prstGeom prst="rect">
            <a:avLst/>
          </a:prstGeom>
          <a:noFill/>
          <a:ln w="9525">
            <a:noFill/>
            <a:miter lim="800000"/>
            <a:headEnd/>
            <a:tailEnd/>
          </a:ln>
          <a:effectLst/>
        </p:spPr>
        <p:txBody>
          <a:bodyPr>
            <a:spAutoFit/>
          </a:bodyPr>
          <a:lstStyle/>
          <a:p>
            <a:pPr eaLnBrk="1" hangingPunct="1">
              <a:buFont typeface="Wingdings" pitchFamily="2" charset="2"/>
              <a:buNone/>
            </a:pPr>
            <a:endParaRPr lang="en-US" altLang="en-US" sz="1200" dirty="0" smtClean="0">
              <a:latin typeface="Minya Nouvelle" panose="020B0604020202020204" charset="0"/>
            </a:endParaRPr>
          </a:p>
          <a:p>
            <a:pPr eaLnBrk="1" hangingPunct="1">
              <a:buFont typeface="Wingdings" pitchFamily="2" charset="2"/>
              <a:buNone/>
            </a:pPr>
            <a:r>
              <a:rPr lang="en-US" altLang="en-US" sz="2400" b="1" dirty="0" smtClean="0">
                <a:latin typeface="Minya Nouvelle" panose="020B0604020202020204" charset="0"/>
              </a:rPr>
              <a:t>How </a:t>
            </a:r>
            <a:r>
              <a:rPr lang="en-US" altLang="en-US" sz="2400" b="1" dirty="0">
                <a:latin typeface="Minya Nouvelle" panose="020B0604020202020204" charset="0"/>
              </a:rPr>
              <a:t>might you support your child </a:t>
            </a:r>
            <a:r>
              <a:rPr lang="en-US" altLang="en-US" sz="2400" b="1" dirty="0" smtClean="0">
                <a:latin typeface="Minya Nouvelle" panose="020B0604020202020204" charset="0"/>
              </a:rPr>
              <a:t>with Reading at </a:t>
            </a:r>
            <a:r>
              <a:rPr lang="en-US" altLang="en-US" sz="2400" b="1" dirty="0">
                <a:latin typeface="Minya Nouvelle" panose="020B0604020202020204" charset="0"/>
              </a:rPr>
              <a:t>home</a:t>
            </a:r>
            <a:r>
              <a:rPr lang="en-US" altLang="en-US" sz="2400" b="1" dirty="0" smtClean="0">
                <a:latin typeface="Minya Nouvelle" panose="020B0604020202020204" charset="0"/>
              </a:rPr>
              <a:t>?</a:t>
            </a:r>
          </a:p>
          <a:p>
            <a:pPr eaLnBrk="1" hangingPunct="1">
              <a:buFont typeface="Wingdings" pitchFamily="2" charset="2"/>
              <a:buNone/>
            </a:pPr>
            <a:endParaRPr lang="en-US" altLang="en-US" sz="1050" b="1" dirty="0">
              <a:latin typeface="Minya Nouvelle" panose="020B0604020202020204" charset="0"/>
            </a:endParaRPr>
          </a:p>
          <a:p>
            <a:pPr marL="342900" indent="-342900" eaLnBrk="1" hangingPunct="1">
              <a:buFont typeface="Arial" panose="020B0604020202020204" pitchFamily="34" charset="0"/>
              <a:buChar char="•"/>
            </a:pPr>
            <a:r>
              <a:rPr lang="en-US" altLang="en-US" sz="2000" dirty="0">
                <a:latin typeface="Minya Nouvelle" panose="020B0604020202020204" charset="0"/>
              </a:rPr>
              <a:t>Read at home with your </a:t>
            </a:r>
            <a:r>
              <a:rPr lang="en-US" altLang="en-US" sz="2000" dirty="0" smtClean="0">
                <a:latin typeface="Minya Nouvelle" panose="020B0604020202020204" charset="0"/>
              </a:rPr>
              <a:t>student</a:t>
            </a:r>
          </a:p>
          <a:p>
            <a:pPr marL="342900" indent="-342900" eaLnBrk="1" hangingPunct="1">
              <a:buFont typeface="Arial" panose="020B0604020202020204" pitchFamily="34" charset="0"/>
              <a:buChar char="•"/>
            </a:pPr>
            <a:r>
              <a:rPr lang="en-US" altLang="en-US" sz="2000" dirty="0" smtClean="0">
                <a:latin typeface="Minya Nouvelle" panose="020B0604020202020204" charset="0"/>
              </a:rPr>
              <a:t>Casually </a:t>
            </a:r>
            <a:r>
              <a:rPr lang="en-US" altLang="en-US" sz="2000" dirty="0">
                <a:latin typeface="Minya Nouvelle" panose="020B0604020202020204" charset="0"/>
              </a:rPr>
              <a:t>discuss the events in the book </a:t>
            </a:r>
            <a:r>
              <a:rPr lang="en-US" altLang="en-US" sz="2000" dirty="0" smtClean="0">
                <a:latin typeface="Minya Nouvelle" panose="020B0604020202020204" charset="0"/>
              </a:rPr>
              <a:t>together</a:t>
            </a:r>
          </a:p>
          <a:p>
            <a:pPr marL="342900" indent="-342900" eaLnBrk="1" hangingPunct="1">
              <a:buFont typeface="Arial" panose="020B0604020202020204" pitchFamily="34" charset="0"/>
              <a:buChar char="•"/>
            </a:pPr>
            <a:r>
              <a:rPr lang="en-US" altLang="en-US" sz="2000" dirty="0" smtClean="0">
                <a:latin typeface="Minya Nouvelle" panose="020B0604020202020204" charset="0"/>
              </a:rPr>
              <a:t>Encourage </a:t>
            </a:r>
            <a:r>
              <a:rPr lang="en-US" altLang="en-US" sz="2000" dirty="0">
                <a:latin typeface="Minya Nouvelle" panose="020B0604020202020204" charset="0"/>
              </a:rPr>
              <a:t>your student to use their device to share their book with </a:t>
            </a:r>
            <a:r>
              <a:rPr lang="en-US" altLang="en-US" sz="2000" dirty="0" smtClean="0">
                <a:latin typeface="Minya Nouvelle" panose="020B0604020202020204" charset="0"/>
              </a:rPr>
              <a:t>others</a:t>
            </a:r>
            <a:endParaRPr lang="en-US" altLang="en-US" sz="2000" dirty="0">
              <a:latin typeface="Minya Nouvelle" panose="020B0604020202020204" charset="0"/>
            </a:endParaRPr>
          </a:p>
        </p:txBody>
      </p:sp>
      <p:pic>
        <p:nvPicPr>
          <p:cNvPr id="2054" name="Picture 6" descr="http://images.clipartpanda.com/home-clip-art-pitr_Home_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4933950"/>
            <a:ext cx="1333500" cy="13335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8343900" y="6010275"/>
            <a:ext cx="419100" cy="369332"/>
          </a:xfrm>
          <a:prstGeom prst="rect">
            <a:avLst/>
          </a:prstGeom>
          <a:noFill/>
        </p:spPr>
        <p:txBody>
          <a:bodyPr wrap="square" rtlCol="0">
            <a:spAutoFit/>
          </a:bodyPr>
          <a:lstStyle/>
          <a:p>
            <a:r>
              <a:rPr lang="en-US" dirty="0" smtClean="0"/>
              <a:t>S</a:t>
            </a:r>
            <a:endParaRPr lang="en-US" dirty="0"/>
          </a:p>
        </p:txBody>
      </p:sp>
    </p:spTree>
    <p:extLst>
      <p:ext uri="{BB962C8B-B14F-4D97-AF65-F5344CB8AC3E}">
        <p14:creationId xmlns:p14="http://schemas.microsoft.com/office/powerpoint/2010/main" val="31504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slide(fromBottom)">
                                      <p:cBhvr>
                                        <p:cTn id="7" dur="2000"/>
                                        <p:tgtEl>
                                          <p:spTgt spid="1229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2314"/>
                                        </p:tgtEl>
                                        <p:attrNameLst>
                                          <p:attrName>style.visibility</p:attrName>
                                        </p:attrNameLst>
                                      </p:cBhvr>
                                      <p:to>
                                        <p:strVal val="visible"/>
                                      </p:to>
                                    </p:set>
                                    <p:anim calcmode="lin" valueType="num">
                                      <p:cBhvr>
                                        <p:cTn id="10" dur="1000" fill="hold"/>
                                        <p:tgtEl>
                                          <p:spTgt spid="12314"/>
                                        </p:tgtEl>
                                        <p:attrNameLst>
                                          <p:attrName>ppt_w</p:attrName>
                                        </p:attrNameLst>
                                      </p:cBhvr>
                                      <p:tavLst>
                                        <p:tav tm="0">
                                          <p:val>
                                            <p:strVal val="#ppt_w*0.70"/>
                                          </p:val>
                                        </p:tav>
                                        <p:tav tm="100000">
                                          <p:val>
                                            <p:strVal val="#ppt_w"/>
                                          </p:val>
                                        </p:tav>
                                      </p:tavLst>
                                    </p:anim>
                                    <p:anim calcmode="lin" valueType="num">
                                      <p:cBhvr>
                                        <p:cTn id="11" dur="1000" fill="hold"/>
                                        <p:tgtEl>
                                          <p:spTgt spid="12314"/>
                                        </p:tgtEl>
                                        <p:attrNameLst>
                                          <p:attrName>ppt_h</p:attrName>
                                        </p:attrNameLst>
                                      </p:cBhvr>
                                      <p:tavLst>
                                        <p:tav tm="0">
                                          <p:val>
                                            <p:strVal val="#ppt_h"/>
                                          </p:val>
                                        </p:tav>
                                        <p:tav tm="100000">
                                          <p:val>
                                            <p:strVal val="#ppt_h"/>
                                          </p:val>
                                        </p:tav>
                                      </p:tavLst>
                                    </p:anim>
                                    <p:animEffect transition="in" filter="fade">
                                      <p:cBhvr>
                                        <p:cTn id="12" dur="1000"/>
                                        <p:tgtEl>
                                          <p:spTgt spid="12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4" grpId="0" animBg="1"/>
      <p:bldP spid="1229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9" name="Oval 11"/>
          <p:cNvSpPr>
            <a:spLocks noChangeArrowheads="1"/>
          </p:cNvSpPr>
          <p:nvPr/>
        </p:nvSpPr>
        <p:spPr bwMode="auto">
          <a:xfrm>
            <a:off x="-457200" y="9906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7420" name="Oval 12"/>
          <p:cNvSpPr>
            <a:spLocks noChangeArrowheads="1"/>
          </p:cNvSpPr>
          <p:nvPr/>
        </p:nvSpPr>
        <p:spPr bwMode="auto">
          <a:xfrm>
            <a:off x="228600" y="3124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7421" name="Oval 13"/>
          <p:cNvSpPr>
            <a:spLocks noChangeArrowheads="1"/>
          </p:cNvSpPr>
          <p:nvPr/>
        </p:nvSpPr>
        <p:spPr bwMode="auto">
          <a:xfrm>
            <a:off x="-762000" y="5257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7422" name="Oval 14"/>
          <p:cNvSpPr>
            <a:spLocks noChangeArrowheads="1"/>
          </p:cNvSpPr>
          <p:nvPr/>
        </p:nvSpPr>
        <p:spPr bwMode="auto">
          <a:xfrm>
            <a:off x="8382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7423" name="Oval 15"/>
          <p:cNvSpPr>
            <a:spLocks noChangeArrowheads="1"/>
          </p:cNvSpPr>
          <p:nvPr/>
        </p:nvSpPr>
        <p:spPr bwMode="auto">
          <a:xfrm>
            <a:off x="3581400" y="5715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7424" name="Oval 16"/>
          <p:cNvSpPr>
            <a:spLocks noChangeArrowheads="1"/>
          </p:cNvSpPr>
          <p:nvPr/>
        </p:nvSpPr>
        <p:spPr bwMode="auto">
          <a:xfrm>
            <a:off x="6172200" y="6286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7425" name="Oval 17"/>
          <p:cNvSpPr>
            <a:spLocks noChangeArrowheads="1"/>
          </p:cNvSpPr>
          <p:nvPr/>
        </p:nvSpPr>
        <p:spPr bwMode="auto">
          <a:xfrm>
            <a:off x="83058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7426" name="Oval 18"/>
          <p:cNvSpPr>
            <a:spLocks noChangeArrowheads="1"/>
          </p:cNvSpPr>
          <p:nvPr/>
        </p:nvSpPr>
        <p:spPr bwMode="auto">
          <a:xfrm>
            <a:off x="8001000" y="3505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7427" name="Oval 19"/>
          <p:cNvSpPr>
            <a:spLocks noChangeArrowheads="1"/>
          </p:cNvSpPr>
          <p:nvPr/>
        </p:nvSpPr>
        <p:spPr bwMode="auto">
          <a:xfrm>
            <a:off x="8572500" y="1295400"/>
            <a:ext cx="1143000" cy="1143000"/>
          </a:xfrm>
          <a:prstGeom prst="ellipse">
            <a:avLst/>
          </a:prstGeom>
          <a:solidFill>
            <a:schemeClr val="bg1"/>
          </a:solidFill>
          <a:ln w="9525">
            <a:solidFill>
              <a:schemeClr val="tx1"/>
            </a:solidFill>
            <a:round/>
            <a:headEnd/>
            <a:tailEnd/>
          </a:ln>
          <a:effectLst/>
        </p:spPr>
        <p:txBody>
          <a:bodyPr wrap="none" anchor="ctr"/>
          <a:lstStyle/>
          <a:p>
            <a:pPr algn="ctr"/>
            <a:endParaRPr lang="en-US"/>
          </a:p>
        </p:txBody>
      </p:sp>
      <p:sp>
        <p:nvSpPr>
          <p:cNvPr id="17428" name="Oval 20"/>
          <p:cNvSpPr>
            <a:spLocks noChangeArrowheads="1"/>
          </p:cNvSpPr>
          <p:nvPr/>
        </p:nvSpPr>
        <p:spPr bwMode="auto">
          <a:xfrm>
            <a:off x="8001000" y="-571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7429" name="Oval 21"/>
          <p:cNvSpPr>
            <a:spLocks noChangeArrowheads="1"/>
          </p:cNvSpPr>
          <p:nvPr/>
        </p:nvSpPr>
        <p:spPr bwMode="auto">
          <a:xfrm>
            <a:off x="5181600" y="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7430" name="Oval 22"/>
          <p:cNvSpPr>
            <a:spLocks noChangeArrowheads="1"/>
          </p:cNvSpPr>
          <p:nvPr/>
        </p:nvSpPr>
        <p:spPr bwMode="auto">
          <a:xfrm>
            <a:off x="213360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7431" name="Oval 23"/>
          <p:cNvSpPr>
            <a:spLocks noChangeArrowheads="1"/>
          </p:cNvSpPr>
          <p:nvPr/>
        </p:nvSpPr>
        <p:spPr bwMode="auto">
          <a:xfrm>
            <a:off x="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7432" name="Rectangle 24"/>
          <p:cNvSpPr>
            <a:spLocks noChangeArrowheads="1"/>
          </p:cNvSpPr>
          <p:nvPr/>
        </p:nvSpPr>
        <p:spPr bwMode="auto">
          <a:xfrm>
            <a:off x="609600" y="457200"/>
            <a:ext cx="8077200" cy="6019800"/>
          </a:xfrm>
          <a:prstGeom prst="rect">
            <a:avLst/>
          </a:prstGeom>
          <a:solidFill>
            <a:schemeClr val="bg1"/>
          </a:solidFill>
          <a:ln w="127000">
            <a:solidFill>
              <a:srgbClr val="FF0000"/>
            </a:solidFill>
            <a:miter lim="800000"/>
            <a:headEnd/>
            <a:tailEnd/>
          </a:ln>
          <a:effectLst/>
        </p:spPr>
        <p:txBody>
          <a:bodyPr wrap="none" anchor="ctr"/>
          <a:lstStyle/>
          <a:p>
            <a:endParaRPr lang="en-US"/>
          </a:p>
        </p:txBody>
      </p:sp>
      <p:sp>
        <p:nvSpPr>
          <p:cNvPr id="17433" name="WordArt 25"/>
          <p:cNvSpPr>
            <a:spLocks noChangeArrowheads="1" noChangeShapeType="1" noTextEdit="1"/>
          </p:cNvSpPr>
          <p:nvPr/>
        </p:nvSpPr>
        <p:spPr bwMode="auto">
          <a:xfrm>
            <a:off x="914400" y="609600"/>
            <a:ext cx="7543800" cy="838200"/>
          </a:xfrm>
          <a:prstGeom prst="rect">
            <a:avLst/>
          </a:prstGeom>
        </p:spPr>
        <p:txBody>
          <a:bodyPr wrap="none" fromWordArt="1">
            <a:prstTxWarp prst="textPlain">
              <a:avLst>
                <a:gd name="adj" fmla="val 50000"/>
              </a:avLst>
            </a:prstTxWarp>
          </a:bodyPr>
          <a:lstStyle/>
          <a:p>
            <a:pPr algn="ctr"/>
            <a:r>
              <a:rPr lang="en-US" sz="3600" kern="10" dirty="0">
                <a:ln w="25400">
                  <a:solidFill>
                    <a:srgbClr val="CC0000"/>
                  </a:solidFill>
                  <a:round/>
                  <a:headEnd/>
                  <a:tailEnd/>
                </a:ln>
                <a:solidFill>
                  <a:srgbClr val="FF7979"/>
                </a:solidFill>
                <a:latin typeface="Cheri"/>
              </a:rPr>
              <a:t>Writer's Workshop</a:t>
            </a:r>
          </a:p>
        </p:txBody>
      </p:sp>
      <p:sp>
        <p:nvSpPr>
          <p:cNvPr id="17411" name="Text Box 3"/>
          <p:cNvSpPr txBox="1">
            <a:spLocks noChangeArrowheads="1"/>
          </p:cNvSpPr>
          <p:nvPr/>
        </p:nvSpPr>
        <p:spPr bwMode="auto">
          <a:xfrm>
            <a:off x="762000" y="1524000"/>
            <a:ext cx="7772400" cy="4524315"/>
          </a:xfrm>
          <a:prstGeom prst="rect">
            <a:avLst/>
          </a:prstGeom>
          <a:noFill/>
          <a:ln w="9525">
            <a:noFill/>
            <a:miter lim="800000"/>
            <a:headEnd/>
            <a:tailEnd/>
          </a:ln>
          <a:effectLst/>
        </p:spPr>
        <p:txBody>
          <a:bodyPr>
            <a:spAutoFit/>
          </a:bodyPr>
          <a:lstStyle/>
          <a:p>
            <a:pPr marL="342900" indent="-342900" eaLnBrk="1" fontAlgn="auto" hangingPunct="1">
              <a:lnSpc>
                <a:spcPct val="90000"/>
              </a:lnSpc>
              <a:spcAft>
                <a:spcPts val="0"/>
              </a:spcAft>
              <a:buFont typeface="Arial" panose="020B0604020202020204" pitchFamily="34" charset="0"/>
              <a:buChar char="•"/>
              <a:defRPr/>
            </a:pPr>
            <a:r>
              <a:rPr lang="en-US" sz="2000" dirty="0" smtClean="0">
                <a:latin typeface="Minya Nouvelle" panose="020B0604020202020204" charset="0"/>
              </a:rPr>
              <a:t>Daily Writing Practice</a:t>
            </a:r>
          </a:p>
          <a:p>
            <a:pPr marL="800100" lvl="1" indent="-342900" fontAlgn="auto">
              <a:lnSpc>
                <a:spcPct val="90000"/>
              </a:lnSpc>
              <a:spcAft>
                <a:spcPts val="0"/>
              </a:spcAft>
              <a:buFont typeface="Arial" panose="020B0604020202020204" pitchFamily="34" charset="0"/>
              <a:buChar char="•"/>
              <a:defRPr/>
            </a:pPr>
            <a:r>
              <a:rPr lang="en-US" sz="2000" dirty="0" smtClean="0">
                <a:latin typeface="Minya Nouvelle" panose="020B0604020202020204" charset="0"/>
              </a:rPr>
              <a:t>Mixture </a:t>
            </a:r>
            <a:r>
              <a:rPr lang="en-US" sz="2000" dirty="0">
                <a:latin typeface="Minya Nouvelle" panose="020B0604020202020204" charset="0"/>
              </a:rPr>
              <a:t>of whole group, small group and individual instruction will be given to each </a:t>
            </a:r>
            <a:r>
              <a:rPr lang="en-US" sz="2000" dirty="0" smtClean="0">
                <a:latin typeface="Minya Nouvelle" panose="020B0604020202020204" charset="0"/>
              </a:rPr>
              <a:t>student.</a:t>
            </a:r>
          </a:p>
          <a:p>
            <a:pPr marL="800100" lvl="1" indent="-342900" fontAlgn="auto">
              <a:lnSpc>
                <a:spcPct val="90000"/>
              </a:lnSpc>
              <a:spcAft>
                <a:spcPts val="0"/>
              </a:spcAft>
              <a:buFont typeface="Arial" panose="020B0604020202020204" pitchFamily="34" charset="0"/>
              <a:buChar char="•"/>
              <a:defRPr/>
            </a:pPr>
            <a:endParaRPr lang="en-US" sz="2000" dirty="0" smtClean="0">
              <a:latin typeface="Minya Nouvelle" panose="020B0604020202020204" charset="0"/>
            </a:endParaRPr>
          </a:p>
          <a:p>
            <a:pPr marL="800100" lvl="1" indent="-342900" fontAlgn="auto">
              <a:lnSpc>
                <a:spcPct val="90000"/>
              </a:lnSpc>
              <a:spcAft>
                <a:spcPts val="0"/>
              </a:spcAft>
              <a:buFont typeface="Arial" panose="020B0604020202020204" pitchFamily="34" charset="0"/>
              <a:buChar char="•"/>
              <a:defRPr/>
            </a:pPr>
            <a:r>
              <a:rPr lang="en-US" sz="2000" dirty="0" smtClean="0">
                <a:latin typeface="Minya Nouvelle" panose="020B0604020202020204" charset="0"/>
              </a:rPr>
              <a:t>Brainstorming</a:t>
            </a:r>
            <a:r>
              <a:rPr lang="en-US" sz="2000" dirty="0">
                <a:latin typeface="Minya Nouvelle" panose="020B0604020202020204" charset="0"/>
              </a:rPr>
              <a:t>, prewriting, editing, revising, publishing will be practiced throughout each </a:t>
            </a:r>
            <a:r>
              <a:rPr lang="en-US" sz="2000" dirty="0" smtClean="0">
                <a:latin typeface="Minya Nouvelle" panose="020B0604020202020204" charset="0"/>
              </a:rPr>
              <a:t>unit.</a:t>
            </a:r>
          </a:p>
          <a:p>
            <a:pPr marL="800100" lvl="1" indent="-342900" fontAlgn="auto">
              <a:lnSpc>
                <a:spcPct val="90000"/>
              </a:lnSpc>
              <a:spcAft>
                <a:spcPts val="0"/>
              </a:spcAft>
              <a:buFont typeface="Arial" panose="020B0604020202020204" pitchFamily="34" charset="0"/>
              <a:buChar char="•"/>
              <a:defRPr/>
            </a:pPr>
            <a:endParaRPr lang="en-US" sz="2000" dirty="0" smtClean="0">
              <a:latin typeface="Minya Nouvelle" panose="020B0604020202020204" charset="0"/>
            </a:endParaRPr>
          </a:p>
          <a:p>
            <a:pPr marL="800100" lvl="1" indent="-342900" fontAlgn="auto">
              <a:lnSpc>
                <a:spcPct val="90000"/>
              </a:lnSpc>
              <a:spcAft>
                <a:spcPts val="0"/>
              </a:spcAft>
              <a:buFont typeface="Arial" panose="020B0604020202020204" pitchFamily="34" charset="0"/>
              <a:buChar char="•"/>
              <a:defRPr/>
            </a:pPr>
            <a:r>
              <a:rPr lang="en-US" sz="2000" dirty="0" smtClean="0">
                <a:latin typeface="Minya Nouvelle" panose="020B0604020202020204" charset="0"/>
              </a:rPr>
              <a:t>Units </a:t>
            </a:r>
            <a:r>
              <a:rPr lang="en-US" sz="2000" dirty="0">
                <a:latin typeface="Minya Nouvelle" panose="020B0604020202020204" charset="0"/>
              </a:rPr>
              <a:t>include: </a:t>
            </a:r>
            <a:endParaRPr lang="en-US" sz="2000" dirty="0" smtClean="0">
              <a:latin typeface="Minya Nouvelle" panose="020B0604020202020204" charset="0"/>
            </a:endParaRPr>
          </a:p>
          <a:p>
            <a:pPr marL="1257300" lvl="2" indent="-342900" fontAlgn="auto">
              <a:lnSpc>
                <a:spcPct val="90000"/>
              </a:lnSpc>
              <a:spcAft>
                <a:spcPts val="0"/>
              </a:spcAft>
              <a:buFont typeface="Arial" panose="020B0604020202020204" pitchFamily="34" charset="0"/>
              <a:buChar char="•"/>
              <a:defRPr/>
            </a:pPr>
            <a:r>
              <a:rPr lang="en-US" sz="2000" dirty="0" smtClean="0">
                <a:latin typeface="Minya Nouvelle" panose="020B0604020202020204" charset="0"/>
              </a:rPr>
              <a:t>Personal Narrative</a:t>
            </a:r>
          </a:p>
          <a:p>
            <a:pPr marL="1257300" lvl="2" indent="-342900" fontAlgn="auto">
              <a:lnSpc>
                <a:spcPct val="90000"/>
              </a:lnSpc>
              <a:spcAft>
                <a:spcPts val="0"/>
              </a:spcAft>
              <a:buFont typeface="Arial" panose="020B0604020202020204" pitchFamily="34" charset="0"/>
              <a:buChar char="•"/>
              <a:defRPr/>
            </a:pPr>
            <a:r>
              <a:rPr lang="en-US" sz="2000" dirty="0" smtClean="0">
                <a:latin typeface="Minya Nouvelle" panose="020B0604020202020204" charset="0"/>
              </a:rPr>
              <a:t>Realistic Fiction  </a:t>
            </a:r>
          </a:p>
          <a:p>
            <a:pPr marL="1257300" lvl="2" indent="-342900" fontAlgn="auto">
              <a:lnSpc>
                <a:spcPct val="90000"/>
              </a:lnSpc>
              <a:spcAft>
                <a:spcPts val="0"/>
              </a:spcAft>
              <a:buFont typeface="Arial" panose="020B0604020202020204" pitchFamily="34" charset="0"/>
              <a:buChar char="•"/>
              <a:defRPr/>
            </a:pPr>
            <a:r>
              <a:rPr lang="en-US" sz="2000" dirty="0" smtClean="0">
                <a:latin typeface="Minya Nouvelle" panose="020B0604020202020204" charset="0"/>
              </a:rPr>
              <a:t>Personal Essay</a:t>
            </a:r>
          </a:p>
          <a:p>
            <a:pPr marL="1257300" lvl="2" indent="-342900" fontAlgn="auto">
              <a:lnSpc>
                <a:spcPct val="90000"/>
              </a:lnSpc>
              <a:spcAft>
                <a:spcPts val="0"/>
              </a:spcAft>
              <a:buFont typeface="Arial" panose="020B0604020202020204" pitchFamily="34" charset="0"/>
              <a:buChar char="•"/>
              <a:defRPr/>
            </a:pPr>
            <a:r>
              <a:rPr lang="en-US" sz="2000" dirty="0" smtClean="0">
                <a:latin typeface="Minya Nouvelle" panose="020B0604020202020204" charset="0"/>
              </a:rPr>
              <a:t>Research Report</a:t>
            </a:r>
          </a:p>
          <a:p>
            <a:pPr marL="1257300" lvl="2" indent="-342900" fontAlgn="auto">
              <a:lnSpc>
                <a:spcPct val="90000"/>
              </a:lnSpc>
              <a:spcAft>
                <a:spcPts val="0"/>
              </a:spcAft>
              <a:buFont typeface="Arial" panose="020B0604020202020204" pitchFamily="34" charset="0"/>
              <a:buChar char="•"/>
              <a:defRPr/>
            </a:pPr>
            <a:r>
              <a:rPr lang="en-US" sz="2000" dirty="0" smtClean="0">
                <a:latin typeface="Minya Nouvelle" panose="020B0604020202020204" charset="0"/>
              </a:rPr>
              <a:t>Informational Writing</a:t>
            </a:r>
          </a:p>
          <a:p>
            <a:pPr lvl="1" fontAlgn="auto">
              <a:lnSpc>
                <a:spcPct val="90000"/>
              </a:lnSpc>
              <a:spcAft>
                <a:spcPts val="0"/>
              </a:spcAft>
              <a:defRPr/>
            </a:pPr>
            <a:endParaRPr lang="en-US" sz="2000" dirty="0" smtClean="0">
              <a:latin typeface="Minya Nouvelle" panose="020B0604020202020204" charset="0"/>
            </a:endParaRPr>
          </a:p>
          <a:p>
            <a:pPr lvl="1" fontAlgn="auto">
              <a:lnSpc>
                <a:spcPct val="90000"/>
              </a:lnSpc>
              <a:spcAft>
                <a:spcPts val="0"/>
              </a:spcAft>
              <a:defRPr/>
            </a:pPr>
            <a:endParaRPr lang="en-US" sz="2000" dirty="0">
              <a:latin typeface="Minya Nouvelle" panose="020B0604020202020204" charset="0"/>
            </a:endParaRPr>
          </a:p>
          <a:p>
            <a:pPr lvl="1" fontAlgn="auto">
              <a:lnSpc>
                <a:spcPct val="90000"/>
              </a:lnSpc>
              <a:spcAft>
                <a:spcPts val="0"/>
              </a:spcAft>
              <a:defRPr/>
            </a:pPr>
            <a:endParaRPr lang="en-US" sz="2000" dirty="0">
              <a:latin typeface="Minya Nouvelle" panose="020B0604020202020204" charset="0"/>
            </a:endParaRPr>
          </a:p>
        </p:txBody>
      </p:sp>
      <p:grpSp>
        <p:nvGrpSpPr>
          <p:cNvPr id="2" name="Group 29"/>
          <p:cNvGrpSpPr>
            <a:grpSpLocks noChangeAspect="1"/>
          </p:cNvGrpSpPr>
          <p:nvPr/>
        </p:nvGrpSpPr>
        <p:grpSpPr bwMode="auto">
          <a:xfrm>
            <a:off x="6858000" y="4614835"/>
            <a:ext cx="1542212" cy="1542212"/>
            <a:chOff x="4609" y="3169"/>
            <a:chExt cx="1151" cy="1151"/>
          </a:xfrm>
        </p:grpSpPr>
        <p:sp>
          <p:nvSpPr>
            <p:cNvPr id="17436" name="AutoShape 28"/>
            <p:cNvSpPr>
              <a:spLocks noChangeAspect="1" noChangeArrowheads="1" noTextEdit="1"/>
            </p:cNvSpPr>
            <p:nvPr/>
          </p:nvSpPr>
          <p:spPr bwMode="auto">
            <a:xfrm>
              <a:off x="4609" y="3169"/>
              <a:ext cx="1151" cy="1151"/>
            </a:xfrm>
            <a:prstGeom prst="rect">
              <a:avLst/>
            </a:prstGeom>
            <a:noFill/>
            <a:ln w="9525">
              <a:noFill/>
              <a:miter lim="800000"/>
              <a:headEnd/>
              <a:tailEnd/>
            </a:ln>
          </p:spPr>
          <p:txBody>
            <a:bodyPr/>
            <a:lstStyle/>
            <a:p>
              <a:endParaRPr lang="en-US"/>
            </a:p>
          </p:txBody>
        </p:sp>
        <p:sp>
          <p:nvSpPr>
            <p:cNvPr id="17438" name="Freeform 30"/>
            <p:cNvSpPr>
              <a:spLocks/>
            </p:cNvSpPr>
            <p:nvPr/>
          </p:nvSpPr>
          <p:spPr bwMode="auto">
            <a:xfrm>
              <a:off x="4609" y="3169"/>
              <a:ext cx="1151" cy="1151"/>
            </a:xfrm>
            <a:custGeom>
              <a:avLst/>
              <a:gdLst/>
              <a:ahLst/>
              <a:cxnLst>
                <a:cxn ang="0">
                  <a:pos x="2296" y="1267"/>
                </a:cxn>
                <a:cxn ang="0">
                  <a:pos x="2266" y="1438"/>
                </a:cxn>
                <a:cxn ang="0">
                  <a:pos x="2212" y="1599"/>
                </a:cxn>
                <a:cxn ang="0">
                  <a:pos x="2135" y="1748"/>
                </a:cxn>
                <a:cxn ang="0">
                  <a:pos x="2039" y="1883"/>
                </a:cxn>
                <a:cxn ang="0">
                  <a:pos x="1925" y="2002"/>
                </a:cxn>
                <a:cxn ang="0">
                  <a:pos x="1795" y="2105"/>
                </a:cxn>
                <a:cxn ang="0">
                  <a:pos x="1650" y="2189"/>
                </a:cxn>
                <a:cxn ang="0">
                  <a:pos x="1493" y="2250"/>
                </a:cxn>
                <a:cxn ang="0">
                  <a:pos x="1326" y="2288"/>
                </a:cxn>
                <a:cxn ang="0">
                  <a:pos x="1151" y="2302"/>
                </a:cxn>
                <a:cxn ang="0">
                  <a:pos x="976" y="2288"/>
                </a:cxn>
                <a:cxn ang="0">
                  <a:pos x="809" y="2250"/>
                </a:cxn>
                <a:cxn ang="0">
                  <a:pos x="652" y="2189"/>
                </a:cxn>
                <a:cxn ang="0">
                  <a:pos x="507" y="2105"/>
                </a:cxn>
                <a:cxn ang="0">
                  <a:pos x="377" y="2002"/>
                </a:cxn>
                <a:cxn ang="0">
                  <a:pos x="263" y="1883"/>
                </a:cxn>
                <a:cxn ang="0">
                  <a:pos x="167" y="1748"/>
                </a:cxn>
                <a:cxn ang="0">
                  <a:pos x="90" y="1599"/>
                </a:cxn>
                <a:cxn ang="0">
                  <a:pos x="36" y="1438"/>
                </a:cxn>
                <a:cxn ang="0">
                  <a:pos x="6" y="1267"/>
                </a:cxn>
                <a:cxn ang="0">
                  <a:pos x="1" y="1091"/>
                </a:cxn>
                <a:cxn ang="0">
                  <a:pos x="23" y="918"/>
                </a:cxn>
                <a:cxn ang="0">
                  <a:pos x="70" y="755"/>
                </a:cxn>
                <a:cxn ang="0">
                  <a:pos x="139" y="601"/>
                </a:cxn>
                <a:cxn ang="0">
                  <a:pos x="228" y="462"/>
                </a:cxn>
                <a:cxn ang="0">
                  <a:pos x="338" y="336"/>
                </a:cxn>
                <a:cxn ang="0">
                  <a:pos x="462" y="228"/>
                </a:cxn>
                <a:cxn ang="0">
                  <a:pos x="603" y="138"/>
                </a:cxn>
                <a:cxn ang="0">
                  <a:pos x="755" y="70"/>
                </a:cxn>
                <a:cxn ang="0">
                  <a:pos x="919" y="23"/>
                </a:cxn>
                <a:cxn ang="0">
                  <a:pos x="1092" y="1"/>
                </a:cxn>
                <a:cxn ang="0">
                  <a:pos x="1269" y="6"/>
                </a:cxn>
                <a:cxn ang="0">
                  <a:pos x="1439" y="36"/>
                </a:cxn>
                <a:cxn ang="0">
                  <a:pos x="1599" y="90"/>
                </a:cxn>
                <a:cxn ang="0">
                  <a:pos x="1748" y="167"/>
                </a:cxn>
                <a:cxn ang="0">
                  <a:pos x="1884" y="263"/>
                </a:cxn>
                <a:cxn ang="0">
                  <a:pos x="2004" y="377"/>
                </a:cxn>
                <a:cxn ang="0">
                  <a:pos x="2105" y="507"/>
                </a:cxn>
                <a:cxn ang="0">
                  <a:pos x="2189" y="651"/>
                </a:cxn>
                <a:cxn ang="0">
                  <a:pos x="2250" y="808"/>
                </a:cxn>
                <a:cxn ang="0">
                  <a:pos x="2288" y="975"/>
                </a:cxn>
                <a:cxn ang="0">
                  <a:pos x="2302" y="1150"/>
                </a:cxn>
              </a:cxnLst>
              <a:rect l="0" t="0" r="r" b="b"/>
              <a:pathLst>
                <a:path w="2302" h="2302">
                  <a:moveTo>
                    <a:pt x="2302" y="1150"/>
                  </a:moveTo>
                  <a:lnTo>
                    <a:pt x="2301" y="1210"/>
                  </a:lnTo>
                  <a:lnTo>
                    <a:pt x="2296" y="1267"/>
                  </a:lnTo>
                  <a:lnTo>
                    <a:pt x="2288" y="1325"/>
                  </a:lnTo>
                  <a:lnTo>
                    <a:pt x="2279" y="1383"/>
                  </a:lnTo>
                  <a:lnTo>
                    <a:pt x="2266" y="1438"/>
                  </a:lnTo>
                  <a:lnTo>
                    <a:pt x="2250" y="1493"/>
                  </a:lnTo>
                  <a:lnTo>
                    <a:pt x="2232" y="1546"/>
                  </a:lnTo>
                  <a:lnTo>
                    <a:pt x="2212" y="1599"/>
                  </a:lnTo>
                  <a:lnTo>
                    <a:pt x="2189" y="1650"/>
                  </a:lnTo>
                  <a:lnTo>
                    <a:pt x="2163" y="1699"/>
                  </a:lnTo>
                  <a:lnTo>
                    <a:pt x="2135" y="1748"/>
                  </a:lnTo>
                  <a:lnTo>
                    <a:pt x="2105" y="1794"/>
                  </a:lnTo>
                  <a:lnTo>
                    <a:pt x="2074" y="1840"/>
                  </a:lnTo>
                  <a:lnTo>
                    <a:pt x="2039" y="1883"/>
                  </a:lnTo>
                  <a:lnTo>
                    <a:pt x="2004" y="1925"/>
                  </a:lnTo>
                  <a:lnTo>
                    <a:pt x="1966" y="1964"/>
                  </a:lnTo>
                  <a:lnTo>
                    <a:pt x="1925" y="2002"/>
                  </a:lnTo>
                  <a:lnTo>
                    <a:pt x="1884" y="2039"/>
                  </a:lnTo>
                  <a:lnTo>
                    <a:pt x="1840" y="2074"/>
                  </a:lnTo>
                  <a:lnTo>
                    <a:pt x="1795" y="2105"/>
                  </a:lnTo>
                  <a:lnTo>
                    <a:pt x="1748" y="2135"/>
                  </a:lnTo>
                  <a:lnTo>
                    <a:pt x="1699" y="2163"/>
                  </a:lnTo>
                  <a:lnTo>
                    <a:pt x="1650" y="2189"/>
                  </a:lnTo>
                  <a:lnTo>
                    <a:pt x="1599" y="2212"/>
                  </a:lnTo>
                  <a:lnTo>
                    <a:pt x="1547" y="2232"/>
                  </a:lnTo>
                  <a:lnTo>
                    <a:pt x="1493" y="2250"/>
                  </a:lnTo>
                  <a:lnTo>
                    <a:pt x="1439" y="2266"/>
                  </a:lnTo>
                  <a:lnTo>
                    <a:pt x="1383" y="2279"/>
                  </a:lnTo>
                  <a:lnTo>
                    <a:pt x="1326" y="2288"/>
                  </a:lnTo>
                  <a:lnTo>
                    <a:pt x="1269" y="2296"/>
                  </a:lnTo>
                  <a:lnTo>
                    <a:pt x="1210" y="2301"/>
                  </a:lnTo>
                  <a:lnTo>
                    <a:pt x="1151" y="2302"/>
                  </a:lnTo>
                  <a:lnTo>
                    <a:pt x="1092" y="2301"/>
                  </a:lnTo>
                  <a:lnTo>
                    <a:pt x="1033" y="2296"/>
                  </a:lnTo>
                  <a:lnTo>
                    <a:pt x="976" y="2288"/>
                  </a:lnTo>
                  <a:lnTo>
                    <a:pt x="919" y="2279"/>
                  </a:lnTo>
                  <a:lnTo>
                    <a:pt x="863" y="2266"/>
                  </a:lnTo>
                  <a:lnTo>
                    <a:pt x="809" y="2250"/>
                  </a:lnTo>
                  <a:lnTo>
                    <a:pt x="755" y="2232"/>
                  </a:lnTo>
                  <a:lnTo>
                    <a:pt x="703" y="2212"/>
                  </a:lnTo>
                  <a:lnTo>
                    <a:pt x="652" y="2189"/>
                  </a:lnTo>
                  <a:lnTo>
                    <a:pt x="603" y="2163"/>
                  </a:lnTo>
                  <a:lnTo>
                    <a:pt x="554" y="2135"/>
                  </a:lnTo>
                  <a:lnTo>
                    <a:pt x="507" y="2105"/>
                  </a:lnTo>
                  <a:lnTo>
                    <a:pt x="462" y="2074"/>
                  </a:lnTo>
                  <a:lnTo>
                    <a:pt x="418" y="2039"/>
                  </a:lnTo>
                  <a:lnTo>
                    <a:pt x="377" y="2002"/>
                  </a:lnTo>
                  <a:lnTo>
                    <a:pt x="338" y="1964"/>
                  </a:lnTo>
                  <a:lnTo>
                    <a:pt x="298" y="1925"/>
                  </a:lnTo>
                  <a:lnTo>
                    <a:pt x="263" y="1883"/>
                  </a:lnTo>
                  <a:lnTo>
                    <a:pt x="228" y="1840"/>
                  </a:lnTo>
                  <a:lnTo>
                    <a:pt x="197" y="1794"/>
                  </a:lnTo>
                  <a:lnTo>
                    <a:pt x="167" y="1748"/>
                  </a:lnTo>
                  <a:lnTo>
                    <a:pt x="139" y="1699"/>
                  </a:lnTo>
                  <a:lnTo>
                    <a:pt x="113" y="1650"/>
                  </a:lnTo>
                  <a:lnTo>
                    <a:pt x="90" y="1599"/>
                  </a:lnTo>
                  <a:lnTo>
                    <a:pt x="70" y="1546"/>
                  </a:lnTo>
                  <a:lnTo>
                    <a:pt x="52" y="1493"/>
                  </a:lnTo>
                  <a:lnTo>
                    <a:pt x="36" y="1438"/>
                  </a:lnTo>
                  <a:lnTo>
                    <a:pt x="23" y="1383"/>
                  </a:lnTo>
                  <a:lnTo>
                    <a:pt x="14" y="1325"/>
                  </a:lnTo>
                  <a:lnTo>
                    <a:pt x="6" y="1267"/>
                  </a:lnTo>
                  <a:lnTo>
                    <a:pt x="1" y="1210"/>
                  </a:lnTo>
                  <a:lnTo>
                    <a:pt x="0" y="1150"/>
                  </a:lnTo>
                  <a:lnTo>
                    <a:pt x="1" y="1091"/>
                  </a:lnTo>
                  <a:lnTo>
                    <a:pt x="6" y="1032"/>
                  </a:lnTo>
                  <a:lnTo>
                    <a:pt x="14" y="975"/>
                  </a:lnTo>
                  <a:lnTo>
                    <a:pt x="23" y="918"/>
                  </a:lnTo>
                  <a:lnTo>
                    <a:pt x="36" y="863"/>
                  </a:lnTo>
                  <a:lnTo>
                    <a:pt x="52" y="808"/>
                  </a:lnTo>
                  <a:lnTo>
                    <a:pt x="70" y="755"/>
                  </a:lnTo>
                  <a:lnTo>
                    <a:pt x="90" y="703"/>
                  </a:lnTo>
                  <a:lnTo>
                    <a:pt x="113" y="651"/>
                  </a:lnTo>
                  <a:lnTo>
                    <a:pt x="139" y="601"/>
                  </a:lnTo>
                  <a:lnTo>
                    <a:pt x="167" y="554"/>
                  </a:lnTo>
                  <a:lnTo>
                    <a:pt x="197" y="507"/>
                  </a:lnTo>
                  <a:lnTo>
                    <a:pt x="228" y="462"/>
                  </a:lnTo>
                  <a:lnTo>
                    <a:pt x="263" y="418"/>
                  </a:lnTo>
                  <a:lnTo>
                    <a:pt x="298" y="377"/>
                  </a:lnTo>
                  <a:lnTo>
                    <a:pt x="338" y="336"/>
                  </a:lnTo>
                  <a:lnTo>
                    <a:pt x="377" y="298"/>
                  </a:lnTo>
                  <a:lnTo>
                    <a:pt x="418" y="263"/>
                  </a:lnTo>
                  <a:lnTo>
                    <a:pt x="462" y="228"/>
                  </a:lnTo>
                  <a:lnTo>
                    <a:pt x="507" y="196"/>
                  </a:lnTo>
                  <a:lnTo>
                    <a:pt x="554" y="167"/>
                  </a:lnTo>
                  <a:lnTo>
                    <a:pt x="603" y="138"/>
                  </a:lnTo>
                  <a:lnTo>
                    <a:pt x="652" y="113"/>
                  </a:lnTo>
                  <a:lnTo>
                    <a:pt x="703" y="90"/>
                  </a:lnTo>
                  <a:lnTo>
                    <a:pt x="755" y="70"/>
                  </a:lnTo>
                  <a:lnTo>
                    <a:pt x="809" y="52"/>
                  </a:lnTo>
                  <a:lnTo>
                    <a:pt x="863" y="36"/>
                  </a:lnTo>
                  <a:lnTo>
                    <a:pt x="919" y="23"/>
                  </a:lnTo>
                  <a:lnTo>
                    <a:pt x="976" y="14"/>
                  </a:lnTo>
                  <a:lnTo>
                    <a:pt x="1033" y="6"/>
                  </a:lnTo>
                  <a:lnTo>
                    <a:pt x="1092" y="1"/>
                  </a:lnTo>
                  <a:lnTo>
                    <a:pt x="1151" y="0"/>
                  </a:lnTo>
                  <a:lnTo>
                    <a:pt x="1210" y="1"/>
                  </a:lnTo>
                  <a:lnTo>
                    <a:pt x="1269" y="6"/>
                  </a:lnTo>
                  <a:lnTo>
                    <a:pt x="1326" y="14"/>
                  </a:lnTo>
                  <a:lnTo>
                    <a:pt x="1383" y="23"/>
                  </a:lnTo>
                  <a:lnTo>
                    <a:pt x="1439" y="36"/>
                  </a:lnTo>
                  <a:lnTo>
                    <a:pt x="1493" y="52"/>
                  </a:lnTo>
                  <a:lnTo>
                    <a:pt x="1547" y="70"/>
                  </a:lnTo>
                  <a:lnTo>
                    <a:pt x="1599" y="90"/>
                  </a:lnTo>
                  <a:lnTo>
                    <a:pt x="1650" y="113"/>
                  </a:lnTo>
                  <a:lnTo>
                    <a:pt x="1699" y="138"/>
                  </a:lnTo>
                  <a:lnTo>
                    <a:pt x="1748" y="167"/>
                  </a:lnTo>
                  <a:lnTo>
                    <a:pt x="1795" y="196"/>
                  </a:lnTo>
                  <a:lnTo>
                    <a:pt x="1840" y="228"/>
                  </a:lnTo>
                  <a:lnTo>
                    <a:pt x="1884" y="263"/>
                  </a:lnTo>
                  <a:lnTo>
                    <a:pt x="1925" y="298"/>
                  </a:lnTo>
                  <a:lnTo>
                    <a:pt x="1966" y="336"/>
                  </a:lnTo>
                  <a:lnTo>
                    <a:pt x="2004" y="377"/>
                  </a:lnTo>
                  <a:lnTo>
                    <a:pt x="2039" y="418"/>
                  </a:lnTo>
                  <a:lnTo>
                    <a:pt x="2074" y="462"/>
                  </a:lnTo>
                  <a:lnTo>
                    <a:pt x="2105" y="507"/>
                  </a:lnTo>
                  <a:lnTo>
                    <a:pt x="2135" y="554"/>
                  </a:lnTo>
                  <a:lnTo>
                    <a:pt x="2163" y="601"/>
                  </a:lnTo>
                  <a:lnTo>
                    <a:pt x="2189" y="651"/>
                  </a:lnTo>
                  <a:lnTo>
                    <a:pt x="2212" y="703"/>
                  </a:lnTo>
                  <a:lnTo>
                    <a:pt x="2232" y="755"/>
                  </a:lnTo>
                  <a:lnTo>
                    <a:pt x="2250" y="808"/>
                  </a:lnTo>
                  <a:lnTo>
                    <a:pt x="2266" y="863"/>
                  </a:lnTo>
                  <a:lnTo>
                    <a:pt x="2279" y="918"/>
                  </a:lnTo>
                  <a:lnTo>
                    <a:pt x="2288" y="975"/>
                  </a:lnTo>
                  <a:lnTo>
                    <a:pt x="2296" y="1032"/>
                  </a:lnTo>
                  <a:lnTo>
                    <a:pt x="2301" y="1091"/>
                  </a:lnTo>
                  <a:lnTo>
                    <a:pt x="2302" y="1150"/>
                  </a:lnTo>
                  <a:close/>
                </a:path>
              </a:pathLst>
            </a:custGeom>
            <a:noFill/>
            <a:ln w="9525">
              <a:noFill/>
              <a:round/>
              <a:headEnd/>
              <a:tailEnd/>
            </a:ln>
          </p:spPr>
          <p:txBody>
            <a:bodyPr/>
            <a:lstStyle/>
            <a:p>
              <a:endParaRPr lang="en-US"/>
            </a:p>
          </p:txBody>
        </p:sp>
        <p:sp>
          <p:nvSpPr>
            <p:cNvPr id="17439" name="Freeform 31"/>
            <p:cNvSpPr>
              <a:spLocks/>
            </p:cNvSpPr>
            <p:nvPr/>
          </p:nvSpPr>
          <p:spPr bwMode="auto">
            <a:xfrm>
              <a:off x="5292" y="3757"/>
              <a:ext cx="352" cy="357"/>
            </a:xfrm>
            <a:custGeom>
              <a:avLst/>
              <a:gdLst/>
              <a:ahLst/>
              <a:cxnLst>
                <a:cxn ang="0">
                  <a:pos x="704" y="574"/>
                </a:cxn>
                <a:cxn ang="0">
                  <a:pos x="696" y="610"/>
                </a:cxn>
                <a:cxn ang="0">
                  <a:pos x="682" y="642"/>
                </a:cxn>
                <a:cxn ang="0">
                  <a:pos x="662" y="669"/>
                </a:cxn>
                <a:cxn ang="0">
                  <a:pos x="635" y="689"/>
                </a:cxn>
                <a:cxn ang="0">
                  <a:pos x="604" y="704"/>
                </a:cxn>
                <a:cxn ang="0">
                  <a:pos x="571" y="712"/>
                </a:cxn>
                <a:cxn ang="0">
                  <a:pos x="533" y="712"/>
                </a:cxn>
                <a:cxn ang="0">
                  <a:pos x="194" y="649"/>
                </a:cxn>
                <a:cxn ang="0">
                  <a:pos x="155" y="637"/>
                </a:cxn>
                <a:cxn ang="0">
                  <a:pos x="119" y="619"/>
                </a:cxn>
                <a:cxn ang="0">
                  <a:pos x="86" y="595"/>
                </a:cxn>
                <a:cxn ang="0">
                  <a:pos x="57" y="566"/>
                </a:cxn>
                <a:cxn ang="0">
                  <a:pos x="34" y="534"/>
                </a:cxn>
                <a:cxn ang="0">
                  <a:pos x="15" y="497"/>
                </a:cxn>
                <a:cxn ang="0">
                  <a:pos x="4" y="459"/>
                </a:cxn>
                <a:cxn ang="0">
                  <a:pos x="0" y="420"/>
                </a:cxn>
                <a:cxn ang="0">
                  <a:pos x="1" y="141"/>
                </a:cxn>
                <a:cxn ang="0">
                  <a:pos x="10" y="104"/>
                </a:cxn>
                <a:cxn ang="0">
                  <a:pos x="23" y="73"/>
                </a:cxn>
                <a:cxn ang="0">
                  <a:pos x="44" y="46"/>
                </a:cxn>
                <a:cxn ang="0">
                  <a:pos x="71" y="25"/>
                </a:cxn>
                <a:cxn ang="0">
                  <a:pos x="102" y="10"/>
                </a:cxn>
                <a:cxn ang="0">
                  <a:pos x="136" y="1"/>
                </a:cxn>
                <a:cxn ang="0">
                  <a:pos x="174" y="1"/>
                </a:cxn>
                <a:cxn ang="0">
                  <a:pos x="513" y="66"/>
                </a:cxn>
                <a:cxn ang="0">
                  <a:pos x="552" y="78"/>
                </a:cxn>
                <a:cxn ang="0">
                  <a:pos x="588" y="95"/>
                </a:cxn>
                <a:cxn ang="0">
                  <a:pos x="620" y="119"/>
                </a:cxn>
                <a:cxn ang="0">
                  <a:pos x="649" y="148"/>
                </a:cxn>
                <a:cxn ang="0">
                  <a:pos x="672" y="180"/>
                </a:cxn>
                <a:cxn ang="0">
                  <a:pos x="690" y="217"/>
                </a:cxn>
                <a:cxn ang="0">
                  <a:pos x="702" y="255"/>
                </a:cxn>
                <a:cxn ang="0">
                  <a:pos x="705" y="294"/>
                </a:cxn>
              </a:cxnLst>
              <a:rect l="0" t="0" r="r" b="b"/>
              <a:pathLst>
                <a:path w="705" h="714">
                  <a:moveTo>
                    <a:pt x="705" y="555"/>
                  </a:moveTo>
                  <a:lnTo>
                    <a:pt x="704" y="574"/>
                  </a:lnTo>
                  <a:lnTo>
                    <a:pt x="702" y="593"/>
                  </a:lnTo>
                  <a:lnTo>
                    <a:pt x="696" y="610"/>
                  </a:lnTo>
                  <a:lnTo>
                    <a:pt x="690" y="626"/>
                  </a:lnTo>
                  <a:lnTo>
                    <a:pt x="682" y="642"/>
                  </a:lnTo>
                  <a:lnTo>
                    <a:pt x="672" y="656"/>
                  </a:lnTo>
                  <a:lnTo>
                    <a:pt x="662" y="669"/>
                  </a:lnTo>
                  <a:lnTo>
                    <a:pt x="649" y="680"/>
                  </a:lnTo>
                  <a:lnTo>
                    <a:pt x="635" y="689"/>
                  </a:lnTo>
                  <a:lnTo>
                    <a:pt x="620" y="697"/>
                  </a:lnTo>
                  <a:lnTo>
                    <a:pt x="604" y="704"/>
                  </a:lnTo>
                  <a:lnTo>
                    <a:pt x="588" y="709"/>
                  </a:lnTo>
                  <a:lnTo>
                    <a:pt x="571" y="712"/>
                  </a:lnTo>
                  <a:lnTo>
                    <a:pt x="552" y="714"/>
                  </a:lnTo>
                  <a:lnTo>
                    <a:pt x="533" y="712"/>
                  </a:lnTo>
                  <a:lnTo>
                    <a:pt x="513" y="710"/>
                  </a:lnTo>
                  <a:lnTo>
                    <a:pt x="194" y="649"/>
                  </a:lnTo>
                  <a:lnTo>
                    <a:pt x="174" y="644"/>
                  </a:lnTo>
                  <a:lnTo>
                    <a:pt x="155" y="637"/>
                  </a:lnTo>
                  <a:lnTo>
                    <a:pt x="136" y="629"/>
                  </a:lnTo>
                  <a:lnTo>
                    <a:pt x="119" y="619"/>
                  </a:lnTo>
                  <a:lnTo>
                    <a:pt x="102" y="608"/>
                  </a:lnTo>
                  <a:lnTo>
                    <a:pt x="86" y="595"/>
                  </a:lnTo>
                  <a:lnTo>
                    <a:pt x="71" y="581"/>
                  </a:lnTo>
                  <a:lnTo>
                    <a:pt x="57" y="566"/>
                  </a:lnTo>
                  <a:lnTo>
                    <a:pt x="44" y="550"/>
                  </a:lnTo>
                  <a:lnTo>
                    <a:pt x="34" y="534"/>
                  </a:lnTo>
                  <a:lnTo>
                    <a:pt x="23" y="515"/>
                  </a:lnTo>
                  <a:lnTo>
                    <a:pt x="15" y="497"/>
                  </a:lnTo>
                  <a:lnTo>
                    <a:pt x="10" y="478"/>
                  </a:lnTo>
                  <a:lnTo>
                    <a:pt x="4" y="459"/>
                  </a:lnTo>
                  <a:lnTo>
                    <a:pt x="1" y="439"/>
                  </a:lnTo>
                  <a:lnTo>
                    <a:pt x="0" y="420"/>
                  </a:lnTo>
                  <a:lnTo>
                    <a:pt x="0" y="160"/>
                  </a:lnTo>
                  <a:lnTo>
                    <a:pt x="1" y="141"/>
                  </a:lnTo>
                  <a:lnTo>
                    <a:pt x="4" y="122"/>
                  </a:lnTo>
                  <a:lnTo>
                    <a:pt x="10" y="104"/>
                  </a:lnTo>
                  <a:lnTo>
                    <a:pt x="15" y="88"/>
                  </a:lnTo>
                  <a:lnTo>
                    <a:pt x="23" y="73"/>
                  </a:lnTo>
                  <a:lnTo>
                    <a:pt x="34" y="59"/>
                  </a:lnTo>
                  <a:lnTo>
                    <a:pt x="44" y="46"/>
                  </a:lnTo>
                  <a:lnTo>
                    <a:pt x="57" y="35"/>
                  </a:lnTo>
                  <a:lnTo>
                    <a:pt x="71" y="25"/>
                  </a:lnTo>
                  <a:lnTo>
                    <a:pt x="86" y="16"/>
                  </a:lnTo>
                  <a:lnTo>
                    <a:pt x="102" y="10"/>
                  </a:lnTo>
                  <a:lnTo>
                    <a:pt x="119" y="5"/>
                  </a:lnTo>
                  <a:lnTo>
                    <a:pt x="136" y="1"/>
                  </a:lnTo>
                  <a:lnTo>
                    <a:pt x="155" y="0"/>
                  </a:lnTo>
                  <a:lnTo>
                    <a:pt x="174" y="1"/>
                  </a:lnTo>
                  <a:lnTo>
                    <a:pt x="194" y="4"/>
                  </a:lnTo>
                  <a:lnTo>
                    <a:pt x="513" y="66"/>
                  </a:lnTo>
                  <a:lnTo>
                    <a:pt x="533" y="71"/>
                  </a:lnTo>
                  <a:lnTo>
                    <a:pt x="552" y="78"/>
                  </a:lnTo>
                  <a:lnTo>
                    <a:pt x="571" y="86"/>
                  </a:lnTo>
                  <a:lnTo>
                    <a:pt x="588" y="95"/>
                  </a:lnTo>
                  <a:lnTo>
                    <a:pt x="604" y="106"/>
                  </a:lnTo>
                  <a:lnTo>
                    <a:pt x="620" y="119"/>
                  </a:lnTo>
                  <a:lnTo>
                    <a:pt x="635" y="133"/>
                  </a:lnTo>
                  <a:lnTo>
                    <a:pt x="649" y="148"/>
                  </a:lnTo>
                  <a:lnTo>
                    <a:pt x="662" y="164"/>
                  </a:lnTo>
                  <a:lnTo>
                    <a:pt x="672" y="180"/>
                  </a:lnTo>
                  <a:lnTo>
                    <a:pt x="682" y="199"/>
                  </a:lnTo>
                  <a:lnTo>
                    <a:pt x="690" y="217"/>
                  </a:lnTo>
                  <a:lnTo>
                    <a:pt x="696" y="235"/>
                  </a:lnTo>
                  <a:lnTo>
                    <a:pt x="702" y="255"/>
                  </a:lnTo>
                  <a:lnTo>
                    <a:pt x="704" y="275"/>
                  </a:lnTo>
                  <a:lnTo>
                    <a:pt x="705" y="294"/>
                  </a:lnTo>
                  <a:lnTo>
                    <a:pt x="705" y="555"/>
                  </a:lnTo>
                  <a:close/>
                </a:path>
              </a:pathLst>
            </a:custGeom>
            <a:solidFill>
              <a:srgbClr val="AAD12D"/>
            </a:solidFill>
            <a:ln w="9525">
              <a:noFill/>
              <a:round/>
              <a:headEnd/>
              <a:tailEnd/>
            </a:ln>
          </p:spPr>
          <p:txBody>
            <a:bodyPr/>
            <a:lstStyle/>
            <a:p>
              <a:endParaRPr lang="en-US"/>
            </a:p>
          </p:txBody>
        </p:sp>
        <p:sp>
          <p:nvSpPr>
            <p:cNvPr id="17440" name="Freeform 32"/>
            <p:cNvSpPr>
              <a:spLocks/>
            </p:cNvSpPr>
            <p:nvPr/>
          </p:nvSpPr>
          <p:spPr bwMode="auto">
            <a:xfrm>
              <a:off x="5284" y="3749"/>
              <a:ext cx="368" cy="373"/>
            </a:xfrm>
            <a:custGeom>
              <a:avLst/>
              <a:gdLst/>
              <a:ahLst/>
              <a:cxnLst>
                <a:cxn ang="0">
                  <a:pos x="708" y="239"/>
                </a:cxn>
                <a:cxn ang="0">
                  <a:pos x="699" y="263"/>
                </a:cxn>
                <a:cxn ang="0">
                  <a:pos x="704" y="310"/>
                </a:cxn>
                <a:cxn ang="0">
                  <a:pos x="701" y="604"/>
                </a:cxn>
                <a:cxn ang="0">
                  <a:pos x="685" y="648"/>
                </a:cxn>
                <a:cxn ang="0">
                  <a:pos x="655" y="682"/>
                </a:cxn>
                <a:cxn ang="0">
                  <a:pos x="614" y="706"/>
                </a:cxn>
                <a:cxn ang="0">
                  <a:pos x="566" y="715"/>
                </a:cxn>
                <a:cxn ang="0">
                  <a:pos x="211" y="649"/>
                </a:cxn>
                <a:cxn ang="0">
                  <a:pos x="111" y="599"/>
                </a:cxn>
                <a:cxn ang="0">
                  <a:pos x="46" y="508"/>
                </a:cxn>
                <a:cxn ang="0">
                  <a:pos x="33" y="176"/>
                </a:cxn>
                <a:cxn ang="0">
                  <a:pos x="39" y="128"/>
                </a:cxn>
                <a:cxn ang="0">
                  <a:pos x="60" y="87"/>
                </a:cxn>
                <a:cxn ang="0">
                  <a:pos x="94" y="54"/>
                </a:cxn>
                <a:cxn ang="0">
                  <a:pos x="139" y="36"/>
                </a:cxn>
                <a:cxn ang="0">
                  <a:pos x="188" y="34"/>
                </a:cxn>
                <a:cxn ang="0">
                  <a:pos x="555" y="105"/>
                </a:cxn>
                <a:cxn ang="0">
                  <a:pos x="629" y="150"/>
                </a:cxn>
                <a:cxn ang="0">
                  <a:pos x="682" y="221"/>
                </a:cxn>
                <a:cxn ang="0">
                  <a:pos x="708" y="239"/>
                </a:cxn>
                <a:cxn ang="0">
                  <a:pos x="715" y="212"/>
                </a:cxn>
                <a:cxn ang="0">
                  <a:pos x="689" y="171"/>
                </a:cxn>
                <a:cxn ang="0">
                  <a:pos x="658" y="134"/>
                </a:cxn>
                <a:cxn ang="0">
                  <a:pos x="620" y="103"/>
                </a:cxn>
                <a:cxn ang="0">
                  <a:pos x="578" y="80"/>
                </a:cxn>
                <a:cxn ang="0">
                  <a:pos x="531" y="66"/>
                </a:cxn>
                <a:cxn ang="0">
                  <a:pos x="170" y="0"/>
                </a:cxn>
                <a:cxn ang="0">
                  <a:pos x="112" y="11"/>
                </a:cxn>
                <a:cxn ang="0">
                  <a:pos x="61" y="39"/>
                </a:cxn>
                <a:cxn ang="0">
                  <a:pos x="25" y="82"/>
                </a:cxn>
                <a:cxn ang="0">
                  <a:pos x="4" y="136"/>
                </a:cxn>
                <a:cxn ang="0">
                  <a:pos x="0" y="436"/>
                </a:cxn>
                <a:cxn ang="0">
                  <a:pos x="10" y="498"/>
                </a:cxn>
                <a:cxn ang="0">
                  <a:pos x="35" y="557"/>
                </a:cxn>
                <a:cxn ang="0">
                  <a:pos x="75" y="609"/>
                </a:cxn>
                <a:cxn ang="0">
                  <a:pos x="126" y="649"/>
                </a:cxn>
                <a:cxn ang="0">
                  <a:pos x="185" y="675"/>
                </a:cxn>
                <a:cxn ang="0">
                  <a:pos x="546" y="745"/>
                </a:cxn>
                <a:cxn ang="0">
                  <a:pos x="606" y="741"/>
                </a:cxn>
                <a:cxn ang="0">
                  <a:pos x="659" y="719"/>
                </a:cxn>
                <a:cxn ang="0">
                  <a:pos x="702" y="680"/>
                </a:cxn>
                <a:cxn ang="0">
                  <a:pos x="727" y="629"/>
                </a:cxn>
                <a:cxn ang="0">
                  <a:pos x="737" y="571"/>
                </a:cxn>
                <a:cxn ang="0">
                  <a:pos x="732" y="269"/>
                </a:cxn>
              </a:cxnLst>
              <a:rect l="0" t="0" r="r" b="b"/>
              <a:pathLst>
                <a:path w="737" h="746">
                  <a:moveTo>
                    <a:pt x="720" y="227"/>
                  </a:moveTo>
                  <a:lnTo>
                    <a:pt x="715" y="233"/>
                  </a:lnTo>
                  <a:lnTo>
                    <a:pt x="708" y="239"/>
                  </a:lnTo>
                  <a:lnTo>
                    <a:pt x="701" y="243"/>
                  </a:lnTo>
                  <a:lnTo>
                    <a:pt x="694" y="248"/>
                  </a:lnTo>
                  <a:lnTo>
                    <a:pt x="699" y="263"/>
                  </a:lnTo>
                  <a:lnTo>
                    <a:pt x="702" y="279"/>
                  </a:lnTo>
                  <a:lnTo>
                    <a:pt x="703" y="294"/>
                  </a:lnTo>
                  <a:lnTo>
                    <a:pt x="704" y="310"/>
                  </a:lnTo>
                  <a:lnTo>
                    <a:pt x="704" y="571"/>
                  </a:lnTo>
                  <a:lnTo>
                    <a:pt x="703" y="588"/>
                  </a:lnTo>
                  <a:lnTo>
                    <a:pt x="701" y="604"/>
                  </a:lnTo>
                  <a:lnTo>
                    <a:pt x="697" y="619"/>
                  </a:lnTo>
                  <a:lnTo>
                    <a:pt x="692" y="634"/>
                  </a:lnTo>
                  <a:lnTo>
                    <a:pt x="685" y="648"/>
                  </a:lnTo>
                  <a:lnTo>
                    <a:pt x="677" y="660"/>
                  </a:lnTo>
                  <a:lnTo>
                    <a:pt x="666" y="672"/>
                  </a:lnTo>
                  <a:lnTo>
                    <a:pt x="655" y="682"/>
                  </a:lnTo>
                  <a:lnTo>
                    <a:pt x="642" y="692"/>
                  </a:lnTo>
                  <a:lnTo>
                    <a:pt x="628" y="700"/>
                  </a:lnTo>
                  <a:lnTo>
                    <a:pt x="614" y="706"/>
                  </a:lnTo>
                  <a:lnTo>
                    <a:pt x="598" y="710"/>
                  </a:lnTo>
                  <a:lnTo>
                    <a:pt x="582" y="713"/>
                  </a:lnTo>
                  <a:lnTo>
                    <a:pt x="566" y="715"/>
                  </a:lnTo>
                  <a:lnTo>
                    <a:pt x="549" y="713"/>
                  </a:lnTo>
                  <a:lnTo>
                    <a:pt x="531" y="711"/>
                  </a:lnTo>
                  <a:lnTo>
                    <a:pt x="211" y="649"/>
                  </a:lnTo>
                  <a:lnTo>
                    <a:pt x="175" y="639"/>
                  </a:lnTo>
                  <a:lnTo>
                    <a:pt x="142" y="621"/>
                  </a:lnTo>
                  <a:lnTo>
                    <a:pt x="111" y="599"/>
                  </a:lnTo>
                  <a:lnTo>
                    <a:pt x="84" y="573"/>
                  </a:lnTo>
                  <a:lnTo>
                    <a:pt x="63" y="542"/>
                  </a:lnTo>
                  <a:lnTo>
                    <a:pt x="46" y="508"/>
                  </a:lnTo>
                  <a:lnTo>
                    <a:pt x="36" y="473"/>
                  </a:lnTo>
                  <a:lnTo>
                    <a:pt x="33" y="436"/>
                  </a:lnTo>
                  <a:lnTo>
                    <a:pt x="33" y="176"/>
                  </a:lnTo>
                  <a:lnTo>
                    <a:pt x="34" y="159"/>
                  </a:lnTo>
                  <a:lnTo>
                    <a:pt x="36" y="143"/>
                  </a:lnTo>
                  <a:lnTo>
                    <a:pt x="39" y="128"/>
                  </a:lnTo>
                  <a:lnTo>
                    <a:pt x="45" y="113"/>
                  </a:lnTo>
                  <a:lnTo>
                    <a:pt x="52" y="99"/>
                  </a:lnTo>
                  <a:lnTo>
                    <a:pt x="60" y="87"/>
                  </a:lnTo>
                  <a:lnTo>
                    <a:pt x="69" y="74"/>
                  </a:lnTo>
                  <a:lnTo>
                    <a:pt x="81" y="64"/>
                  </a:lnTo>
                  <a:lnTo>
                    <a:pt x="94" y="54"/>
                  </a:lnTo>
                  <a:lnTo>
                    <a:pt x="107" y="46"/>
                  </a:lnTo>
                  <a:lnTo>
                    <a:pt x="122" y="41"/>
                  </a:lnTo>
                  <a:lnTo>
                    <a:pt x="139" y="36"/>
                  </a:lnTo>
                  <a:lnTo>
                    <a:pt x="154" y="34"/>
                  </a:lnTo>
                  <a:lnTo>
                    <a:pt x="171" y="32"/>
                  </a:lnTo>
                  <a:lnTo>
                    <a:pt x="188" y="34"/>
                  </a:lnTo>
                  <a:lnTo>
                    <a:pt x="205" y="36"/>
                  </a:lnTo>
                  <a:lnTo>
                    <a:pt x="526" y="98"/>
                  </a:lnTo>
                  <a:lnTo>
                    <a:pt x="555" y="105"/>
                  </a:lnTo>
                  <a:lnTo>
                    <a:pt x="581" y="117"/>
                  </a:lnTo>
                  <a:lnTo>
                    <a:pt x="606" y="133"/>
                  </a:lnTo>
                  <a:lnTo>
                    <a:pt x="629" y="150"/>
                  </a:lnTo>
                  <a:lnTo>
                    <a:pt x="650" y="172"/>
                  </a:lnTo>
                  <a:lnTo>
                    <a:pt x="667" y="195"/>
                  </a:lnTo>
                  <a:lnTo>
                    <a:pt x="682" y="221"/>
                  </a:lnTo>
                  <a:lnTo>
                    <a:pt x="694" y="248"/>
                  </a:lnTo>
                  <a:lnTo>
                    <a:pt x="701" y="243"/>
                  </a:lnTo>
                  <a:lnTo>
                    <a:pt x="708" y="239"/>
                  </a:lnTo>
                  <a:lnTo>
                    <a:pt x="715" y="233"/>
                  </a:lnTo>
                  <a:lnTo>
                    <a:pt x="720" y="227"/>
                  </a:lnTo>
                  <a:lnTo>
                    <a:pt x="715" y="212"/>
                  </a:lnTo>
                  <a:lnTo>
                    <a:pt x="707" y="198"/>
                  </a:lnTo>
                  <a:lnTo>
                    <a:pt x="699" y="185"/>
                  </a:lnTo>
                  <a:lnTo>
                    <a:pt x="689" y="171"/>
                  </a:lnTo>
                  <a:lnTo>
                    <a:pt x="680" y="158"/>
                  </a:lnTo>
                  <a:lnTo>
                    <a:pt x="670" y="145"/>
                  </a:lnTo>
                  <a:lnTo>
                    <a:pt x="658" y="134"/>
                  </a:lnTo>
                  <a:lnTo>
                    <a:pt x="647" y="122"/>
                  </a:lnTo>
                  <a:lnTo>
                    <a:pt x="634" y="112"/>
                  </a:lnTo>
                  <a:lnTo>
                    <a:pt x="620" y="103"/>
                  </a:lnTo>
                  <a:lnTo>
                    <a:pt x="606" y="95"/>
                  </a:lnTo>
                  <a:lnTo>
                    <a:pt x="593" y="87"/>
                  </a:lnTo>
                  <a:lnTo>
                    <a:pt x="578" y="80"/>
                  </a:lnTo>
                  <a:lnTo>
                    <a:pt x="563" y="74"/>
                  </a:lnTo>
                  <a:lnTo>
                    <a:pt x="548" y="69"/>
                  </a:lnTo>
                  <a:lnTo>
                    <a:pt x="531" y="66"/>
                  </a:lnTo>
                  <a:lnTo>
                    <a:pt x="211" y="5"/>
                  </a:lnTo>
                  <a:lnTo>
                    <a:pt x="190" y="1"/>
                  </a:lnTo>
                  <a:lnTo>
                    <a:pt x="170" y="0"/>
                  </a:lnTo>
                  <a:lnTo>
                    <a:pt x="150" y="1"/>
                  </a:lnTo>
                  <a:lnTo>
                    <a:pt x="131" y="5"/>
                  </a:lnTo>
                  <a:lnTo>
                    <a:pt x="112" y="11"/>
                  </a:lnTo>
                  <a:lnTo>
                    <a:pt x="94" y="19"/>
                  </a:lnTo>
                  <a:lnTo>
                    <a:pt x="78" y="28"/>
                  </a:lnTo>
                  <a:lnTo>
                    <a:pt x="61" y="39"/>
                  </a:lnTo>
                  <a:lnTo>
                    <a:pt x="48" y="52"/>
                  </a:lnTo>
                  <a:lnTo>
                    <a:pt x="35" y="67"/>
                  </a:lnTo>
                  <a:lnTo>
                    <a:pt x="25" y="82"/>
                  </a:lnTo>
                  <a:lnTo>
                    <a:pt x="15" y="99"/>
                  </a:lnTo>
                  <a:lnTo>
                    <a:pt x="10" y="118"/>
                  </a:lnTo>
                  <a:lnTo>
                    <a:pt x="4" y="136"/>
                  </a:lnTo>
                  <a:lnTo>
                    <a:pt x="1" y="156"/>
                  </a:lnTo>
                  <a:lnTo>
                    <a:pt x="0" y="176"/>
                  </a:lnTo>
                  <a:lnTo>
                    <a:pt x="0" y="436"/>
                  </a:lnTo>
                  <a:lnTo>
                    <a:pt x="1" y="456"/>
                  </a:lnTo>
                  <a:lnTo>
                    <a:pt x="5" y="478"/>
                  </a:lnTo>
                  <a:lnTo>
                    <a:pt x="10" y="498"/>
                  </a:lnTo>
                  <a:lnTo>
                    <a:pt x="16" y="519"/>
                  </a:lnTo>
                  <a:lnTo>
                    <a:pt x="26" y="538"/>
                  </a:lnTo>
                  <a:lnTo>
                    <a:pt x="35" y="557"/>
                  </a:lnTo>
                  <a:lnTo>
                    <a:pt x="48" y="575"/>
                  </a:lnTo>
                  <a:lnTo>
                    <a:pt x="60" y="592"/>
                  </a:lnTo>
                  <a:lnTo>
                    <a:pt x="75" y="609"/>
                  </a:lnTo>
                  <a:lnTo>
                    <a:pt x="91" y="624"/>
                  </a:lnTo>
                  <a:lnTo>
                    <a:pt x="107" y="637"/>
                  </a:lnTo>
                  <a:lnTo>
                    <a:pt x="126" y="649"/>
                  </a:lnTo>
                  <a:lnTo>
                    <a:pt x="144" y="659"/>
                  </a:lnTo>
                  <a:lnTo>
                    <a:pt x="164" y="668"/>
                  </a:lnTo>
                  <a:lnTo>
                    <a:pt x="185" y="675"/>
                  </a:lnTo>
                  <a:lnTo>
                    <a:pt x="205" y="680"/>
                  </a:lnTo>
                  <a:lnTo>
                    <a:pt x="526" y="742"/>
                  </a:lnTo>
                  <a:lnTo>
                    <a:pt x="546" y="745"/>
                  </a:lnTo>
                  <a:lnTo>
                    <a:pt x="567" y="746"/>
                  </a:lnTo>
                  <a:lnTo>
                    <a:pt x="587" y="745"/>
                  </a:lnTo>
                  <a:lnTo>
                    <a:pt x="606" y="741"/>
                  </a:lnTo>
                  <a:lnTo>
                    <a:pt x="625" y="736"/>
                  </a:lnTo>
                  <a:lnTo>
                    <a:pt x="643" y="728"/>
                  </a:lnTo>
                  <a:lnTo>
                    <a:pt x="659" y="719"/>
                  </a:lnTo>
                  <a:lnTo>
                    <a:pt x="675" y="708"/>
                  </a:lnTo>
                  <a:lnTo>
                    <a:pt x="689" y="695"/>
                  </a:lnTo>
                  <a:lnTo>
                    <a:pt x="702" y="680"/>
                  </a:lnTo>
                  <a:lnTo>
                    <a:pt x="712" y="664"/>
                  </a:lnTo>
                  <a:lnTo>
                    <a:pt x="720" y="648"/>
                  </a:lnTo>
                  <a:lnTo>
                    <a:pt x="727" y="629"/>
                  </a:lnTo>
                  <a:lnTo>
                    <a:pt x="733" y="611"/>
                  </a:lnTo>
                  <a:lnTo>
                    <a:pt x="735" y="591"/>
                  </a:lnTo>
                  <a:lnTo>
                    <a:pt x="737" y="571"/>
                  </a:lnTo>
                  <a:lnTo>
                    <a:pt x="737" y="310"/>
                  </a:lnTo>
                  <a:lnTo>
                    <a:pt x="735" y="289"/>
                  </a:lnTo>
                  <a:lnTo>
                    <a:pt x="732" y="269"/>
                  </a:lnTo>
                  <a:lnTo>
                    <a:pt x="727" y="248"/>
                  </a:lnTo>
                  <a:lnTo>
                    <a:pt x="720" y="227"/>
                  </a:lnTo>
                  <a:close/>
                </a:path>
              </a:pathLst>
            </a:custGeom>
            <a:solidFill>
              <a:srgbClr val="000000"/>
            </a:solidFill>
            <a:ln w="9525">
              <a:noFill/>
              <a:round/>
              <a:headEnd/>
              <a:tailEnd/>
            </a:ln>
          </p:spPr>
          <p:txBody>
            <a:bodyPr/>
            <a:lstStyle/>
            <a:p>
              <a:endParaRPr lang="en-US"/>
            </a:p>
          </p:txBody>
        </p:sp>
        <p:sp>
          <p:nvSpPr>
            <p:cNvPr id="17441" name="Freeform 33"/>
            <p:cNvSpPr>
              <a:spLocks/>
            </p:cNvSpPr>
            <p:nvPr/>
          </p:nvSpPr>
          <p:spPr bwMode="auto">
            <a:xfrm>
              <a:off x="4635" y="3917"/>
              <a:ext cx="1028" cy="403"/>
            </a:xfrm>
            <a:custGeom>
              <a:avLst/>
              <a:gdLst/>
              <a:ahLst/>
              <a:cxnLst>
                <a:cxn ang="0">
                  <a:pos x="15" y="43"/>
                </a:cxn>
                <a:cxn ang="0">
                  <a:pos x="48" y="128"/>
                </a:cxn>
                <a:cxn ang="0">
                  <a:pos x="89" y="208"/>
                </a:cxn>
                <a:cxn ang="0">
                  <a:pos x="136" y="285"/>
                </a:cxn>
                <a:cxn ang="0">
                  <a:pos x="188" y="359"/>
                </a:cxn>
                <a:cxn ang="0">
                  <a:pos x="245" y="427"/>
                </a:cxn>
                <a:cxn ang="0">
                  <a:pos x="308" y="492"/>
                </a:cxn>
                <a:cxn ang="0">
                  <a:pos x="376" y="550"/>
                </a:cxn>
                <a:cxn ang="0">
                  <a:pos x="447" y="603"/>
                </a:cxn>
                <a:cxn ang="0">
                  <a:pos x="523" y="652"/>
                </a:cxn>
                <a:cxn ang="0">
                  <a:pos x="604" y="693"/>
                </a:cxn>
                <a:cxn ang="0">
                  <a:pos x="687" y="729"/>
                </a:cxn>
                <a:cxn ang="0">
                  <a:pos x="773" y="759"/>
                </a:cxn>
                <a:cxn ang="0">
                  <a:pos x="863" y="781"/>
                </a:cxn>
                <a:cxn ang="0">
                  <a:pos x="955" y="796"/>
                </a:cxn>
                <a:cxn ang="0">
                  <a:pos x="1050" y="804"/>
                </a:cxn>
                <a:cxn ang="0">
                  <a:pos x="1135" y="804"/>
                </a:cxn>
                <a:cxn ang="0">
                  <a:pos x="1209" y="799"/>
                </a:cxn>
                <a:cxn ang="0">
                  <a:pos x="1281" y="790"/>
                </a:cxn>
                <a:cxn ang="0">
                  <a:pos x="1351" y="777"/>
                </a:cxn>
                <a:cxn ang="0">
                  <a:pos x="1422" y="759"/>
                </a:cxn>
                <a:cxn ang="0">
                  <a:pos x="1489" y="737"/>
                </a:cxn>
                <a:cxn ang="0">
                  <a:pos x="1554" y="711"/>
                </a:cxn>
                <a:cxn ang="0">
                  <a:pos x="1618" y="682"/>
                </a:cxn>
                <a:cxn ang="0">
                  <a:pos x="1680" y="647"/>
                </a:cxn>
                <a:cxn ang="0">
                  <a:pos x="1739" y="610"/>
                </a:cxn>
                <a:cxn ang="0">
                  <a:pos x="1795" y="570"/>
                </a:cxn>
                <a:cxn ang="0">
                  <a:pos x="1849" y="526"/>
                </a:cxn>
                <a:cxn ang="0">
                  <a:pos x="1900" y="479"/>
                </a:cxn>
                <a:cxn ang="0">
                  <a:pos x="1948" y="429"/>
                </a:cxn>
                <a:cxn ang="0">
                  <a:pos x="1993" y="376"/>
                </a:cxn>
                <a:cxn ang="0">
                  <a:pos x="2036" y="321"/>
                </a:cxn>
                <a:cxn ang="0">
                  <a:pos x="0" y="0"/>
                </a:cxn>
              </a:cxnLst>
              <a:rect l="0" t="0" r="r" b="b"/>
              <a:pathLst>
                <a:path w="2055" h="805">
                  <a:moveTo>
                    <a:pt x="0" y="0"/>
                  </a:moveTo>
                  <a:lnTo>
                    <a:pt x="15" y="43"/>
                  </a:lnTo>
                  <a:lnTo>
                    <a:pt x="31" y="86"/>
                  </a:lnTo>
                  <a:lnTo>
                    <a:pt x="48" y="128"/>
                  </a:lnTo>
                  <a:lnTo>
                    <a:pt x="68" y="169"/>
                  </a:lnTo>
                  <a:lnTo>
                    <a:pt x="89" y="208"/>
                  </a:lnTo>
                  <a:lnTo>
                    <a:pt x="112" y="247"/>
                  </a:lnTo>
                  <a:lnTo>
                    <a:pt x="136" y="285"/>
                  </a:lnTo>
                  <a:lnTo>
                    <a:pt x="161" y="322"/>
                  </a:lnTo>
                  <a:lnTo>
                    <a:pt x="188" y="359"/>
                  </a:lnTo>
                  <a:lnTo>
                    <a:pt x="215" y="394"/>
                  </a:lnTo>
                  <a:lnTo>
                    <a:pt x="245" y="427"/>
                  </a:lnTo>
                  <a:lnTo>
                    <a:pt x="275" y="461"/>
                  </a:lnTo>
                  <a:lnTo>
                    <a:pt x="308" y="492"/>
                  </a:lnTo>
                  <a:lnTo>
                    <a:pt x="341" y="522"/>
                  </a:lnTo>
                  <a:lnTo>
                    <a:pt x="376" y="550"/>
                  </a:lnTo>
                  <a:lnTo>
                    <a:pt x="411" y="578"/>
                  </a:lnTo>
                  <a:lnTo>
                    <a:pt x="447" y="603"/>
                  </a:lnTo>
                  <a:lnTo>
                    <a:pt x="485" y="629"/>
                  </a:lnTo>
                  <a:lnTo>
                    <a:pt x="523" y="652"/>
                  </a:lnTo>
                  <a:lnTo>
                    <a:pt x="563" y="674"/>
                  </a:lnTo>
                  <a:lnTo>
                    <a:pt x="604" y="693"/>
                  </a:lnTo>
                  <a:lnTo>
                    <a:pt x="644" y="713"/>
                  </a:lnTo>
                  <a:lnTo>
                    <a:pt x="687" y="729"/>
                  </a:lnTo>
                  <a:lnTo>
                    <a:pt x="729" y="745"/>
                  </a:lnTo>
                  <a:lnTo>
                    <a:pt x="773" y="759"/>
                  </a:lnTo>
                  <a:lnTo>
                    <a:pt x="818" y="770"/>
                  </a:lnTo>
                  <a:lnTo>
                    <a:pt x="863" y="781"/>
                  </a:lnTo>
                  <a:lnTo>
                    <a:pt x="909" y="790"/>
                  </a:lnTo>
                  <a:lnTo>
                    <a:pt x="955" y="796"/>
                  </a:lnTo>
                  <a:lnTo>
                    <a:pt x="1002" y="802"/>
                  </a:lnTo>
                  <a:lnTo>
                    <a:pt x="1050" y="804"/>
                  </a:lnTo>
                  <a:lnTo>
                    <a:pt x="1098" y="805"/>
                  </a:lnTo>
                  <a:lnTo>
                    <a:pt x="1135" y="804"/>
                  </a:lnTo>
                  <a:lnTo>
                    <a:pt x="1172" y="803"/>
                  </a:lnTo>
                  <a:lnTo>
                    <a:pt x="1209" y="799"/>
                  </a:lnTo>
                  <a:lnTo>
                    <a:pt x="1245" y="796"/>
                  </a:lnTo>
                  <a:lnTo>
                    <a:pt x="1281" y="790"/>
                  </a:lnTo>
                  <a:lnTo>
                    <a:pt x="1317" y="784"/>
                  </a:lnTo>
                  <a:lnTo>
                    <a:pt x="1351" y="777"/>
                  </a:lnTo>
                  <a:lnTo>
                    <a:pt x="1387" y="768"/>
                  </a:lnTo>
                  <a:lnTo>
                    <a:pt x="1422" y="759"/>
                  </a:lnTo>
                  <a:lnTo>
                    <a:pt x="1455" y="749"/>
                  </a:lnTo>
                  <a:lnTo>
                    <a:pt x="1489" y="737"/>
                  </a:lnTo>
                  <a:lnTo>
                    <a:pt x="1522" y="724"/>
                  </a:lnTo>
                  <a:lnTo>
                    <a:pt x="1554" y="711"/>
                  </a:lnTo>
                  <a:lnTo>
                    <a:pt x="1587" y="697"/>
                  </a:lnTo>
                  <a:lnTo>
                    <a:pt x="1618" y="682"/>
                  </a:lnTo>
                  <a:lnTo>
                    <a:pt x="1649" y="664"/>
                  </a:lnTo>
                  <a:lnTo>
                    <a:pt x="1680" y="647"/>
                  </a:lnTo>
                  <a:lnTo>
                    <a:pt x="1709" y="630"/>
                  </a:lnTo>
                  <a:lnTo>
                    <a:pt x="1739" y="610"/>
                  </a:lnTo>
                  <a:lnTo>
                    <a:pt x="1767" y="591"/>
                  </a:lnTo>
                  <a:lnTo>
                    <a:pt x="1795" y="570"/>
                  </a:lnTo>
                  <a:lnTo>
                    <a:pt x="1823" y="548"/>
                  </a:lnTo>
                  <a:lnTo>
                    <a:pt x="1849" y="526"/>
                  </a:lnTo>
                  <a:lnTo>
                    <a:pt x="1875" y="503"/>
                  </a:lnTo>
                  <a:lnTo>
                    <a:pt x="1900" y="479"/>
                  </a:lnTo>
                  <a:lnTo>
                    <a:pt x="1924" y="455"/>
                  </a:lnTo>
                  <a:lnTo>
                    <a:pt x="1948" y="429"/>
                  </a:lnTo>
                  <a:lnTo>
                    <a:pt x="1971" y="403"/>
                  </a:lnTo>
                  <a:lnTo>
                    <a:pt x="1993" y="376"/>
                  </a:lnTo>
                  <a:lnTo>
                    <a:pt x="2015" y="349"/>
                  </a:lnTo>
                  <a:lnTo>
                    <a:pt x="2036" y="321"/>
                  </a:lnTo>
                  <a:lnTo>
                    <a:pt x="2055" y="292"/>
                  </a:lnTo>
                  <a:lnTo>
                    <a:pt x="0" y="0"/>
                  </a:lnTo>
                  <a:close/>
                </a:path>
              </a:pathLst>
            </a:custGeom>
            <a:solidFill>
              <a:srgbClr val="E8BC9B"/>
            </a:solidFill>
            <a:ln w="9525">
              <a:noFill/>
              <a:round/>
              <a:headEnd/>
              <a:tailEnd/>
            </a:ln>
          </p:spPr>
          <p:txBody>
            <a:bodyPr/>
            <a:lstStyle/>
            <a:p>
              <a:endParaRPr lang="en-US"/>
            </a:p>
          </p:txBody>
        </p:sp>
        <p:sp>
          <p:nvSpPr>
            <p:cNvPr id="17442" name="Freeform 34"/>
            <p:cNvSpPr>
              <a:spLocks/>
            </p:cNvSpPr>
            <p:nvPr/>
          </p:nvSpPr>
          <p:spPr bwMode="auto">
            <a:xfrm>
              <a:off x="4992" y="4045"/>
              <a:ext cx="278" cy="176"/>
            </a:xfrm>
            <a:custGeom>
              <a:avLst/>
              <a:gdLst/>
              <a:ahLst/>
              <a:cxnLst>
                <a:cxn ang="0">
                  <a:pos x="129" y="0"/>
                </a:cxn>
                <a:cxn ang="0">
                  <a:pos x="0" y="309"/>
                </a:cxn>
                <a:cxn ang="0">
                  <a:pos x="507" y="353"/>
                </a:cxn>
                <a:cxn ang="0">
                  <a:pos x="558" y="18"/>
                </a:cxn>
                <a:cxn ang="0">
                  <a:pos x="129" y="0"/>
                </a:cxn>
              </a:cxnLst>
              <a:rect l="0" t="0" r="r" b="b"/>
              <a:pathLst>
                <a:path w="558" h="353">
                  <a:moveTo>
                    <a:pt x="129" y="0"/>
                  </a:moveTo>
                  <a:lnTo>
                    <a:pt x="0" y="309"/>
                  </a:lnTo>
                  <a:lnTo>
                    <a:pt x="507" y="353"/>
                  </a:lnTo>
                  <a:lnTo>
                    <a:pt x="558" y="18"/>
                  </a:lnTo>
                  <a:lnTo>
                    <a:pt x="129" y="0"/>
                  </a:lnTo>
                  <a:close/>
                </a:path>
              </a:pathLst>
            </a:custGeom>
            <a:solidFill>
              <a:srgbClr val="FFFFFF"/>
            </a:solidFill>
            <a:ln w="9525">
              <a:noFill/>
              <a:round/>
              <a:headEnd/>
              <a:tailEnd/>
            </a:ln>
          </p:spPr>
          <p:txBody>
            <a:bodyPr/>
            <a:lstStyle/>
            <a:p>
              <a:endParaRPr lang="en-US"/>
            </a:p>
          </p:txBody>
        </p:sp>
        <p:sp>
          <p:nvSpPr>
            <p:cNvPr id="17443" name="Freeform 35"/>
            <p:cNvSpPr>
              <a:spLocks/>
            </p:cNvSpPr>
            <p:nvPr/>
          </p:nvSpPr>
          <p:spPr bwMode="auto">
            <a:xfrm>
              <a:off x="4983" y="4037"/>
              <a:ext cx="295" cy="193"/>
            </a:xfrm>
            <a:custGeom>
              <a:avLst/>
              <a:gdLst/>
              <a:ahLst/>
              <a:cxnLst>
                <a:cxn ang="0">
                  <a:pos x="584" y="21"/>
                </a:cxn>
                <a:cxn ang="0">
                  <a:pos x="578" y="18"/>
                </a:cxn>
                <a:cxn ang="0">
                  <a:pos x="146" y="0"/>
                </a:cxn>
                <a:cxn ang="0">
                  <a:pos x="137" y="3"/>
                </a:cxn>
                <a:cxn ang="0">
                  <a:pos x="130" y="11"/>
                </a:cxn>
                <a:cxn ang="0">
                  <a:pos x="0" y="323"/>
                </a:cxn>
                <a:cxn ang="0">
                  <a:pos x="1" y="331"/>
                </a:cxn>
                <a:cxn ang="0">
                  <a:pos x="5" y="337"/>
                </a:cxn>
                <a:cxn ang="0">
                  <a:pos x="11" y="340"/>
                </a:cxn>
                <a:cxn ang="0">
                  <a:pos x="521" y="385"/>
                </a:cxn>
                <a:cxn ang="0">
                  <a:pos x="532" y="382"/>
                </a:cxn>
                <a:cxn ang="0">
                  <a:pos x="538" y="371"/>
                </a:cxn>
                <a:cxn ang="0">
                  <a:pos x="558" y="196"/>
                </a:cxn>
                <a:cxn ang="0">
                  <a:pos x="540" y="196"/>
                </a:cxn>
                <a:cxn ang="0">
                  <a:pos x="524" y="248"/>
                </a:cxn>
                <a:cxn ang="0">
                  <a:pos x="513" y="331"/>
                </a:cxn>
                <a:cxn ang="0">
                  <a:pos x="500" y="351"/>
                </a:cxn>
                <a:cxn ang="0">
                  <a:pos x="460" y="347"/>
                </a:cxn>
                <a:cxn ang="0">
                  <a:pos x="396" y="342"/>
                </a:cxn>
                <a:cxn ang="0">
                  <a:pos x="319" y="336"/>
                </a:cxn>
                <a:cxn ang="0">
                  <a:pos x="238" y="329"/>
                </a:cxn>
                <a:cxn ang="0">
                  <a:pos x="160" y="322"/>
                </a:cxn>
                <a:cxn ang="0">
                  <a:pos x="94" y="316"/>
                </a:cxn>
                <a:cxn ang="0">
                  <a:pos x="51" y="313"/>
                </a:cxn>
                <a:cxn ang="0">
                  <a:pos x="48" y="291"/>
                </a:cxn>
                <a:cxn ang="0">
                  <a:pos x="81" y="213"/>
                </a:cxn>
                <a:cxn ang="0">
                  <a:pos x="120" y="120"/>
                </a:cxn>
                <a:cxn ang="0">
                  <a:pos x="149" y="49"/>
                </a:cxn>
                <a:cxn ang="0">
                  <a:pos x="164" y="33"/>
                </a:cxn>
                <a:cxn ang="0">
                  <a:pos x="197" y="35"/>
                </a:cxn>
                <a:cxn ang="0">
                  <a:pos x="251" y="36"/>
                </a:cxn>
                <a:cxn ang="0">
                  <a:pos x="317" y="39"/>
                </a:cxn>
                <a:cxn ang="0">
                  <a:pos x="386" y="42"/>
                </a:cxn>
                <a:cxn ang="0">
                  <a:pos x="453" y="45"/>
                </a:cxn>
                <a:cxn ang="0">
                  <a:pos x="508" y="46"/>
                </a:cxn>
                <a:cxn ang="0">
                  <a:pos x="546" y="49"/>
                </a:cxn>
                <a:cxn ang="0">
                  <a:pos x="552" y="68"/>
                </a:cxn>
                <a:cxn ang="0">
                  <a:pos x="540" y="147"/>
                </a:cxn>
                <a:cxn ang="0">
                  <a:pos x="540" y="196"/>
                </a:cxn>
                <a:cxn ang="0">
                  <a:pos x="558" y="196"/>
                </a:cxn>
                <a:cxn ang="0">
                  <a:pos x="590" y="36"/>
                </a:cxn>
                <a:cxn ang="0">
                  <a:pos x="590" y="29"/>
                </a:cxn>
                <a:cxn ang="0">
                  <a:pos x="586" y="23"/>
                </a:cxn>
              </a:cxnLst>
              <a:rect l="0" t="0" r="r" b="b"/>
              <a:pathLst>
                <a:path w="590" h="385">
                  <a:moveTo>
                    <a:pt x="586" y="23"/>
                  </a:moveTo>
                  <a:lnTo>
                    <a:pt x="584" y="21"/>
                  </a:lnTo>
                  <a:lnTo>
                    <a:pt x="581" y="19"/>
                  </a:lnTo>
                  <a:lnTo>
                    <a:pt x="578" y="18"/>
                  </a:lnTo>
                  <a:lnTo>
                    <a:pt x="575" y="18"/>
                  </a:lnTo>
                  <a:lnTo>
                    <a:pt x="146" y="0"/>
                  </a:lnTo>
                  <a:lnTo>
                    <a:pt x="142" y="1"/>
                  </a:lnTo>
                  <a:lnTo>
                    <a:pt x="137" y="3"/>
                  </a:lnTo>
                  <a:lnTo>
                    <a:pt x="134" y="6"/>
                  </a:lnTo>
                  <a:lnTo>
                    <a:pt x="130" y="11"/>
                  </a:lnTo>
                  <a:lnTo>
                    <a:pt x="1" y="319"/>
                  </a:lnTo>
                  <a:lnTo>
                    <a:pt x="0" y="323"/>
                  </a:lnTo>
                  <a:lnTo>
                    <a:pt x="0" y="326"/>
                  </a:lnTo>
                  <a:lnTo>
                    <a:pt x="1" y="331"/>
                  </a:lnTo>
                  <a:lnTo>
                    <a:pt x="2" y="334"/>
                  </a:lnTo>
                  <a:lnTo>
                    <a:pt x="5" y="337"/>
                  </a:lnTo>
                  <a:lnTo>
                    <a:pt x="8" y="339"/>
                  </a:lnTo>
                  <a:lnTo>
                    <a:pt x="11" y="340"/>
                  </a:lnTo>
                  <a:lnTo>
                    <a:pt x="15" y="341"/>
                  </a:lnTo>
                  <a:lnTo>
                    <a:pt x="521" y="385"/>
                  </a:lnTo>
                  <a:lnTo>
                    <a:pt x="528" y="384"/>
                  </a:lnTo>
                  <a:lnTo>
                    <a:pt x="532" y="382"/>
                  </a:lnTo>
                  <a:lnTo>
                    <a:pt x="536" y="377"/>
                  </a:lnTo>
                  <a:lnTo>
                    <a:pt x="538" y="371"/>
                  </a:lnTo>
                  <a:lnTo>
                    <a:pt x="566" y="196"/>
                  </a:lnTo>
                  <a:lnTo>
                    <a:pt x="558" y="196"/>
                  </a:lnTo>
                  <a:lnTo>
                    <a:pt x="549" y="196"/>
                  </a:lnTo>
                  <a:lnTo>
                    <a:pt x="540" y="196"/>
                  </a:lnTo>
                  <a:lnTo>
                    <a:pt x="532" y="196"/>
                  </a:lnTo>
                  <a:lnTo>
                    <a:pt x="524" y="248"/>
                  </a:lnTo>
                  <a:lnTo>
                    <a:pt x="517" y="295"/>
                  </a:lnTo>
                  <a:lnTo>
                    <a:pt x="513" y="331"/>
                  </a:lnTo>
                  <a:lnTo>
                    <a:pt x="509" y="352"/>
                  </a:lnTo>
                  <a:lnTo>
                    <a:pt x="500" y="351"/>
                  </a:lnTo>
                  <a:lnTo>
                    <a:pt x="483" y="349"/>
                  </a:lnTo>
                  <a:lnTo>
                    <a:pt x="460" y="347"/>
                  </a:lnTo>
                  <a:lnTo>
                    <a:pt x="430" y="345"/>
                  </a:lnTo>
                  <a:lnTo>
                    <a:pt x="396" y="342"/>
                  </a:lnTo>
                  <a:lnTo>
                    <a:pt x="359" y="339"/>
                  </a:lnTo>
                  <a:lnTo>
                    <a:pt x="319" y="336"/>
                  </a:lnTo>
                  <a:lnTo>
                    <a:pt x="279" y="332"/>
                  </a:lnTo>
                  <a:lnTo>
                    <a:pt x="238" y="329"/>
                  </a:lnTo>
                  <a:lnTo>
                    <a:pt x="198" y="325"/>
                  </a:lnTo>
                  <a:lnTo>
                    <a:pt x="160" y="322"/>
                  </a:lnTo>
                  <a:lnTo>
                    <a:pt x="125" y="318"/>
                  </a:lnTo>
                  <a:lnTo>
                    <a:pt x="94" y="316"/>
                  </a:lnTo>
                  <a:lnTo>
                    <a:pt x="69" y="314"/>
                  </a:lnTo>
                  <a:lnTo>
                    <a:pt x="51" y="313"/>
                  </a:lnTo>
                  <a:lnTo>
                    <a:pt x="39" y="311"/>
                  </a:lnTo>
                  <a:lnTo>
                    <a:pt x="48" y="291"/>
                  </a:lnTo>
                  <a:lnTo>
                    <a:pt x="62" y="256"/>
                  </a:lnTo>
                  <a:lnTo>
                    <a:pt x="81" y="213"/>
                  </a:lnTo>
                  <a:lnTo>
                    <a:pt x="100" y="166"/>
                  </a:lnTo>
                  <a:lnTo>
                    <a:pt x="120" y="120"/>
                  </a:lnTo>
                  <a:lnTo>
                    <a:pt x="137" y="79"/>
                  </a:lnTo>
                  <a:lnTo>
                    <a:pt x="149" y="49"/>
                  </a:lnTo>
                  <a:lnTo>
                    <a:pt x="155" y="33"/>
                  </a:lnTo>
                  <a:lnTo>
                    <a:pt x="164" y="33"/>
                  </a:lnTo>
                  <a:lnTo>
                    <a:pt x="177" y="34"/>
                  </a:lnTo>
                  <a:lnTo>
                    <a:pt x="197" y="35"/>
                  </a:lnTo>
                  <a:lnTo>
                    <a:pt x="222" y="35"/>
                  </a:lnTo>
                  <a:lnTo>
                    <a:pt x="251" y="36"/>
                  </a:lnTo>
                  <a:lnTo>
                    <a:pt x="282" y="38"/>
                  </a:lnTo>
                  <a:lnTo>
                    <a:pt x="317" y="39"/>
                  </a:lnTo>
                  <a:lnTo>
                    <a:pt x="351" y="41"/>
                  </a:lnTo>
                  <a:lnTo>
                    <a:pt x="386" y="42"/>
                  </a:lnTo>
                  <a:lnTo>
                    <a:pt x="420" y="43"/>
                  </a:lnTo>
                  <a:lnTo>
                    <a:pt x="453" y="45"/>
                  </a:lnTo>
                  <a:lnTo>
                    <a:pt x="483" y="46"/>
                  </a:lnTo>
                  <a:lnTo>
                    <a:pt x="508" y="46"/>
                  </a:lnTo>
                  <a:lnTo>
                    <a:pt x="530" y="48"/>
                  </a:lnTo>
                  <a:lnTo>
                    <a:pt x="546" y="49"/>
                  </a:lnTo>
                  <a:lnTo>
                    <a:pt x="555" y="49"/>
                  </a:lnTo>
                  <a:lnTo>
                    <a:pt x="552" y="68"/>
                  </a:lnTo>
                  <a:lnTo>
                    <a:pt x="547" y="103"/>
                  </a:lnTo>
                  <a:lnTo>
                    <a:pt x="540" y="147"/>
                  </a:lnTo>
                  <a:lnTo>
                    <a:pt x="532" y="196"/>
                  </a:lnTo>
                  <a:lnTo>
                    <a:pt x="540" y="196"/>
                  </a:lnTo>
                  <a:lnTo>
                    <a:pt x="549" y="196"/>
                  </a:lnTo>
                  <a:lnTo>
                    <a:pt x="558" y="196"/>
                  </a:lnTo>
                  <a:lnTo>
                    <a:pt x="566" y="196"/>
                  </a:lnTo>
                  <a:lnTo>
                    <a:pt x="590" y="36"/>
                  </a:lnTo>
                  <a:lnTo>
                    <a:pt x="590" y="33"/>
                  </a:lnTo>
                  <a:lnTo>
                    <a:pt x="590" y="29"/>
                  </a:lnTo>
                  <a:lnTo>
                    <a:pt x="587" y="26"/>
                  </a:lnTo>
                  <a:lnTo>
                    <a:pt x="586" y="23"/>
                  </a:lnTo>
                  <a:close/>
                </a:path>
              </a:pathLst>
            </a:custGeom>
            <a:solidFill>
              <a:srgbClr val="000000"/>
            </a:solidFill>
            <a:ln w="9525">
              <a:noFill/>
              <a:round/>
              <a:headEnd/>
              <a:tailEnd/>
            </a:ln>
          </p:spPr>
          <p:txBody>
            <a:bodyPr/>
            <a:lstStyle/>
            <a:p>
              <a:endParaRPr lang="en-US"/>
            </a:p>
          </p:txBody>
        </p:sp>
        <p:sp>
          <p:nvSpPr>
            <p:cNvPr id="17444" name="Freeform 36"/>
            <p:cNvSpPr>
              <a:spLocks/>
            </p:cNvSpPr>
            <p:nvPr/>
          </p:nvSpPr>
          <p:spPr bwMode="auto">
            <a:xfrm>
              <a:off x="5117" y="4050"/>
              <a:ext cx="22" cy="1"/>
            </a:xfrm>
            <a:custGeom>
              <a:avLst/>
              <a:gdLst/>
              <a:ahLst/>
              <a:cxnLst>
                <a:cxn ang="0">
                  <a:pos x="0" y="0"/>
                </a:cxn>
                <a:cxn ang="0">
                  <a:pos x="45" y="0"/>
                </a:cxn>
                <a:cxn ang="0">
                  <a:pos x="0" y="0"/>
                </a:cxn>
              </a:cxnLst>
              <a:rect l="0" t="0" r="r" b="b"/>
              <a:pathLst>
                <a:path w="45">
                  <a:moveTo>
                    <a:pt x="0" y="0"/>
                  </a:moveTo>
                  <a:lnTo>
                    <a:pt x="45" y="0"/>
                  </a:lnTo>
                  <a:lnTo>
                    <a:pt x="0" y="0"/>
                  </a:lnTo>
                  <a:close/>
                </a:path>
              </a:pathLst>
            </a:custGeom>
            <a:solidFill>
              <a:srgbClr val="000000"/>
            </a:solidFill>
            <a:ln w="9525">
              <a:noFill/>
              <a:round/>
              <a:headEnd/>
              <a:tailEnd/>
            </a:ln>
          </p:spPr>
          <p:txBody>
            <a:bodyPr/>
            <a:lstStyle/>
            <a:p>
              <a:endParaRPr lang="en-US"/>
            </a:p>
          </p:txBody>
        </p:sp>
        <p:sp>
          <p:nvSpPr>
            <p:cNvPr id="17445" name="Freeform 37"/>
            <p:cNvSpPr>
              <a:spLocks/>
            </p:cNvSpPr>
            <p:nvPr/>
          </p:nvSpPr>
          <p:spPr bwMode="auto">
            <a:xfrm>
              <a:off x="5031" y="4158"/>
              <a:ext cx="183" cy="24"/>
            </a:xfrm>
            <a:custGeom>
              <a:avLst/>
              <a:gdLst/>
              <a:ahLst/>
              <a:cxnLst>
                <a:cxn ang="0">
                  <a:pos x="0" y="15"/>
                </a:cxn>
                <a:cxn ang="0">
                  <a:pos x="0" y="22"/>
                </a:cxn>
                <a:cxn ang="0">
                  <a:pos x="3" y="27"/>
                </a:cxn>
                <a:cxn ang="0">
                  <a:pos x="8" y="30"/>
                </a:cxn>
                <a:cxn ang="0">
                  <a:pos x="15" y="31"/>
                </a:cxn>
                <a:cxn ang="0">
                  <a:pos x="349" y="48"/>
                </a:cxn>
                <a:cxn ang="0">
                  <a:pos x="354" y="48"/>
                </a:cxn>
                <a:cxn ang="0">
                  <a:pos x="359" y="45"/>
                </a:cxn>
                <a:cxn ang="0">
                  <a:pos x="362" y="40"/>
                </a:cxn>
                <a:cxn ang="0">
                  <a:pos x="365" y="35"/>
                </a:cxn>
                <a:cxn ang="0">
                  <a:pos x="364" y="28"/>
                </a:cxn>
                <a:cxn ang="0">
                  <a:pos x="360" y="23"/>
                </a:cxn>
                <a:cxn ang="0">
                  <a:pos x="356" y="20"/>
                </a:cxn>
                <a:cxn ang="0">
                  <a:pos x="350" y="17"/>
                </a:cxn>
                <a:cxn ang="0">
                  <a:pos x="16" y="0"/>
                </a:cxn>
                <a:cxn ang="0">
                  <a:pos x="10" y="1"/>
                </a:cxn>
                <a:cxn ang="0">
                  <a:pos x="4" y="5"/>
                </a:cxn>
                <a:cxn ang="0">
                  <a:pos x="1" y="9"/>
                </a:cxn>
                <a:cxn ang="0">
                  <a:pos x="0" y="15"/>
                </a:cxn>
              </a:cxnLst>
              <a:rect l="0" t="0" r="r" b="b"/>
              <a:pathLst>
                <a:path w="365" h="48">
                  <a:moveTo>
                    <a:pt x="0" y="15"/>
                  </a:moveTo>
                  <a:lnTo>
                    <a:pt x="0" y="22"/>
                  </a:lnTo>
                  <a:lnTo>
                    <a:pt x="3" y="27"/>
                  </a:lnTo>
                  <a:lnTo>
                    <a:pt x="8" y="30"/>
                  </a:lnTo>
                  <a:lnTo>
                    <a:pt x="15" y="31"/>
                  </a:lnTo>
                  <a:lnTo>
                    <a:pt x="349" y="48"/>
                  </a:lnTo>
                  <a:lnTo>
                    <a:pt x="354" y="48"/>
                  </a:lnTo>
                  <a:lnTo>
                    <a:pt x="359" y="45"/>
                  </a:lnTo>
                  <a:lnTo>
                    <a:pt x="362" y="40"/>
                  </a:lnTo>
                  <a:lnTo>
                    <a:pt x="365" y="35"/>
                  </a:lnTo>
                  <a:lnTo>
                    <a:pt x="364" y="28"/>
                  </a:lnTo>
                  <a:lnTo>
                    <a:pt x="360" y="23"/>
                  </a:lnTo>
                  <a:lnTo>
                    <a:pt x="356" y="20"/>
                  </a:lnTo>
                  <a:lnTo>
                    <a:pt x="350" y="17"/>
                  </a:lnTo>
                  <a:lnTo>
                    <a:pt x="16" y="0"/>
                  </a:lnTo>
                  <a:lnTo>
                    <a:pt x="10" y="1"/>
                  </a:lnTo>
                  <a:lnTo>
                    <a:pt x="4" y="5"/>
                  </a:lnTo>
                  <a:lnTo>
                    <a:pt x="1" y="9"/>
                  </a:lnTo>
                  <a:lnTo>
                    <a:pt x="0" y="15"/>
                  </a:lnTo>
                  <a:close/>
                </a:path>
              </a:pathLst>
            </a:custGeom>
            <a:solidFill>
              <a:srgbClr val="000000"/>
            </a:solidFill>
            <a:ln w="9525">
              <a:noFill/>
              <a:round/>
              <a:headEnd/>
              <a:tailEnd/>
            </a:ln>
          </p:spPr>
          <p:txBody>
            <a:bodyPr/>
            <a:lstStyle/>
            <a:p>
              <a:endParaRPr lang="en-US"/>
            </a:p>
          </p:txBody>
        </p:sp>
        <p:sp>
          <p:nvSpPr>
            <p:cNvPr id="17446" name="Freeform 38"/>
            <p:cNvSpPr>
              <a:spLocks/>
            </p:cNvSpPr>
            <p:nvPr/>
          </p:nvSpPr>
          <p:spPr bwMode="auto">
            <a:xfrm>
              <a:off x="5049" y="4128"/>
              <a:ext cx="173" cy="24"/>
            </a:xfrm>
            <a:custGeom>
              <a:avLst/>
              <a:gdLst/>
              <a:ahLst/>
              <a:cxnLst>
                <a:cxn ang="0">
                  <a:pos x="0" y="15"/>
                </a:cxn>
                <a:cxn ang="0">
                  <a:pos x="1" y="21"/>
                </a:cxn>
                <a:cxn ang="0">
                  <a:pos x="5" y="26"/>
                </a:cxn>
                <a:cxn ang="0">
                  <a:pos x="9" y="29"/>
                </a:cxn>
                <a:cxn ang="0">
                  <a:pos x="15" y="31"/>
                </a:cxn>
                <a:cxn ang="0">
                  <a:pos x="329" y="48"/>
                </a:cxn>
                <a:cxn ang="0">
                  <a:pos x="336" y="46"/>
                </a:cxn>
                <a:cxn ang="0">
                  <a:pos x="340" y="43"/>
                </a:cxn>
                <a:cxn ang="0">
                  <a:pos x="344" y="38"/>
                </a:cxn>
                <a:cxn ang="0">
                  <a:pos x="346" y="33"/>
                </a:cxn>
                <a:cxn ang="0">
                  <a:pos x="345" y="27"/>
                </a:cxn>
                <a:cxn ang="0">
                  <a:pos x="341" y="21"/>
                </a:cxn>
                <a:cxn ang="0">
                  <a:pos x="337" y="18"/>
                </a:cxn>
                <a:cxn ang="0">
                  <a:pos x="331" y="16"/>
                </a:cxn>
                <a:cxn ang="0">
                  <a:pos x="16" y="0"/>
                </a:cxn>
                <a:cxn ang="0">
                  <a:pos x="11" y="0"/>
                </a:cxn>
                <a:cxn ang="0">
                  <a:pos x="5" y="4"/>
                </a:cxn>
                <a:cxn ang="0">
                  <a:pos x="1" y="8"/>
                </a:cxn>
                <a:cxn ang="0">
                  <a:pos x="0" y="15"/>
                </a:cxn>
              </a:cxnLst>
              <a:rect l="0" t="0" r="r" b="b"/>
              <a:pathLst>
                <a:path w="346" h="48">
                  <a:moveTo>
                    <a:pt x="0" y="15"/>
                  </a:moveTo>
                  <a:lnTo>
                    <a:pt x="1" y="21"/>
                  </a:lnTo>
                  <a:lnTo>
                    <a:pt x="5" y="26"/>
                  </a:lnTo>
                  <a:lnTo>
                    <a:pt x="9" y="29"/>
                  </a:lnTo>
                  <a:lnTo>
                    <a:pt x="15" y="31"/>
                  </a:lnTo>
                  <a:lnTo>
                    <a:pt x="329" y="48"/>
                  </a:lnTo>
                  <a:lnTo>
                    <a:pt x="336" y="46"/>
                  </a:lnTo>
                  <a:lnTo>
                    <a:pt x="340" y="43"/>
                  </a:lnTo>
                  <a:lnTo>
                    <a:pt x="344" y="38"/>
                  </a:lnTo>
                  <a:lnTo>
                    <a:pt x="346" y="33"/>
                  </a:lnTo>
                  <a:lnTo>
                    <a:pt x="345" y="27"/>
                  </a:lnTo>
                  <a:lnTo>
                    <a:pt x="341" y="21"/>
                  </a:lnTo>
                  <a:lnTo>
                    <a:pt x="337" y="18"/>
                  </a:lnTo>
                  <a:lnTo>
                    <a:pt x="331" y="16"/>
                  </a:lnTo>
                  <a:lnTo>
                    <a:pt x="16" y="0"/>
                  </a:lnTo>
                  <a:lnTo>
                    <a:pt x="11" y="0"/>
                  </a:lnTo>
                  <a:lnTo>
                    <a:pt x="5" y="4"/>
                  </a:lnTo>
                  <a:lnTo>
                    <a:pt x="1" y="8"/>
                  </a:lnTo>
                  <a:lnTo>
                    <a:pt x="0" y="15"/>
                  </a:lnTo>
                  <a:close/>
                </a:path>
              </a:pathLst>
            </a:custGeom>
            <a:solidFill>
              <a:srgbClr val="000000"/>
            </a:solidFill>
            <a:ln w="9525">
              <a:noFill/>
              <a:round/>
              <a:headEnd/>
              <a:tailEnd/>
            </a:ln>
          </p:spPr>
          <p:txBody>
            <a:bodyPr/>
            <a:lstStyle/>
            <a:p>
              <a:endParaRPr lang="en-US"/>
            </a:p>
          </p:txBody>
        </p:sp>
        <p:sp>
          <p:nvSpPr>
            <p:cNvPr id="17447" name="Freeform 39"/>
            <p:cNvSpPr>
              <a:spLocks/>
            </p:cNvSpPr>
            <p:nvPr/>
          </p:nvSpPr>
          <p:spPr bwMode="auto">
            <a:xfrm>
              <a:off x="5059" y="4098"/>
              <a:ext cx="161" cy="23"/>
            </a:xfrm>
            <a:custGeom>
              <a:avLst/>
              <a:gdLst/>
              <a:ahLst/>
              <a:cxnLst>
                <a:cxn ang="0">
                  <a:pos x="0" y="15"/>
                </a:cxn>
                <a:cxn ang="0">
                  <a:pos x="1" y="21"/>
                </a:cxn>
                <a:cxn ang="0">
                  <a:pos x="5" y="27"/>
                </a:cxn>
                <a:cxn ang="0">
                  <a:pos x="9" y="30"/>
                </a:cxn>
                <a:cxn ang="0">
                  <a:pos x="15" y="31"/>
                </a:cxn>
                <a:cxn ang="0">
                  <a:pos x="304" y="46"/>
                </a:cxn>
                <a:cxn ang="0">
                  <a:pos x="310" y="45"/>
                </a:cxn>
                <a:cxn ang="0">
                  <a:pos x="315" y="42"/>
                </a:cxn>
                <a:cxn ang="0">
                  <a:pos x="318" y="37"/>
                </a:cxn>
                <a:cxn ang="0">
                  <a:pos x="320" y="31"/>
                </a:cxn>
                <a:cxn ang="0">
                  <a:pos x="319" y="26"/>
                </a:cxn>
                <a:cxn ang="0">
                  <a:pos x="317" y="20"/>
                </a:cxn>
                <a:cxn ang="0">
                  <a:pos x="311" y="16"/>
                </a:cxn>
                <a:cxn ang="0">
                  <a:pos x="305" y="15"/>
                </a:cxn>
                <a:cxn ang="0">
                  <a:pos x="16" y="0"/>
                </a:cxn>
                <a:cxn ang="0">
                  <a:pos x="10" y="0"/>
                </a:cxn>
                <a:cxn ang="0">
                  <a:pos x="6" y="4"/>
                </a:cxn>
                <a:cxn ang="0">
                  <a:pos x="2" y="8"/>
                </a:cxn>
                <a:cxn ang="0">
                  <a:pos x="0" y="15"/>
                </a:cxn>
              </a:cxnLst>
              <a:rect l="0" t="0" r="r" b="b"/>
              <a:pathLst>
                <a:path w="320" h="46">
                  <a:moveTo>
                    <a:pt x="0" y="15"/>
                  </a:moveTo>
                  <a:lnTo>
                    <a:pt x="1" y="21"/>
                  </a:lnTo>
                  <a:lnTo>
                    <a:pt x="5" y="27"/>
                  </a:lnTo>
                  <a:lnTo>
                    <a:pt x="9" y="30"/>
                  </a:lnTo>
                  <a:lnTo>
                    <a:pt x="15" y="31"/>
                  </a:lnTo>
                  <a:lnTo>
                    <a:pt x="304" y="46"/>
                  </a:lnTo>
                  <a:lnTo>
                    <a:pt x="310" y="45"/>
                  </a:lnTo>
                  <a:lnTo>
                    <a:pt x="315" y="42"/>
                  </a:lnTo>
                  <a:lnTo>
                    <a:pt x="318" y="37"/>
                  </a:lnTo>
                  <a:lnTo>
                    <a:pt x="320" y="31"/>
                  </a:lnTo>
                  <a:lnTo>
                    <a:pt x="319" y="26"/>
                  </a:lnTo>
                  <a:lnTo>
                    <a:pt x="317" y="20"/>
                  </a:lnTo>
                  <a:lnTo>
                    <a:pt x="311" y="16"/>
                  </a:lnTo>
                  <a:lnTo>
                    <a:pt x="305" y="15"/>
                  </a:lnTo>
                  <a:lnTo>
                    <a:pt x="16" y="0"/>
                  </a:lnTo>
                  <a:lnTo>
                    <a:pt x="10" y="0"/>
                  </a:lnTo>
                  <a:lnTo>
                    <a:pt x="6" y="4"/>
                  </a:lnTo>
                  <a:lnTo>
                    <a:pt x="2" y="8"/>
                  </a:lnTo>
                  <a:lnTo>
                    <a:pt x="0" y="15"/>
                  </a:lnTo>
                  <a:close/>
                </a:path>
              </a:pathLst>
            </a:custGeom>
            <a:solidFill>
              <a:srgbClr val="000000"/>
            </a:solidFill>
            <a:ln w="9525">
              <a:noFill/>
              <a:round/>
              <a:headEnd/>
              <a:tailEnd/>
            </a:ln>
          </p:spPr>
          <p:txBody>
            <a:bodyPr/>
            <a:lstStyle/>
            <a:p>
              <a:endParaRPr lang="en-US"/>
            </a:p>
          </p:txBody>
        </p:sp>
        <p:sp>
          <p:nvSpPr>
            <p:cNvPr id="17448" name="Freeform 40"/>
            <p:cNvSpPr>
              <a:spLocks/>
            </p:cNvSpPr>
            <p:nvPr/>
          </p:nvSpPr>
          <p:spPr bwMode="auto">
            <a:xfrm>
              <a:off x="4627" y="3909"/>
              <a:ext cx="1034" cy="161"/>
            </a:xfrm>
            <a:custGeom>
              <a:avLst/>
              <a:gdLst/>
              <a:ahLst/>
              <a:cxnLst>
                <a:cxn ang="0">
                  <a:pos x="2053" y="290"/>
                </a:cxn>
                <a:cxn ang="0">
                  <a:pos x="18" y="0"/>
                </a:cxn>
                <a:cxn ang="0">
                  <a:pos x="11" y="0"/>
                </a:cxn>
                <a:cxn ang="0">
                  <a:pos x="6" y="3"/>
                </a:cxn>
                <a:cxn ang="0">
                  <a:pos x="2" y="8"/>
                </a:cxn>
                <a:cxn ang="0">
                  <a:pos x="0" y="13"/>
                </a:cxn>
                <a:cxn ang="0">
                  <a:pos x="0" y="20"/>
                </a:cxn>
                <a:cxn ang="0">
                  <a:pos x="3" y="26"/>
                </a:cxn>
                <a:cxn ang="0">
                  <a:pos x="8" y="29"/>
                </a:cxn>
                <a:cxn ang="0">
                  <a:pos x="14" y="32"/>
                </a:cxn>
                <a:cxn ang="0">
                  <a:pos x="2048" y="321"/>
                </a:cxn>
                <a:cxn ang="0">
                  <a:pos x="2055" y="321"/>
                </a:cxn>
                <a:cxn ang="0">
                  <a:pos x="2061" y="318"/>
                </a:cxn>
                <a:cxn ang="0">
                  <a:pos x="2065" y="314"/>
                </a:cxn>
                <a:cxn ang="0">
                  <a:pos x="2067" y="308"/>
                </a:cxn>
                <a:cxn ang="0">
                  <a:pos x="2067" y="301"/>
                </a:cxn>
                <a:cxn ang="0">
                  <a:pos x="2063" y="296"/>
                </a:cxn>
                <a:cxn ang="0">
                  <a:pos x="2059" y="292"/>
                </a:cxn>
                <a:cxn ang="0">
                  <a:pos x="2053" y="290"/>
                </a:cxn>
              </a:cxnLst>
              <a:rect l="0" t="0" r="r" b="b"/>
              <a:pathLst>
                <a:path w="2067" h="321">
                  <a:moveTo>
                    <a:pt x="2053" y="290"/>
                  </a:moveTo>
                  <a:lnTo>
                    <a:pt x="18" y="0"/>
                  </a:lnTo>
                  <a:lnTo>
                    <a:pt x="11" y="0"/>
                  </a:lnTo>
                  <a:lnTo>
                    <a:pt x="6" y="3"/>
                  </a:lnTo>
                  <a:lnTo>
                    <a:pt x="2" y="8"/>
                  </a:lnTo>
                  <a:lnTo>
                    <a:pt x="0" y="13"/>
                  </a:lnTo>
                  <a:lnTo>
                    <a:pt x="0" y="20"/>
                  </a:lnTo>
                  <a:lnTo>
                    <a:pt x="3" y="26"/>
                  </a:lnTo>
                  <a:lnTo>
                    <a:pt x="8" y="29"/>
                  </a:lnTo>
                  <a:lnTo>
                    <a:pt x="14" y="32"/>
                  </a:lnTo>
                  <a:lnTo>
                    <a:pt x="2048" y="321"/>
                  </a:lnTo>
                  <a:lnTo>
                    <a:pt x="2055" y="321"/>
                  </a:lnTo>
                  <a:lnTo>
                    <a:pt x="2061" y="318"/>
                  </a:lnTo>
                  <a:lnTo>
                    <a:pt x="2065" y="314"/>
                  </a:lnTo>
                  <a:lnTo>
                    <a:pt x="2067" y="308"/>
                  </a:lnTo>
                  <a:lnTo>
                    <a:pt x="2067" y="301"/>
                  </a:lnTo>
                  <a:lnTo>
                    <a:pt x="2063" y="296"/>
                  </a:lnTo>
                  <a:lnTo>
                    <a:pt x="2059" y="292"/>
                  </a:lnTo>
                  <a:lnTo>
                    <a:pt x="2053" y="290"/>
                  </a:lnTo>
                  <a:close/>
                </a:path>
              </a:pathLst>
            </a:custGeom>
            <a:solidFill>
              <a:srgbClr val="000000"/>
            </a:solidFill>
            <a:ln w="9525">
              <a:noFill/>
              <a:round/>
              <a:headEnd/>
              <a:tailEnd/>
            </a:ln>
          </p:spPr>
          <p:txBody>
            <a:bodyPr/>
            <a:lstStyle/>
            <a:p>
              <a:endParaRPr lang="en-US"/>
            </a:p>
          </p:txBody>
        </p:sp>
        <p:sp>
          <p:nvSpPr>
            <p:cNvPr id="17449" name="Freeform 41"/>
            <p:cNvSpPr>
              <a:spLocks/>
            </p:cNvSpPr>
            <p:nvPr/>
          </p:nvSpPr>
          <p:spPr bwMode="auto">
            <a:xfrm>
              <a:off x="4846" y="3235"/>
              <a:ext cx="476" cy="370"/>
            </a:xfrm>
            <a:custGeom>
              <a:avLst/>
              <a:gdLst/>
              <a:ahLst/>
              <a:cxnLst>
                <a:cxn ang="0">
                  <a:pos x="942" y="218"/>
                </a:cxn>
                <a:cxn ang="0">
                  <a:pos x="951" y="289"/>
                </a:cxn>
                <a:cxn ang="0">
                  <a:pos x="940" y="357"/>
                </a:cxn>
                <a:cxn ang="0">
                  <a:pos x="910" y="421"/>
                </a:cxn>
                <a:cxn ang="0">
                  <a:pos x="865" y="482"/>
                </a:cxn>
                <a:cxn ang="0">
                  <a:pos x="806" y="541"/>
                </a:cxn>
                <a:cxn ang="0">
                  <a:pos x="737" y="594"/>
                </a:cxn>
                <a:cxn ang="0">
                  <a:pos x="658" y="642"/>
                </a:cxn>
                <a:cxn ang="0">
                  <a:pos x="573" y="684"/>
                </a:cxn>
                <a:cxn ang="0">
                  <a:pos x="491" y="715"/>
                </a:cxn>
                <a:cxn ang="0">
                  <a:pos x="410" y="734"/>
                </a:cxn>
                <a:cxn ang="0">
                  <a:pos x="334" y="740"/>
                </a:cxn>
                <a:cxn ang="0">
                  <a:pos x="261" y="733"/>
                </a:cxn>
                <a:cxn ang="0">
                  <a:pos x="194" y="713"/>
                </a:cxn>
                <a:cxn ang="0">
                  <a:pos x="133" y="679"/>
                </a:cxn>
                <a:cxn ang="0">
                  <a:pos x="79" y="631"/>
                </a:cxn>
                <a:cxn ang="0">
                  <a:pos x="32" y="564"/>
                </a:cxn>
                <a:cxn ang="0">
                  <a:pos x="4" y="486"/>
                </a:cxn>
                <a:cxn ang="0">
                  <a:pos x="2" y="406"/>
                </a:cxn>
                <a:cxn ang="0">
                  <a:pos x="23" y="328"/>
                </a:cxn>
                <a:cxn ang="0">
                  <a:pos x="67" y="252"/>
                </a:cxn>
                <a:cxn ang="0">
                  <a:pos x="130" y="181"/>
                </a:cxn>
                <a:cxn ang="0">
                  <a:pos x="211" y="118"/>
                </a:cxn>
                <a:cxn ang="0">
                  <a:pos x="308" y="66"/>
                </a:cxn>
                <a:cxn ang="0">
                  <a:pos x="409" y="29"/>
                </a:cxn>
                <a:cxn ang="0">
                  <a:pos x="497" y="9"/>
                </a:cxn>
                <a:cxn ang="0">
                  <a:pos x="584" y="0"/>
                </a:cxn>
                <a:cxn ang="0">
                  <a:pos x="666" y="3"/>
                </a:cxn>
                <a:cxn ang="0">
                  <a:pos x="742" y="19"/>
                </a:cxn>
                <a:cxn ang="0">
                  <a:pos x="808" y="49"/>
                </a:cxn>
                <a:cxn ang="0">
                  <a:pos x="866" y="92"/>
                </a:cxn>
                <a:cxn ang="0">
                  <a:pos x="912" y="148"/>
                </a:cxn>
              </a:cxnLst>
              <a:rect l="0" t="0" r="r" b="b"/>
              <a:pathLst>
                <a:path w="951" h="740">
                  <a:moveTo>
                    <a:pt x="929" y="183"/>
                  </a:moveTo>
                  <a:lnTo>
                    <a:pt x="942" y="218"/>
                  </a:lnTo>
                  <a:lnTo>
                    <a:pt x="949" y="254"/>
                  </a:lnTo>
                  <a:lnTo>
                    <a:pt x="951" y="289"/>
                  </a:lnTo>
                  <a:lnTo>
                    <a:pt x="948" y="322"/>
                  </a:lnTo>
                  <a:lnTo>
                    <a:pt x="940" y="357"/>
                  </a:lnTo>
                  <a:lnTo>
                    <a:pt x="927" y="389"/>
                  </a:lnTo>
                  <a:lnTo>
                    <a:pt x="910" y="421"/>
                  </a:lnTo>
                  <a:lnTo>
                    <a:pt x="889" y="452"/>
                  </a:lnTo>
                  <a:lnTo>
                    <a:pt x="865" y="482"/>
                  </a:lnTo>
                  <a:lnTo>
                    <a:pt x="837" y="512"/>
                  </a:lnTo>
                  <a:lnTo>
                    <a:pt x="806" y="541"/>
                  </a:lnTo>
                  <a:lnTo>
                    <a:pt x="773" y="567"/>
                  </a:lnTo>
                  <a:lnTo>
                    <a:pt x="737" y="594"/>
                  </a:lnTo>
                  <a:lnTo>
                    <a:pt x="698" y="618"/>
                  </a:lnTo>
                  <a:lnTo>
                    <a:pt x="658" y="642"/>
                  </a:lnTo>
                  <a:lnTo>
                    <a:pt x="616" y="664"/>
                  </a:lnTo>
                  <a:lnTo>
                    <a:pt x="573" y="684"/>
                  </a:lnTo>
                  <a:lnTo>
                    <a:pt x="532" y="701"/>
                  </a:lnTo>
                  <a:lnTo>
                    <a:pt x="491" y="715"/>
                  </a:lnTo>
                  <a:lnTo>
                    <a:pt x="450" y="726"/>
                  </a:lnTo>
                  <a:lnTo>
                    <a:pt x="410" y="734"/>
                  </a:lnTo>
                  <a:lnTo>
                    <a:pt x="371" y="739"/>
                  </a:lnTo>
                  <a:lnTo>
                    <a:pt x="334" y="740"/>
                  </a:lnTo>
                  <a:lnTo>
                    <a:pt x="297" y="738"/>
                  </a:lnTo>
                  <a:lnTo>
                    <a:pt x="261" y="733"/>
                  </a:lnTo>
                  <a:lnTo>
                    <a:pt x="227" y="725"/>
                  </a:lnTo>
                  <a:lnTo>
                    <a:pt x="194" y="713"/>
                  </a:lnTo>
                  <a:lnTo>
                    <a:pt x="163" y="698"/>
                  </a:lnTo>
                  <a:lnTo>
                    <a:pt x="133" y="679"/>
                  </a:lnTo>
                  <a:lnTo>
                    <a:pt x="106" y="656"/>
                  </a:lnTo>
                  <a:lnTo>
                    <a:pt x="79" y="631"/>
                  </a:lnTo>
                  <a:lnTo>
                    <a:pt x="55" y="601"/>
                  </a:lnTo>
                  <a:lnTo>
                    <a:pt x="32" y="564"/>
                  </a:lnTo>
                  <a:lnTo>
                    <a:pt x="15" y="525"/>
                  </a:lnTo>
                  <a:lnTo>
                    <a:pt x="4" y="486"/>
                  </a:lnTo>
                  <a:lnTo>
                    <a:pt x="0" y="446"/>
                  </a:lnTo>
                  <a:lnTo>
                    <a:pt x="2" y="406"/>
                  </a:lnTo>
                  <a:lnTo>
                    <a:pt x="10" y="367"/>
                  </a:lnTo>
                  <a:lnTo>
                    <a:pt x="23" y="328"/>
                  </a:lnTo>
                  <a:lnTo>
                    <a:pt x="42" y="289"/>
                  </a:lnTo>
                  <a:lnTo>
                    <a:pt x="67" y="252"/>
                  </a:lnTo>
                  <a:lnTo>
                    <a:pt x="95" y="215"/>
                  </a:lnTo>
                  <a:lnTo>
                    <a:pt x="130" y="181"/>
                  </a:lnTo>
                  <a:lnTo>
                    <a:pt x="168" y="148"/>
                  </a:lnTo>
                  <a:lnTo>
                    <a:pt x="211" y="118"/>
                  </a:lnTo>
                  <a:lnTo>
                    <a:pt x="258" y="90"/>
                  </a:lnTo>
                  <a:lnTo>
                    <a:pt x="308" y="66"/>
                  </a:lnTo>
                  <a:lnTo>
                    <a:pt x="364" y="44"/>
                  </a:lnTo>
                  <a:lnTo>
                    <a:pt x="409" y="29"/>
                  </a:lnTo>
                  <a:lnTo>
                    <a:pt x="454" y="18"/>
                  </a:lnTo>
                  <a:lnTo>
                    <a:pt x="497" y="9"/>
                  </a:lnTo>
                  <a:lnTo>
                    <a:pt x="541" y="3"/>
                  </a:lnTo>
                  <a:lnTo>
                    <a:pt x="584" y="0"/>
                  </a:lnTo>
                  <a:lnTo>
                    <a:pt x="625" y="0"/>
                  </a:lnTo>
                  <a:lnTo>
                    <a:pt x="666" y="3"/>
                  </a:lnTo>
                  <a:lnTo>
                    <a:pt x="705" y="10"/>
                  </a:lnTo>
                  <a:lnTo>
                    <a:pt x="742" y="19"/>
                  </a:lnTo>
                  <a:lnTo>
                    <a:pt x="776" y="33"/>
                  </a:lnTo>
                  <a:lnTo>
                    <a:pt x="808" y="49"/>
                  </a:lnTo>
                  <a:lnTo>
                    <a:pt x="838" y="68"/>
                  </a:lnTo>
                  <a:lnTo>
                    <a:pt x="866" y="92"/>
                  </a:lnTo>
                  <a:lnTo>
                    <a:pt x="890" y="118"/>
                  </a:lnTo>
                  <a:lnTo>
                    <a:pt x="912" y="148"/>
                  </a:lnTo>
                  <a:lnTo>
                    <a:pt x="929" y="183"/>
                  </a:lnTo>
                  <a:close/>
                </a:path>
              </a:pathLst>
            </a:custGeom>
            <a:solidFill>
              <a:srgbClr val="000000"/>
            </a:solidFill>
            <a:ln w="9525">
              <a:noFill/>
              <a:round/>
              <a:headEnd/>
              <a:tailEnd/>
            </a:ln>
          </p:spPr>
          <p:txBody>
            <a:bodyPr/>
            <a:lstStyle/>
            <a:p>
              <a:endParaRPr lang="en-US"/>
            </a:p>
          </p:txBody>
        </p:sp>
        <p:sp>
          <p:nvSpPr>
            <p:cNvPr id="17450" name="Freeform 42"/>
            <p:cNvSpPr>
              <a:spLocks/>
            </p:cNvSpPr>
            <p:nvPr/>
          </p:nvSpPr>
          <p:spPr bwMode="auto">
            <a:xfrm>
              <a:off x="5148" y="3666"/>
              <a:ext cx="215" cy="362"/>
            </a:xfrm>
            <a:custGeom>
              <a:avLst/>
              <a:gdLst/>
              <a:ahLst/>
              <a:cxnLst>
                <a:cxn ang="0">
                  <a:pos x="220" y="0"/>
                </a:cxn>
                <a:cxn ang="0">
                  <a:pos x="208" y="4"/>
                </a:cxn>
                <a:cxn ang="0">
                  <a:pos x="201" y="15"/>
                </a:cxn>
                <a:cxn ang="0">
                  <a:pos x="204" y="27"/>
                </a:cxn>
                <a:cxn ang="0">
                  <a:pos x="211" y="32"/>
                </a:cxn>
                <a:cxn ang="0">
                  <a:pos x="229" y="45"/>
                </a:cxn>
                <a:cxn ang="0">
                  <a:pos x="256" y="67"/>
                </a:cxn>
                <a:cxn ang="0">
                  <a:pos x="290" y="99"/>
                </a:cxn>
                <a:cxn ang="0">
                  <a:pos x="325" y="140"/>
                </a:cxn>
                <a:cxn ang="0">
                  <a:pos x="359" y="187"/>
                </a:cxn>
                <a:cxn ang="0">
                  <a:pos x="383" y="241"/>
                </a:cxn>
                <a:cxn ang="0">
                  <a:pos x="396" y="301"/>
                </a:cxn>
                <a:cxn ang="0">
                  <a:pos x="392" y="356"/>
                </a:cxn>
                <a:cxn ang="0">
                  <a:pos x="377" y="405"/>
                </a:cxn>
                <a:cxn ang="0">
                  <a:pos x="351" y="452"/>
                </a:cxn>
                <a:cxn ang="0">
                  <a:pos x="314" y="498"/>
                </a:cxn>
                <a:cxn ang="0">
                  <a:pos x="265" y="543"/>
                </a:cxn>
                <a:cxn ang="0">
                  <a:pos x="205" y="587"/>
                </a:cxn>
                <a:cxn ang="0">
                  <a:pos x="135" y="630"/>
                </a:cxn>
                <a:cxn ang="0">
                  <a:pos x="55" y="672"/>
                </a:cxn>
                <a:cxn ang="0">
                  <a:pos x="5" y="696"/>
                </a:cxn>
                <a:cxn ang="0">
                  <a:pos x="0" y="708"/>
                </a:cxn>
                <a:cxn ang="0">
                  <a:pos x="5" y="720"/>
                </a:cxn>
                <a:cxn ang="0">
                  <a:pos x="18" y="725"/>
                </a:cxn>
                <a:cxn ang="0">
                  <a:pos x="71" y="702"/>
                </a:cxn>
                <a:cxn ang="0">
                  <a:pos x="156" y="658"/>
                </a:cxn>
                <a:cxn ang="0">
                  <a:pos x="230" y="612"/>
                </a:cxn>
                <a:cxn ang="0">
                  <a:pos x="292" y="564"/>
                </a:cxn>
                <a:cxn ang="0">
                  <a:pos x="343" y="515"/>
                </a:cxn>
                <a:cxn ang="0">
                  <a:pos x="382" y="464"/>
                </a:cxn>
                <a:cxn ang="0">
                  <a:pos x="409" y="414"/>
                </a:cxn>
                <a:cxn ang="0">
                  <a:pos x="426" y="361"/>
                </a:cxn>
                <a:cxn ang="0">
                  <a:pos x="429" y="300"/>
                </a:cxn>
                <a:cxn ang="0">
                  <a:pos x="416" y="234"/>
                </a:cxn>
                <a:cxn ang="0">
                  <a:pos x="391" y="175"/>
                </a:cxn>
                <a:cxn ang="0">
                  <a:pos x="356" y="122"/>
                </a:cxn>
                <a:cxn ang="0">
                  <a:pos x="318" y="79"/>
                </a:cxn>
                <a:cxn ang="0">
                  <a:pos x="282" y="44"/>
                </a:cxn>
                <a:cxn ang="0">
                  <a:pos x="250" y="19"/>
                </a:cxn>
                <a:cxn ang="0">
                  <a:pos x="231" y="5"/>
                </a:cxn>
              </a:cxnLst>
              <a:rect l="0" t="0" r="r" b="b"/>
              <a:pathLst>
                <a:path w="429" h="725">
                  <a:moveTo>
                    <a:pt x="227" y="2"/>
                  </a:moveTo>
                  <a:lnTo>
                    <a:pt x="220" y="0"/>
                  </a:lnTo>
                  <a:lnTo>
                    <a:pt x="215" y="0"/>
                  </a:lnTo>
                  <a:lnTo>
                    <a:pt x="208" y="4"/>
                  </a:lnTo>
                  <a:lnTo>
                    <a:pt x="203" y="8"/>
                  </a:lnTo>
                  <a:lnTo>
                    <a:pt x="201" y="15"/>
                  </a:lnTo>
                  <a:lnTo>
                    <a:pt x="201" y="21"/>
                  </a:lnTo>
                  <a:lnTo>
                    <a:pt x="204" y="27"/>
                  </a:lnTo>
                  <a:lnTo>
                    <a:pt x="209" y="31"/>
                  </a:lnTo>
                  <a:lnTo>
                    <a:pt x="211" y="32"/>
                  </a:lnTo>
                  <a:lnTo>
                    <a:pt x="218" y="37"/>
                  </a:lnTo>
                  <a:lnTo>
                    <a:pt x="229" y="45"/>
                  </a:lnTo>
                  <a:lnTo>
                    <a:pt x="241" y="54"/>
                  </a:lnTo>
                  <a:lnTo>
                    <a:pt x="256" y="67"/>
                  </a:lnTo>
                  <a:lnTo>
                    <a:pt x="272" y="82"/>
                  </a:lnTo>
                  <a:lnTo>
                    <a:pt x="290" y="99"/>
                  </a:lnTo>
                  <a:lnTo>
                    <a:pt x="308" y="118"/>
                  </a:lnTo>
                  <a:lnTo>
                    <a:pt x="325" y="140"/>
                  </a:lnTo>
                  <a:lnTo>
                    <a:pt x="343" y="163"/>
                  </a:lnTo>
                  <a:lnTo>
                    <a:pt x="359" y="187"/>
                  </a:lnTo>
                  <a:lnTo>
                    <a:pt x="373" y="213"/>
                  </a:lnTo>
                  <a:lnTo>
                    <a:pt x="383" y="241"/>
                  </a:lnTo>
                  <a:lnTo>
                    <a:pt x="391" y="270"/>
                  </a:lnTo>
                  <a:lnTo>
                    <a:pt x="396" y="301"/>
                  </a:lnTo>
                  <a:lnTo>
                    <a:pt x="396" y="332"/>
                  </a:lnTo>
                  <a:lnTo>
                    <a:pt x="392" y="356"/>
                  </a:lnTo>
                  <a:lnTo>
                    <a:pt x="386" y="380"/>
                  </a:lnTo>
                  <a:lnTo>
                    <a:pt x="377" y="405"/>
                  </a:lnTo>
                  <a:lnTo>
                    <a:pt x="366" y="428"/>
                  </a:lnTo>
                  <a:lnTo>
                    <a:pt x="351" y="452"/>
                  </a:lnTo>
                  <a:lnTo>
                    <a:pt x="333" y="475"/>
                  </a:lnTo>
                  <a:lnTo>
                    <a:pt x="314" y="498"/>
                  </a:lnTo>
                  <a:lnTo>
                    <a:pt x="291" y="520"/>
                  </a:lnTo>
                  <a:lnTo>
                    <a:pt x="265" y="543"/>
                  </a:lnTo>
                  <a:lnTo>
                    <a:pt x="237" y="565"/>
                  </a:lnTo>
                  <a:lnTo>
                    <a:pt x="205" y="587"/>
                  </a:lnTo>
                  <a:lnTo>
                    <a:pt x="172" y="608"/>
                  </a:lnTo>
                  <a:lnTo>
                    <a:pt x="135" y="630"/>
                  </a:lnTo>
                  <a:lnTo>
                    <a:pt x="96" y="651"/>
                  </a:lnTo>
                  <a:lnTo>
                    <a:pt x="55" y="672"/>
                  </a:lnTo>
                  <a:lnTo>
                    <a:pt x="10" y="693"/>
                  </a:lnTo>
                  <a:lnTo>
                    <a:pt x="5" y="696"/>
                  </a:lnTo>
                  <a:lnTo>
                    <a:pt x="2" y="702"/>
                  </a:lnTo>
                  <a:lnTo>
                    <a:pt x="0" y="708"/>
                  </a:lnTo>
                  <a:lnTo>
                    <a:pt x="2" y="714"/>
                  </a:lnTo>
                  <a:lnTo>
                    <a:pt x="5" y="720"/>
                  </a:lnTo>
                  <a:lnTo>
                    <a:pt x="11" y="724"/>
                  </a:lnTo>
                  <a:lnTo>
                    <a:pt x="18" y="725"/>
                  </a:lnTo>
                  <a:lnTo>
                    <a:pt x="23" y="724"/>
                  </a:lnTo>
                  <a:lnTo>
                    <a:pt x="71" y="702"/>
                  </a:lnTo>
                  <a:lnTo>
                    <a:pt x="114" y="680"/>
                  </a:lnTo>
                  <a:lnTo>
                    <a:pt x="156" y="658"/>
                  </a:lnTo>
                  <a:lnTo>
                    <a:pt x="194" y="635"/>
                  </a:lnTo>
                  <a:lnTo>
                    <a:pt x="230" y="612"/>
                  </a:lnTo>
                  <a:lnTo>
                    <a:pt x="262" y="588"/>
                  </a:lnTo>
                  <a:lnTo>
                    <a:pt x="292" y="564"/>
                  </a:lnTo>
                  <a:lnTo>
                    <a:pt x="318" y="539"/>
                  </a:lnTo>
                  <a:lnTo>
                    <a:pt x="343" y="515"/>
                  </a:lnTo>
                  <a:lnTo>
                    <a:pt x="363" y="490"/>
                  </a:lnTo>
                  <a:lnTo>
                    <a:pt x="382" y="464"/>
                  </a:lnTo>
                  <a:lnTo>
                    <a:pt x="397" y="439"/>
                  </a:lnTo>
                  <a:lnTo>
                    <a:pt x="409" y="414"/>
                  </a:lnTo>
                  <a:lnTo>
                    <a:pt x="419" y="387"/>
                  </a:lnTo>
                  <a:lnTo>
                    <a:pt x="426" y="361"/>
                  </a:lnTo>
                  <a:lnTo>
                    <a:pt x="429" y="334"/>
                  </a:lnTo>
                  <a:lnTo>
                    <a:pt x="429" y="300"/>
                  </a:lnTo>
                  <a:lnTo>
                    <a:pt x="426" y="266"/>
                  </a:lnTo>
                  <a:lnTo>
                    <a:pt x="416" y="234"/>
                  </a:lnTo>
                  <a:lnTo>
                    <a:pt x="405" y="204"/>
                  </a:lnTo>
                  <a:lnTo>
                    <a:pt x="391" y="175"/>
                  </a:lnTo>
                  <a:lnTo>
                    <a:pt x="374" y="148"/>
                  </a:lnTo>
                  <a:lnTo>
                    <a:pt x="356" y="122"/>
                  </a:lnTo>
                  <a:lnTo>
                    <a:pt x="337" y="99"/>
                  </a:lnTo>
                  <a:lnTo>
                    <a:pt x="318" y="79"/>
                  </a:lnTo>
                  <a:lnTo>
                    <a:pt x="299" y="60"/>
                  </a:lnTo>
                  <a:lnTo>
                    <a:pt x="282" y="44"/>
                  </a:lnTo>
                  <a:lnTo>
                    <a:pt x="265" y="30"/>
                  </a:lnTo>
                  <a:lnTo>
                    <a:pt x="250" y="19"/>
                  </a:lnTo>
                  <a:lnTo>
                    <a:pt x="239" y="11"/>
                  </a:lnTo>
                  <a:lnTo>
                    <a:pt x="231" y="5"/>
                  </a:lnTo>
                  <a:lnTo>
                    <a:pt x="227" y="2"/>
                  </a:lnTo>
                  <a:close/>
                </a:path>
              </a:pathLst>
            </a:custGeom>
            <a:solidFill>
              <a:srgbClr val="000000"/>
            </a:solidFill>
            <a:ln w="9525">
              <a:noFill/>
              <a:round/>
              <a:headEnd/>
              <a:tailEnd/>
            </a:ln>
          </p:spPr>
          <p:txBody>
            <a:bodyPr/>
            <a:lstStyle/>
            <a:p>
              <a:endParaRPr lang="en-US"/>
            </a:p>
          </p:txBody>
        </p:sp>
        <p:sp>
          <p:nvSpPr>
            <p:cNvPr id="17451" name="Freeform 43"/>
            <p:cNvSpPr>
              <a:spLocks/>
            </p:cNvSpPr>
            <p:nvPr/>
          </p:nvSpPr>
          <p:spPr bwMode="auto">
            <a:xfrm>
              <a:off x="5227" y="3575"/>
              <a:ext cx="301" cy="459"/>
            </a:xfrm>
            <a:custGeom>
              <a:avLst/>
              <a:gdLst/>
              <a:ahLst/>
              <a:cxnLst>
                <a:cxn ang="0">
                  <a:pos x="468" y="212"/>
                </a:cxn>
                <a:cxn ang="0">
                  <a:pos x="504" y="265"/>
                </a:cxn>
                <a:cxn ang="0">
                  <a:pos x="536" y="332"/>
                </a:cxn>
                <a:cxn ang="0">
                  <a:pos x="565" y="409"/>
                </a:cxn>
                <a:cxn ang="0">
                  <a:pos x="585" y="495"/>
                </a:cxn>
                <a:cxn ang="0">
                  <a:pos x="599" y="586"/>
                </a:cxn>
                <a:cxn ang="0">
                  <a:pos x="603" y="679"/>
                </a:cxn>
                <a:cxn ang="0">
                  <a:pos x="596" y="773"/>
                </a:cxn>
                <a:cxn ang="0">
                  <a:pos x="587" y="822"/>
                </a:cxn>
                <a:cxn ang="0">
                  <a:pos x="584" y="825"/>
                </a:cxn>
                <a:cxn ang="0">
                  <a:pos x="581" y="839"/>
                </a:cxn>
                <a:cxn ang="0">
                  <a:pos x="572" y="864"/>
                </a:cxn>
                <a:cxn ang="0">
                  <a:pos x="559" y="899"/>
                </a:cxn>
                <a:cxn ang="0">
                  <a:pos x="207" y="878"/>
                </a:cxn>
                <a:cxn ang="0">
                  <a:pos x="235" y="800"/>
                </a:cxn>
                <a:cxn ang="0">
                  <a:pos x="252" y="671"/>
                </a:cxn>
                <a:cxn ang="0">
                  <a:pos x="244" y="510"/>
                </a:cxn>
                <a:cxn ang="0">
                  <a:pos x="197" y="332"/>
                </a:cxn>
                <a:cxn ang="0">
                  <a:pos x="179" y="299"/>
                </a:cxn>
                <a:cxn ang="0">
                  <a:pos x="151" y="268"/>
                </a:cxn>
                <a:cxn ang="0">
                  <a:pos x="119" y="240"/>
                </a:cxn>
                <a:cxn ang="0">
                  <a:pos x="85" y="215"/>
                </a:cxn>
                <a:cxn ang="0">
                  <a:pos x="53" y="195"/>
                </a:cxn>
                <a:cxn ang="0">
                  <a:pos x="25" y="179"/>
                </a:cxn>
                <a:cxn ang="0">
                  <a:pos x="7" y="170"/>
                </a:cxn>
                <a:cxn ang="0">
                  <a:pos x="0" y="166"/>
                </a:cxn>
                <a:cxn ang="0">
                  <a:pos x="227" y="16"/>
                </a:cxn>
                <a:cxn ang="0">
                  <a:pos x="247" y="12"/>
                </a:cxn>
                <a:cxn ang="0">
                  <a:pos x="270" y="7"/>
                </a:cxn>
                <a:cxn ang="0">
                  <a:pos x="297" y="3"/>
                </a:cxn>
                <a:cxn ang="0">
                  <a:pos x="332" y="0"/>
                </a:cxn>
                <a:cxn ang="0">
                  <a:pos x="376" y="1"/>
                </a:cxn>
                <a:cxn ang="0">
                  <a:pos x="431" y="6"/>
                </a:cxn>
                <a:cxn ang="0">
                  <a:pos x="499" y="16"/>
                </a:cxn>
                <a:cxn ang="0">
                  <a:pos x="449" y="190"/>
                </a:cxn>
              </a:cxnLst>
              <a:rect l="0" t="0" r="r" b="b"/>
              <a:pathLst>
                <a:path w="603" h="919">
                  <a:moveTo>
                    <a:pt x="449" y="190"/>
                  </a:moveTo>
                  <a:lnTo>
                    <a:pt x="468" y="212"/>
                  </a:lnTo>
                  <a:lnTo>
                    <a:pt x="486" y="236"/>
                  </a:lnTo>
                  <a:lnTo>
                    <a:pt x="504" y="265"/>
                  </a:lnTo>
                  <a:lnTo>
                    <a:pt x="520" y="298"/>
                  </a:lnTo>
                  <a:lnTo>
                    <a:pt x="536" y="332"/>
                  </a:lnTo>
                  <a:lnTo>
                    <a:pt x="551" y="370"/>
                  </a:lnTo>
                  <a:lnTo>
                    <a:pt x="565" y="409"/>
                  </a:lnTo>
                  <a:lnTo>
                    <a:pt x="576" y="451"/>
                  </a:lnTo>
                  <a:lnTo>
                    <a:pt x="585" y="495"/>
                  </a:lnTo>
                  <a:lnTo>
                    <a:pt x="593" y="539"/>
                  </a:lnTo>
                  <a:lnTo>
                    <a:pt x="599" y="586"/>
                  </a:lnTo>
                  <a:lnTo>
                    <a:pt x="603" y="632"/>
                  </a:lnTo>
                  <a:lnTo>
                    <a:pt x="603" y="679"/>
                  </a:lnTo>
                  <a:lnTo>
                    <a:pt x="600" y="726"/>
                  </a:lnTo>
                  <a:lnTo>
                    <a:pt x="596" y="773"/>
                  </a:lnTo>
                  <a:lnTo>
                    <a:pt x="587" y="821"/>
                  </a:lnTo>
                  <a:lnTo>
                    <a:pt x="587" y="822"/>
                  </a:lnTo>
                  <a:lnTo>
                    <a:pt x="585" y="822"/>
                  </a:lnTo>
                  <a:lnTo>
                    <a:pt x="584" y="825"/>
                  </a:lnTo>
                  <a:lnTo>
                    <a:pt x="583" y="831"/>
                  </a:lnTo>
                  <a:lnTo>
                    <a:pt x="581" y="839"/>
                  </a:lnTo>
                  <a:lnTo>
                    <a:pt x="576" y="851"/>
                  </a:lnTo>
                  <a:lnTo>
                    <a:pt x="572" y="864"/>
                  </a:lnTo>
                  <a:lnTo>
                    <a:pt x="566" y="881"/>
                  </a:lnTo>
                  <a:lnTo>
                    <a:pt x="559" y="899"/>
                  </a:lnTo>
                  <a:lnTo>
                    <a:pt x="550" y="919"/>
                  </a:lnTo>
                  <a:lnTo>
                    <a:pt x="207" y="878"/>
                  </a:lnTo>
                  <a:lnTo>
                    <a:pt x="222" y="846"/>
                  </a:lnTo>
                  <a:lnTo>
                    <a:pt x="235" y="800"/>
                  </a:lnTo>
                  <a:lnTo>
                    <a:pt x="247" y="740"/>
                  </a:lnTo>
                  <a:lnTo>
                    <a:pt x="252" y="671"/>
                  </a:lnTo>
                  <a:lnTo>
                    <a:pt x="252" y="594"/>
                  </a:lnTo>
                  <a:lnTo>
                    <a:pt x="244" y="510"/>
                  </a:lnTo>
                  <a:lnTo>
                    <a:pt x="227" y="422"/>
                  </a:lnTo>
                  <a:lnTo>
                    <a:pt x="197" y="332"/>
                  </a:lnTo>
                  <a:lnTo>
                    <a:pt x="189" y="315"/>
                  </a:lnTo>
                  <a:lnTo>
                    <a:pt x="179" y="299"/>
                  </a:lnTo>
                  <a:lnTo>
                    <a:pt x="166" y="283"/>
                  </a:lnTo>
                  <a:lnTo>
                    <a:pt x="151" y="268"/>
                  </a:lnTo>
                  <a:lnTo>
                    <a:pt x="136" y="254"/>
                  </a:lnTo>
                  <a:lnTo>
                    <a:pt x="119" y="240"/>
                  </a:lnTo>
                  <a:lnTo>
                    <a:pt x="103" y="227"/>
                  </a:lnTo>
                  <a:lnTo>
                    <a:pt x="85" y="215"/>
                  </a:lnTo>
                  <a:lnTo>
                    <a:pt x="69" y="204"/>
                  </a:lnTo>
                  <a:lnTo>
                    <a:pt x="53" y="195"/>
                  </a:lnTo>
                  <a:lnTo>
                    <a:pt x="38" y="186"/>
                  </a:lnTo>
                  <a:lnTo>
                    <a:pt x="25" y="179"/>
                  </a:lnTo>
                  <a:lnTo>
                    <a:pt x="15" y="174"/>
                  </a:lnTo>
                  <a:lnTo>
                    <a:pt x="7" y="170"/>
                  </a:lnTo>
                  <a:lnTo>
                    <a:pt x="2" y="167"/>
                  </a:lnTo>
                  <a:lnTo>
                    <a:pt x="0" y="166"/>
                  </a:lnTo>
                  <a:lnTo>
                    <a:pt x="218" y="18"/>
                  </a:lnTo>
                  <a:lnTo>
                    <a:pt x="227" y="16"/>
                  </a:lnTo>
                  <a:lnTo>
                    <a:pt x="236" y="14"/>
                  </a:lnTo>
                  <a:lnTo>
                    <a:pt x="247" y="12"/>
                  </a:lnTo>
                  <a:lnTo>
                    <a:pt x="257" y="9"/>
                  </a:lnTo>
                  <a:lnTo>
                    <a:pt x="270" y="7"/>
                  </a:lnTo>
                  <a:lnTo>
                    <a:pt x="282" y="5"/>
                  </a:lnTo>
                  <a:lnTo>
                    <a:pt x="297" y="3"/>
                  </a:lnTo>
                  <a:lnTo>
                    <a:pt x="313" y="1"/>
                  </a:lnTo>
                  <a:lnTo>
                    <a:pt x="332" y="0"/>
                  </a:lnTo>
                  <a:lnTo>
                    <a:pt x="353" y="0"/>
                  </a:lnTo>
                  <a:lnTo>
                    <a:pt x="376" y="1"/>
                  </a:lnTo>
                  <a:lnTo>
                    <a:pt x="402" y="3"/>
                  </a:lnTo>
                  <a:lnTo>
                    <a:pt x="431" y="6"/>
                  </a:lnTo>
                  <a:lnTo>
                    <a:pt x="463" y="11"/>
                  </a:lnTo>
                  <a:lnTo>
                    <a:pt x="499" y="16"/>
                  </a:lnTo>
                  <a:lnTo>
                    <a:pt x="538" y="24"/>
                  </a:lnTo>
                  <a:lnTo>
                    <a:pt x="449" y="190"/>
                  </a:lnTo>
                  <a:close/>
                </a:path>
              </a:pathLst>
            </a:custGeom>
            <a:solidFill>
              <a:srgbClr val="BA0000"/>
            </a:solidFill>
            <a:ln w="9525">
              <a:noFill/>
              <a:round/>
              <a:headEnd/>
              <a:tailEnd/>
            </a:ln>
          </p:spPr>
          <p:txBody>
            <a:bodyPr/>
            <a:lstStyle/>
            <a:p>
              <a:endParaRPr lang="en-US"/>
            </a:p>
          </p:txBody>
        </p:sp>
        <p:sp>
          <p:nvSpPr>
            <p:cNvPr id="17452" name="Freeform 44"/>
            <p:cNvSpPr>
              <a:spLocks/>
            </p:cNvSpPr>
            <p:nvPr/>
          </p:nvSpPr>
          <p:spPr bwMode="auto">
            <a:xfrm>
              <a:off x="5218" y="3566"/>
              <a:ext cx="319" cy="477"/>
            </a:xfrm>
            <a:custGeom>
              <a:avLst/>
              <a:gdLst/>
              <a:ahLst/>
              <a:cxnLst>
                <a:cxn ang="0">
                  <a:pos x="517" y="149"/>
                </a:cxn>
                <a:cxn ang="0">
                  <a:pos x="567" y="55"/>
                </a:cxn>
                <a:cxn ang="0">
                  <a:pos x="572" y="44"/>
                </a:cxn>
                <a:cxn ang="0">
                  <a:pos x="572" y="36"/>
                </a:cxn>
                <a:cxn ang="0">
                  <a:pos x="563" y="26"/>
                </a:cxn>
                <a:cxn ang="0">
                  <a:pos x="507" y="15"/>
                </a:cxn>
                <a:cxn ang="0">
                  <a:pos x="446" y="6"/>
                </a:cxn>
                <a:cxn ang="0">
                  <a:pos x="396" y="1"/>
                </a:cxn>
                <a:cxn ang="0">
                  <a:pos x="356" y="0"/>
                </a:cxn>
                <a:cxn ang="0">
                  <a:pos x="347" y="25"/>
                </a:cxn>
                <a:cxn ang="0">
                  <a:pos x="400" y="36"/>
                </a:cxn>
                <a:cxn ang="0">
                  <a:pos x="499" y="48"/>
                </a:cxn>
                <a:cxn ang="0">
                  <a:pos x="498" y="114"/>
                </a:cxn>
                <a:cxn ang="0">
                  <a:pos x="454" y="195"/>
                </a:cxn>
                <a:cxn ang="0">
                  <a:pos x="449" y="205"/>
                </a:cxn>
                <a:cxn ang="0">
                  <a:pos x="451" y="217"/>
                </a:cxn>
                <a:cxn ang="0">
                  <a:pos x="532" y="347"/>
                </a:cxn>
                <a:cxn ang="0">
                  <a:pos x="599" y="608"/>
                </a:cxn>
                <a:cxn ang="0">
                  <a:pos x="593" y="795"/>
                </a:cxn>
                <a:cxn ang="0">
                  <a:pos x="570" y="885"/>
                </a:cxn>
                <a:cxn ang="0">
                  <a:pos x="523" y="914"/>
                </a:cxn>
                <a:cxn ang="0">
                  <a:pos x="435" y="903"/>
                </a:cxn>
                <a:cxn ang="0">
                  <a:pos x="334" y="892"/>
                </a:cxn>
                <a:cxn ang="0">
                  <a:pos x="259" y="883"/>
                </a:cxn>
                <a:cxn ang="0">
                  <a:pos x="271" y="813"/>
                </a:cxn>
                <a:cxn ang="0">
                  <a:pos x="287" y="686"/>
                </a:cxn>
                <a:cxn ang="0">
                  <a:pos x="281" y="539"/>
                </a:cxn>
                <a:cxn ang="0">
                  <a:pos x="245" y="382"/>
                </a:cxn>
                <a:cxn ang="0">
                  <a:pos x="173" y="266"/>
                </a:cxn>
                <a:cxn ang="0">
                  <a:pos x="71" y="194"/>
                </a:cxn>
                <a:cxn ang="0">
                  <a:pos x="82" y="160"/>
                </a:cxn>
                <a:cxn ang="0">
                  <a:pos x="142" y="119"/>
                </a:cxn>
                <a:cxn ang="0">
                  <a:pos x="203" y="76"/>
                </a:cxn>
                <a:cxn ang="0">
                  <a:pos x="239" y="52"/>
                </a:cxn>
                <a:cxn ang="0">
                  <a:pos x="263" y="45"/>
                </a:cxn>
                <a:cxn ang="0">
                  <a:pos x="290" y="40"/>
                </a:cxn>
                <a:cxn ang="0">
                  <a:pos x="334" y="36"/>
                </a:cxn>
                <a:cxn ang="0">
                  <a:pos x="347" y="8"/>
                </a:cxn>
                <a:cxn ang="0">
                  <a:pos x="306" y="3"/>
                </a:cxn>
                <a:cxn ang="0">
                  <a:pos x="267" y="9"/>
                </a:cxn>
                <a:cxn ang="0">
                  <a:pos x="229" y="18"/>
                </a:cxn>
                <a:cxn ang="0">
                  <a:pos x="4" y="173"/>
                </a:cxn>
                <a:cxn ang="0">
                  <a:pos x="1" y="190"/>
                </a:cxn>
                <a:cxn ang="0">
                  <a:pos x="12" y="200"/>
                </a:cxn>
                <a:cxn ang="0">
                  <a:pos x="48" y="219"/>
                </a:cxn>
                <a:cxn ang="0">
                  <a:pos x="108" y="257"/>
                </a:cxn>
                <a:cxn ang="0">
                  <a:pos x="169" y="310"/>
                </a:cxn>
                <a:cxn ang="0">
                  <a:pos x="228" y="446"/>
                </a:cxn>
                <a:cxn ang="0">
                  <a:pos x="246" y="760"/>
                </a:cxn>
                <a:cxn ang="0">
                  <a:pos x="208" y="891"/>
                </a:cxn>
                <a:cxn ang="0">
                  <a:pos x="212" y="907"/>
                </a:cxn>
                <a:cxn ang="0">
                  <a:pos x="566" y="953"/>
                </a:cxn>
                <a:cxn ang="0">
                  <a:pos x="583" y="942"/>
                </a:cxn>
                <a:cxn ang="0">
                  <a:pos x="609" y="874"/>
                </a:cxn>
                <a:cxn ang="0">
                  <a:pos x="620" y="843"/>
                </a:cxn>
                <a:cxn ang="0">
                  <a:pos x="620" y="841"/>
                </a:cxn>
                <a:cxn ang="0">
                  <a:pos x="637" y="720"/>
                </a:cxn>
                <a:cxn ang="0">
                  <a:pos x="610" y="465"/>
                </a:cxn>
                <a:cxn ang="0">
                  <a:pos x="515" y="242"/>
                </a:cxn>
              </a:cxnLst>
              <a:rect l="0" t="0" r="r" b="b"/>
              <a:pathLst>
                <a:path w="638" h="953">
                  <a:moveTo>
                    <a:pt x="487" y="205"/>
                  </a:moveTo>
                  <a:lnTo>
                    <a:pt x="493" y="194"/>
                  </a:lnTo>
                  <a:lnTo>
                    <a:pt x="504" y="174"/>
                  </a:lnTo>
                  <a:lnTo>
                    <a:pt x="517" y="149"/>
                  </a:lnTo>
                  <a:lnTo>
                    <a:pt x="532" y="121"/>
                  </a:lnTo>
                  <a:lnTo>
                    <a:pt x="546" y="94"/>
                  </a:lnTo>
                  <a:lnTo>
                    <a:pt x="559" y="71"/>
                  </a:lnTo>
                  <a:lnTo>
                    <a:pt x="567" y="55"/>
                  </a:lnTo>
                  <a:lnTo>
                    <a:pt x="570" y="50"/>
                  </a:lnTo>
                  <a:lnTo>
                    <a:pt x="571" y="47"/>
                  </a:lnTo>
                  <a:lnTo>
                    <a:pt x="572" y="45"/>
                  </a:lnTo>
                  <a:lnTo>
                    <a:pt x="572" y="44"/>
                  </a:lnTo>
                  <a:lnTo>
                    <a:pt x="572" y="41"/>
                  </a:lnTo>
                  <a:lnTo>
                    <a:pt x="572" y="39"/>
                  </a:lnTo>
                  <a:lnTo>
                    <a:pt x="572" y="38"/>
                  </a:lnTo>
                  <a:lnTo>
                    <a:pt x="572" y="36"/>
                  </a:lnTo>
                  <a:lnTo>
                    <a:pt x="571" y="35"/>
                  </a:lnTo>
                  <a:lnTo>
                    <a:pt x="569" y="31"/>
                  </a:lnTo>
                  <a:lnTo>
                    <a:pt x="567" y="29"/>
                  </a:lnTo>
                  <a:lnTo>
                    <a:pt x="563" y="26"/>
                  </a:lnTo>
                  <a:lnTo>
                    <a:pt x="559" y="25"/>
                  </a:lnTo>
                  <a:lnTo>
                    <a:pt x="540" y="22"/>
                  </a:lnTo>
                  <a:lnTo>
                    <a:pt x="523" y="18"/>
                  </a:lnTo>
                  <a:lnTo>
                    <a:pt x="507" y="15"/>
                  </a:lnTo>
                  <a:lnTo>
                    <a:pt x="491" y="12"/>
                  </a:lnTo>
                  <a:lnTo>
                    <a:pt x="475" y="9"/>
                  </a:lnTo>
                  <a:lnTo>
                    <a:pt x="461" y="7"/>
                  </a:lnTo>
                  <a:lnTo>
                    <a:pt x="446" y="6"/>
                  </a:lnTo>
                  <a:lnTo>
                    <a:pt x="433" y="3"/>
                  </a:lnTo>
                  <a:lnTo>
                    <a:pt x="420" y="2"/>
                  </a:lnTo>
                  <a:lnTo>
                    <a:pt x="408" y="2"/>
                  </a:lnTo>
                  <a:lnTo>
                    <a:pt x="396" y="1"/>
                  </a:lnTo>
                  <a:lnTo>
                    <a:pt x="386" y="0"/>
                  </a:lnTo>
                  <a:lnTo>
                    <a:pt x="374" y="0"/>
                  </a:lnTo>
                  <a:lnTo>
                    <a:pt x="365" y="0"/>
                  </a:lnTo>
                  <a:lnTo>
                    <a:pt x="356" y="0"/>
                  </a:lnTo>
                  <a:lnTo>
                    <a:pt x="347" y="0"/>
                  </a:lnTo>
                  <a:lnTo>
                    <a:pt x="347" y="8"/>
                  </a:lnTo>
                  <a:lnTo>
                    <a:pt x="347" y="17"/>
                  </a:lnTo>
                  <a:lnTo>
                    <a:pt x="347" y="25"/>
                  </a:lnTo>
                  <a:lnTo>
                    <a:pt x="347" y="35"/>
                  </a:lnTo>
                  <a:lnTo>
                    <a:pt x="363" y="35"/>
                  </a:lnTo>
                  <a:lnTo>
                    <a:pt x="380" y="35"/>
                  </a:lnTo>
                  <a:lnTo>
                    <a:pt x="400" y="36"/>
                  </a:lnTo>
                  <a:lnTo>
                    <a:pt x="422" y="37"/>
                  </a:lnTo>
                  <a:lnTo>
                    <a:pt x="445" y="40"/>
                  </a:lnTo>
                  <a:lnTo>
                    <a:pt x="471" y="44"/>
                  </a:lnTo>
                  <a:lnTo>
                    <a:pt x="499" y="48"/>
                  </a:lnTo>
                  <a:lnTo>
                    <a:pt x="530" y="54"/>
                  </a:lnTo>
                  <a:lnTo>
                    <a:pt x="522" y="69"/>
                  </a:lnTo>
                  <a:lnTo>
                    <a:pt x="510" y="90"/>
                  </a:lnTo>
                  <a:lnTo>
                    <a:pt x="498" y="114"/>
                  </a:lnTo>
                  <a:lnTo>
                    <a:pt x="484" y="138"/>
                  </a:lnTo>
                  <a:lnTo>
                    <a:pt x="472" y="161"/>
                  </a:lnTo>
                  <a:lnTo>
                    <a:pt x="462" y="181"/>
                  </a:lnTo>
                  <a:lnTo>
                    <a:pt x="454" y="195"/>
                  </a:lnTo>
                  <a:lnTo>
                    <a:pt x="451" y="199"/>
                  </a:lnTo>
                  <a:lnTo>
                    <a:pt x="450" y="202"/>
                  </a:lnTo>
                  <a:lnTo>
                    <a:pt x="450" y="203"/>
                  </a:lnTo>
                  <a:lnTo>
                    <a:pt x="449" y="205"/>
                  </a:lnTo>
                  <a:lnTo>
                    <a:pt x="449" y="207"/>
                  </a:lnTo>
                  <a:lnTo>
                    <a:pt x="449" y="211"/>
                  </a:lnTo>
                  <a:lnTo>
                    <a:pt x="450" y="213"/>
                  </a:lnTo>
                  <a:lnTo>
                    <a:pt x="451" y="217"/>
                  </a:lnTo>
                  <a:lnTo>
                    <a:pt x="454" y="219"/>
                  </a:lnTo>
                  <a:lnTo>
                    <a:pt x="480" y="252"/>
                  </a:lnTo>
                  <a:lnTo>
                    <a:pt x="507" y="295"/>
                  </a:lnTo>
                  <a:lnTo>
                    <a:pt x="532" y="347"/>
                  </a:lnTo>
                  <a:lnTo>
                    <a:pt x="555" y="404"/>
                  </a:lnTo>
                  <a:lnTo>
                    <a:pt x="575" y="469"/>
                  </a:lnTo>
                  <a:lnTo>
                    <a:pt x="590" y="537"/>
                  </a:lnTo>
                  <a:lnTo>
                    <a:pt x="599" y="608"/>
                  </a:lnTo>
                  <a:lnTo>
                    <a:pt x="602" y="682"/>
                  </a:lnTo>
                  <a:lnTo>
                    <a:pt x="601" y="720"/>
                  </a:lnTo>
                  <a:lnTo>
                    <a:pt x="599" y="757"/>
                  </a:lnTo>
                  <a:lnTo>
                    <a:pt x="593" y="795"/>
                  </a:lnTo>
                  <a:lnTo>
                    <a:pt x="586" y="833"/>
                  </a:lnTo>
                  <a:lnTo>
                    <a:pt x="584" y="842"/>
                  </a:lnTo>
                  <a:lnTo>
                    <a:pt x="578" y="859"/>
                  </a:lnTo>
                  <a:lnTo>
                    <a:pt x="570" y="885"/>
                  </a:lnTo>
                  <a:lnTo>
                    <a:pt x="556" y="917"/>
                  </a:lnTo>
                  <a:lnTo>
                    <a:pt x="549" y="916"/>
                  </a:lnTo>
                  <a:lnTo>
                    <a:pt x="539" y="915"/>
                  </a:lnTo>
                  <a:lnTo>
                    <a:pt x="523" y="914"/>
                  </a:lnTo>
                  <a:lnTo>
                    <a:pt x="504" y="911"/>
                  </a:lnTo>
                  <a:lnTo>
                    <a:pt x="484" y="909"/>
                  </a:lnTo>
                  <a:lnTo>
                    <a:pt x="460" y="906"/>
                  </a:lnTo>
                  <a:lnTo>
                    <a:pt x="435" y="903"/>
                  </a:lnTo>
                  <a:lnTo>
                    <a:pt x="410" y="900"/>
                  </a:lnTo>
                  <a:lnTo>
                    <a:pt x="383" y="898"/>
                  </a:lnTo>
                  <a:lnTo>
                    <a:pt x="358" y="894"/>
                  </a:lnTo>
                  <a:lnTo>
                    <a:pt x="334" y="892"/>
                  </a:lnTo>
                  <a:lnTo>
                    <a:pt x="311" y="888"/>
                  </a:lnTo>
                  <a:lnTo>
                    <a:pt x="291" y="886"/>
                  </a:lnTo>
                  <a:lnTo>
                    <a:pt x="273" y="884"/>
                  </a:lnTo>
                  <a:lnTo>
                    <a:pt x="259" y="883"/>
                  </a:lnTo>
                  <a:lnTo>
                    <a:pt x="250" y="881"/>
                  </a:lnTo>
                  <a:lnTo>
                    <a:pt x="258" y="862"/>
                  </a:lnTo>
                  <a:lnTo>
                    <a:pt x="265" y="839"/>
                  </a:lnTo>
                  <a:lnTo>
                    <a:pt x="271" y="813"/>
                  </a:lnTo>
                  <a:lnTo>
                    <a:pt x="276" y="785"/>
                  </a:lnTo>
                  <a:lnTo>
                    <a:pt x="281" y="753"/>
                  </a:lnTo>
                  <a:lnTo>
                    <a:pt x="284" y="720"/>
                  </a:lnTo>
                  <a:lnTo>
                    <a:pt x="287" y="686"/>
                  </a:lnTo>
                  <a:lnTo>
                    <a:pt x="288" y="649"/>
                  </a:lnTo>
                  <a:lnTo>
                    <a:pt x="287" y="613"/>
                  </a:lnTo>
                  <a:lnTo>
                    <a:pt x="284" y="576"/>
                  </a:lnTo>
                  <a:lnTo>
                    <a:pt x="281" y="539"/>
                  </a:lnTo>
                  <a:lnTo>
                    <a:pt x="275" y="500"/>
                  </a:lnTo>
                  <a:lnTo>
                    <a:pt x="267" y="461"/>
                  </a:lnTo>
                  <a:lnTo>
                    <a:pt x="257" y="422"/>
                  </a:lnTo>
                  <a:lnTo>
                    <a:pt x="245" y="382"/>
                  </a:lnTo>
                  <a:lnTo>
                    <a:pt x="230" y="343"/>
                  </a:lnTo>
                  <a:lnTo>
                    <a:pt x="216" y="316"/>
                  </a:lnTo>
                  <a:lnTo>
                    <a:pt x="197" y="290"/>
                  </a:lnTo>
                  <a:lnTo>
                    <a:pt x="173" y="266"/>
                  </a:lnTo>
                  <a:lnTo>
                    <a:pt x="147" y="244"/>
                  </a:lnTo>
                  <a:lnTo>
                    <a:pt x="121" y="225"/>
                  </a:lnTo>
                  <a:lnTo>
                    <a:pt x="94" y="207"/>
                  </a:lnTo>
                  <a:lnTo>
                    <a:pt x="71" y="194"/>
                  </a:lnTo>
                  <a:lnTo>
                    <a:pt x="51" y="182"/>
                  </a:lnTo>
                  <a:lnTo>
                    <a:pt x="59" y="176"/>
                  </a:lnTo>
                  <a:lnTo>
                    <a:pt x="69" y="169"/>
                  </a:lnTo>
                  <a:lnTo>
                    <a:pt x="82" y="160"/>
                  </a:lnTo>
                  <a:lnTo>
                    <a:pt x="95" y="151"/>
                  </a:lnTo>
                  <a:lnTo>
                    <a:pt x="110" y="141"/>
                  </a:lnTo>
                  <a:lnTo>
                    <a:pt x="125" y="129"/>
                  </a:lnTo>
                  <a:lnTo>
                    <a:pt x="142" y="119"/>
                  </a:lnTo>
                  <a:lnTo>
                    <a:pt x="158" y="107"/>
                  </a:lnTo>
                  <a:lnTo>
                    <a:pt x="174" y="97"/>
                  </a:lnTo>
                  <a:lnTo>
                    <a:pt x="189" y="86"/>
                  </a:lnTo>
                  <a:lnTo>
                    <a:pt x="203" y="76"/>
                  </a:lnTo>
                  <a:lnTo>
                    <a:pt x="214" y="68"/>
                  </a:lnTo>
                  <a:lnTo>
                    <a:pt x="226" y="61"/>
                  </a:lnTo>
                  <a:lnTo>
                    <a:pt x="234" y="55"/>
                  </a:lnTo>
                  <a:lnTo>
                    <a:pt x="239" y="52"/>
                  </a:lnTo>
                  <a:lnTo>
                    <a:pt x="242" y="50"/>
                  </a:lnTo>
                  <a:lnTo>
                    <a:pt x="248" y="48"/>
                  </a:lnTo>
                  <a:lnTo>
                    <a:pt x="256" y="47"/>
                  </a:lnTo>
                  <a:lnTo>
                    <a:pt x="263" y="45"/>
                  </a:lnTo>
                  <a:lnTo>
                    <a:pt x="266" y="45"/>
                  </a:lnTo>
                  <a:lnTo>
                    <a:pt x="274" y="44"/>
                  </a:lnTo>
                  <a:lnTo>
                    <a:pt x="282" y="41"/>
                  </a:lnTo>
                  <a:lnTo>
                    <a:pt x="290" y="40"/>
                  </a:lnTo>
                  <a:lnTo>
                    <a:pt x="299" y="39"/>
                  </a:lnTo>
                  <a:lnTo>
                    <a:pt x="310" y="37"/>
                  </a:lnTo>
                  <a:lnTo>
                    <a:pt x="321" y="36"/>
                  </a:lnTo>
                  <a:lnTo>
                    <a:pt x="334" y="36"/>
                  </a:lnTo>
                  <a:lnTo>
                    <a:pt x="347" y="35"/>
                  </a:lnTo>
                  <a:lnTo>
                    <a:pt x="347" y="25"/>
                  </a:lnTo>
                  <a:lnTo>
                    <a:pt x="347" y="17"/>
                  </a:lnTo>
                  <a:lnTo>
                    <a:pt x="347" y="8"/>
                  </a:lnTo>
                  <a:lnTo>
                    <a:pt x="347" y="0"/>
                  </a:lnTo>
                  <a:lnTo>
                    <a:pt x="332" y="1"/>
                  </a:lnTo>
                  <a:lnTo>
                    <a:pt x="319" y="1"/>
                  </a:lnTo>
                  <a:lnTo>
                    <a:pt x="306" y="3"/>
                  </a:lnTo>
                  <a:lnTo>
                    <a:pt x="296" y="5"/>
                  </a:lnTo>
                  <a:lnTo>
                    <a:pt x="286" y="6"/>
                  </a:lnTo>
                  <a:lnTo>
                    <a:pt x="276" y="8"/>
                  </a:lnTo>
                  <a:lnTo>
                    <a:pt x="267" y="9"/>
                  </a:lnTo>
                  <a:lnTo>
                    <a:pt x="259" y="12"/>
                  </a:lnTo>
                  <a:lnTo>
                    <a:pt x="233" y="17"/>
                  </a:lnTo>
                  <a:lnTo>
                    <a:pt x="230" y="17"/>
                  </a:lnTo>
                  <a:lnTo>
                    <a:pt x="229" y="18"/>
                  </a:lnTo>
                  <a:lnTo>
                    <a:pt x="227" y="18"/>
                  </a:lnTo>
                  <a:lnTo>
                    <a:pt x="224" y="20"/>
                  </a:lnTo>
                  <a:lnTo>
                    <a:pt x="8" y="169"/>
                  </a:lnTo>
                  <a:lnTo>
                    <a:pt x="4" y="173"/>
                  </a:lnTo>
                  <a:lnTo>
                    <a:pt x="2" y="176"/>
                  </a:lnTo>
                  <a:lnTo>
                    <a:pt x="0" y="181"/>
                  </a:lnTo>
                  <a:lnTo>
                    <a:pt x="0" y="185"/>
                  </a:lnTo>
                  <a:lnTo>
                    <a:pt x="1" y="190"/>
                  </a:lnTo>
                  <a:lnTo>
                    <a:pt x="3" y="194"/>
                  </a:lnTo>
                  <a:lnTo>
                    <a:pt x="7" y="197"/>
                  </a:lnTo>
                  <a:lnTo>
                    <a:pt x="10" y="199"/>
                  </a:lnTo>
                  <a:lnTo>
                    <a:pt x="12" y="200"/>
                  </a:lnTo>
                  <a:lnTo>
                    <a:pt x="17" y="203"/>
                  </a:lnTo>
                  <a:lnTo>
                    <a:pt x="25" y="206"/>
                  </a:lnTo>
                  <a:lnTo>
                    <a:pt x="36" y="212"/>
                  </a:lnTo>
                  <a:lnTo>
                    <a:pt x="48" y="219"/>
                  </a:lnTo>
                  <a:lnTo>
                    <a:pt x="62" y="227"/>
                  </a:lnTo>
                  <a:lnTo>
                    <a:pt x="77" y="236"/>
                  </a:lnTo>
                  <a:lnTo>
                    <a:pt x="92" y="245"/>
                  </a:lnTo>
                  <a:lnTo>
                    <a:pt x="108" y="257"/>
                  </a:lnTo>
                  <a:lnTo>
                    <a:pt x="124" y="270"/>
                  </a:lnTo>
                  <a:lnTo>
                    <a:pt x="140" y="282"/>
                  </a:lnTo>
                  <a:lnTo>
                    <a:pt x="155" y="296"/>
                  </a:lnTo>
                  <a:lnTo>
                    <a:pt x="169" y="310"/>
                  </a:lnTo>
                  <a:lnTo>
                    <a:pt x="181" y="325"/>
                  </a:lnTo>
                  <a:lnTo>
                    <a:pt x="191" y="340"/>
                  </a:lnTo>
                  <a:lnTo>
                    <a:pt x="198" y="355"/>
                  </a:lnTo>
                  <a:lnTo>
                    <a:pt x="228" y="446"/>
                  </a:lnTo>
                  <a:lnTo>
                    <a:pt x="246" y="535"/>
                  </a:lnTo>
                  <a:lnTo>
                    <a:pt x="253" y="618"/>
                  </a:lnTo>
                  <a:lnTo>
                    <a:pt x="253" y="694"/>
                  </a:lnTo>
                  <a:lnTo>
                    <a:pt x="246" y="760"/>
                  </a:lnTo>
                  <a:lnTo>
                    <a:pt x="235" y="816"/>
                  </a:lnTo>
                  <a:lnTo>
                    <a:pt x="223" y="859"/>
                  </a:lnTo>
                  <a:lnTo>
                    <a:pt x="211" y="887"/>
                  </a:lnTo>
                  <a:lnTo>
                    <a:pt x="208" y="891"/>
                  </a:lnTo>
                  <a:lnTo>
                    <a:pt x="208" y="895"/>
                  </a:lnTo>
                  <a:lnTo>
                    <a:pt x="208" y="899"/>
                  </a:lnTo>
                  <a:lnTo>
                    <a:pt x="210" y="903"/>
                  </a:lnTo>
                  <a:lnTo>
                    <a:pt x="212" y="907"/>
                  </a:lnTo>
                  <a:lnTo>
                    <a:pt x="215" y="909"/>
                  </a:lnTo>
                  <a:lnTo>
                    <a:pt x="219" y="911"/>
                  </a:lnTo>
                  <a:lnTo>
                    <a:pt x="223" y="912"/>
                  </a:lnTo>
                  <a:lnTo>
                    <a:pt x="566" y="953"/>
                  </a:lnTo>
                  <a:lnTo>
                    <a:pt x="570" y="952"/>
                  </a:lnTo>
                  <a:lnTo>
                    <a:pt x="576" y="951"/>
                  </a:lnTo>
                  <a:lnTo>
                    <a:pt x="579" y="947"/>
                  </a:lnTo>
                  <a:lnTo>
                    <a:pt x="583" y="942"/>
                  </a:lnTo>
                  <a:lnTo>
                    <a:pt x="591" y="923"/>
                  </a:lnTo>
                  <a:lnTo>
                    <a:pt x="599" y="904"/>
                  </a:lnTo>
                  <a:lnTo>
                    <a:pt x="605" y="888"/>
                  </a:lnTo>
                  <a:lnTo>
                    <a:pt x="609" y="874"/>
                  </a:lnTo>
                  <a:lnTo>
                    <a:pt x="614" y="863"/>
                  </a:lnTo>
                  <a:lnTo>
                    <a:pt x="616" y="854"/>
                  </a:lnTo>
                  <a:lnTo>
                    <a:pt x="619" y="847"/>
                  </a:lnTo>
                  <a:lnTo>
                    <a:pt x="620" y="843"/>
                  </a:lnTo>
                  <a:lnTo>
                    <a:pt x="620" y="843"/>
                  </a:lnTo>
                  <a:lnTo>
                    <a:pt x="620" y="842"/>
                  </a:lnTo>
                  <a:lnTo>
                    <a:pt x="620" y="841"/>
                  </a:lnTo>
                  <a:lnTo>
                    <a:pt x="620" y="841"/>
                  </a:lnTo>
                  <a:lnTo>
                    <a:pt x="620" y="840"/>
                  </a:lnTo>
                  <a:lnTo>
                    <a:pt x="628" y="800"/>
                  </a:lnTo>
                  <a:lnTo>
                    <a:pt x="634" y="759"/>
                  </a:lnTo>
                  <a:lnTo>
                    <a:pt x="637" y="720"/>
                  </a:lnTo>
                  <a:lnTo>
                    <a:pt x="638" y="680"/>
                  </a:lnTo>
                  <a:lnTo>
                    <a:pt x="635" y="606"/>
                  </a:lnTo>
                  <a:lnTo>
                    <a:pt x="625" y="533"/>
                  </a:lnTo>
                  <a:lnTo>
                    <a:pt x="610" y="465"/>
                  </a:lnTo>
                  <a:lnTo>
                    <a:pt x="591" y="401"/>
                  </a:lnTo>
                  <a:lnTo>
                    <a:pt x="568" y="341"/>
                  </a:lnTo>
                  <a:lnTo>
                    <a:pt x="542" y="288"/>
                  </a:lnTo>
                  <a:lnTo>
                    <a:pt x="515" y="242"/>
                  </a:lnTo>
                  <a:lnTo>
                    <a:pt x="487" y="205"/>
                  </a:lnTo>
                  <a:close/>
                </a:path>
              </a:pathLst>
            </a:custGeom>
            <a:solidFill>
              <a:srgbClr val="000000"/>
            </a:solidFill>
            <a:ln w="9525">
              <a:noFill/>
              <a:round/>
              <a:headEnd/>
              <a:tailEnd/>
            </a:ln>
          </p:spPr>
          <p:txBody>
            <a:bodyPr/>
            <a:lstStyle/>
            <a:p>
              <a:endParaRPr lang="en-US"/>
            </a:p>
          </p:txBody>
        </p:sp>
        <p:sp>
          <p:nvSpPr>
            <p:cNvPr id="17453" name="Freeform 45"/>
            <p:cNvSpPr>
              <a:spLocks/>
            </p:cNvSpPr>
            <p:nvPr/>
          </p:nvSpPr>
          <p:spPr bwMode="auto">
            <a:xfrm>
              <a:off x="5204" y="3568"/>
              <a:ext cx="96" cy="41"/>
            </a:xfrm>
            <a:custGeom>
              <a:avLst/>
              <a:gdLst/>
              <a:ahLst/>
              <a:cxnLst>
                <a:cxn ang="0">
                  <a:pos x="0" y="0"/>
                </a:cxn>
                <a:cxn ang="0">
                  <a:pos x="1" y="2"/>
                </a:cxn>
                <a:cxn ang="0">
                  <a:pos x="6" y="3"/>
                </a:cxn>
                <a:cxn ang="0">
                  <a:pos x="13" y="6"/>
                </a:cxn>
                <a:cxn ang="0">
                  <a:pos x="22" y="10"/>
                </a:cxn>
                <a:cxn ang="0">
                  <a:pos x="32" y="14"/>
                </a:cxn>
                <a:cxn ang="0">
                  <a:pos x="45" y="19"/>
                </a:cxn>
                <a:cxn ang="0">
                  <a:pos x="59" y="25"/>
                </a:cxn>
                <a:cxn ang="0">
                  <a:pos x="74" y="32"/>
                </a:cxn>
                <a:cxn ang="0">
                  <a:pos x="90" y="37"/>
                </a:cxn>
                <a:cxn ang="0">
                  <a:pos x="106" y="44"/>
                </a:cxn>
                <a:cxn ang="0">
                  <a:pos x="121" y="51"/>
                </a:cxn>
                <a:cxn ang="0">
                  <a:pos x="137" y="58"/>
                </a:cxn>
                <a:cxn ang="0">
                  <a:pos x="152" y="64"/>
                </a:cxn>
                <a:cxn ang="0">
                  <a:pos x="167" y="71"/>
                </a:cxn>
                <a:cxn ang="0">
                  <a:pos x="180" y="76"/>
                </a:cxn>
                <a:cxn ang="0">
                  <a:pos x="191" y="81"/>
                </a:cxn>
                <a:cxn ang="0">
                  <a:pos x="0" y="0"/>
                </a:cxn>
              </a:cxnLst>
              <a:rect l="0" t="0" r="r" b="b"/>
              <a:pathLst>
                <a:path w="191" h="81">
                  <a:moveTo>
                    <a:pt x="0" y="0"/>
                  </a:moveTo>
                  <a:lnTo>
                    <a:pt x="1" y="2"/>
                  </a:lnTo>
                  <a:lnTo>
                    <a:pt x="6" y="3"/>
                  </a:lnTo>
                  <a:lnTo>
                    <a:pt x="13" y="6"/>
                  </a:lnTo>
                  <a:lnTo>
                    <a:pt x="22" y="10"/>
                  </a:lnTo>
                  <a:lnTo>
                    <a:pt x="32" y="14"/>
                  </a:lnTo>
                  <a:lnTo>
                    <a:pt x="45" y="19"/>
                  </a:lnTo>
                  <a:lnTo>
                    <a:pt x="59" y="25"/>
                  </a:lnTo>
                  <a:lnTo>
                    <a:pt x="74" y="32"/>
                  </a:lnTo>
                  <a:lnTo>
                    <a:pt x="90" y="37"/>
                  </a:lnTo>
                  <a:lnTo>
                    <a:pt x="106" y="44"/>
                  </a:lnTo>
                  <a:lnTo>
                    <a:pt x="121" y="51"/>
                  </a:lnTo>
                  <a:lnTo>
                    <a:pt x="137" y="58"/>
                  </a:lnTo>
                  <a:lnTo>
                    <a:pt x="152" y="64"/>
                  </a:lnTo>
                  <a:lnTo>
                    <a:pt x="167" y="71"/>
                  </a:lnTo>
                  <a:lnTo>
                    <a:pt x="180" y="76"/>
                  </a:lnTo>
                  <a:lnTo>
                    <a:pt x="191" y="81"/>
                  </a:lnTo>
                  <a:lnTo>
                    <a:pt x="0" y="0"/>
                  </a:lnTo>
                  <a:close/>
                </a:path>
              </a:pathLst>
            </a:custGeom>
            <a:solidFill>
              <a:srgbClr val="BC6844"/>
            </a:solidFill>
            <a:ln w="9525">
              <a:noFill/>
              <a:round/>
              <a:headEnd/>
              <a:tailEnd/>
            </a:ln>
          </p:spPr>
          <p:txBody>
            <a:bodyPr/>
            <a:lstStyle/>
            <a:p>
              <a:endParaRPr lang="en-US"/>
            </a:p>
          </p:txBody>
        </p:sp>
        <p:sp>
          <p:nvSpPr>
            <p:cNvPr id="17454" name="Freeform 46"/>
            <p:cNvSpPr>
              <a:spLocks/>
            </p:cNvSpPr>
            <p:nvPr/>
          </p:nvSpPr>
          <p:spPr bwMode="auto">
            <a:xfrm>
              <a:off x="5201" y="3561"/>
              <a:ext cx="107" cy="56"/>
            </a:xfrm>
            <a:custGeom>
              <a:avLst/>
              <a:gdLst/>
              <a:ahLst/>
              <a:cxnLst>
                <a:cxn ang="0">
                  <a:pos x="23" y="22"/>
                </a:cxn>
                <a:cxn ang="0">
                  <a:pos x="19" y="28"/>
                </a:cxn>
                <a:cxn ang="0">
                  <a:pos x="14" y="32"/>
                </a:cxn>
                <a:cxn ang="0">
                  <a:pos x="7" y="33"/>
                </a:cxn>
                <a:cxn ang="0">
                  <a:pos x="0" y="32"/>
                </a:cxn>
                <a:cxn ang="0">
                  <a:pos x="192" y="112"/>
                </a:cxn>
                <a:cxn ang="0">
                  <a:pos x="198" y="113"/>
                </a:cxn>
                <a:cxn ang="0">
                  <a:pos x="205" y="112"/>
                </a:cxn>
                <a:cxn ang="0">
                  <a:pos x="211" y="109"/>
                </a:cxn>
                <a:cxn ang="0">
                  <a:pos x="215" y="103"/>
                </a:cxn>
                <a:cxn ang="0">
                  <a:pos x="216" y="96"/>
                </a:cxn>
                <a:cxn ang="0">
                  <a:pos x="215" y="89"/>
                </a:cxn>
                <a:cxn ang="0">
                  <a:pos x="211" y="85"/>
                </a:cxn>
                <a:cxn ang="0">
                  <a:pos x="205" y="80"/>
                </a:cxn>
                <a:cxn ang="0">
                  <a:pos x="14" y="0"/>
                </a:cxn>
                <a:cxn ang="0">
                  <a:pos x="20" y="4"/>
                </a:cxn>
                <a:cxn ang="0">
                  <a:pos x="23" y="10"/>
                </a:cxn>
                <a:cxn ang="0">
                  <a:pos x="24" y="15"/>
                </a:cxn>
                <a:cxn ang="0">
                  <a:pos x="23" y="22"/>
                </a:cxn>
              </a:cxnLst>
              <a:rect l="0" t="0" r="r" b="b"/>
              <a:pathLst>
                <a:path w="216" h="113">
                  <a:moveTo>
                    <a:pt x="23" y="22"/>
                  </a:moveTo>
                  <a:lnTo>
                    <a:pt x="19" y="28"/>
                  </a:lnTo>
                  <a:lnTo>
                    <a:pt x="14" y="32"/>
                  </a:lnTo>
                  <a:lnTo>
                    <a:pt x="7" y="33"/>
                  </a:lnTo>
                  <a:lnTo>
                    <a:pt x="0" y="32"/>
                  </a:lnTo>
                  <a:lnTo>
                    <a:pt x="192" y="112"/>
                  </a:lnTo>
                  <a:lnTo>
                    <a:pt x="198" y="113"/>
                  </a:lnTo>
                  <a:lnTo>
                    <a:pt x="205" y="112"/>
                  </a:lnTo>
                  <a:lnTo>
                    <a:pt x="211" y="109"/>
                  </a:lnTo>
                  <a:lnTo>
                    <a:pt x="215" y="103"/>
                  </a:lnTo>
                  <a:lnTo>
                    <a:pt x="216" y="96"/>
                  </a:lnTo>
                  <a:lnTo>
                    <a:pt x="215" y="89"/>
                  </a:lnTo>
                  <a:lnTo>
                    <a:pt x="211" y="85"/>
                  </a:lnTo>
                  <a:lnTo>
                    <a:pt x="205" y="80"/>
                  </a:lnTo>
                  <a:lnTo>
                    <a:pt x="14" y="0"/>
                  </a:lnTo>
                  <a:lnTo>
                    <a:pt x="20" y="4"/>
                  </a:lnTo>
                  <a:lnTo>
                    <a:pt x="23" y="10"/>
                  </a:lnTo>
                  <a:lnTo>
                    <a:pt x="24" y="15"/>
                  </a:lnTo>
                  <a:lnTo>
                    <a:pt x="23" y="22"/>
                  </a:lnTo>
                  <a:close/>
                </a:path>
              </a:pathLst>
            </a:custGeom>
            <a:solidFill>
              <a:srgbClr val="000000"/>
            </a:solidFill>
            <a:ln w="9525">
              <a:noFill/>
              <a:round/>
              <a:headEnd/>
              <a:tailEnd/>
            </a:ln>
          </p:spPr>
          <p:txBody>
            <a:bodyPr/>
            <a:lstStyle/>
            <a:p>
              <a:endParaRPr lang="en-US"/>
            </a:p>
          </p:txBody>
        </p:sp>
        <p:sp>
          <p:nvSpPr>
            <p:cNvPr id="17455" name="Freeform 47"/>
            <p:cNvSpPr>
              <a:spLocks/>
            </p:cNvSpPr>
            <p:nvPr/>
          </p:nvSpPr>
          <p:spPr bwMode="auto">
            <a:xfrm>
              <a:off x="4951" y="3393"/>
              <a:ext cx="373" cy="307"/>
            </a:xfrm>
            <a:custGeom>
              <a:avLst/>
              <a:gdLst/>
              <a:ahLst/>
              <a:cxnLst>
                <a:cxn ang="0">
                  <a:pos x="457" y="104"/>
                </a:cxn>
                <a:cxn ang="0">
                  <a:pos x="517" y="216"/>
                </a:cxn>
                <a:cxn ang="0">
                  <a:pos x="566" y="163"/>
                </a:cxn>
                <a:cxn ang="0">
                  <a:pos x="558" y="83"/>
                </a:cxn>
                <a:cxn ang="0">
                  <a:pos x="664" y="11"/>
                </a:cxn>
                <a:cxn ang="0">
                  <a:pos x="681" y="4"/>
                </a:cxn>
                <a:cxn ang="0">
                  <a:pos x="697" y="0"/>
                </a:cxn>
                <a:cxn ang="0">
                  <a:pos x="710" y="2"/>
                </a:cxn>
                <a:cxn ang="0">
                  <a:pos x="722" y="6"/>
                </a:cxn>
                <a:cxn ang="0">
                  <a:pos x="730" y="12"/>
                </a:cxn>
                <a:cxn ang="0">
                  <a:pos x="735" y="16"/>
                </a:cxn>
                <a:cxn ang="0">
                  <a:pos x="739" y="21"/>
                </a:cxn>
                <a:cxn ang="0">
                  <a:pos x="740" y="22"/>
                </a:cxn>
                <a:cxn ang="0">
                  <a:pos x="746" y="37"/>
                </a:cxn>
                <a:cxn ang="0">
                  <a:pos x="747" y="52"/>
                </a:cxn>
                <a:cxn ang="0">
                  <a:pos x="744" y="66"/>
                </a:cxn>
                <a:cxn ang="0">
                  <a:pos x="737" y="77"/>
                </a:cxn>
                <a:cxn ang="0">
                  <a:pos x="730" y="88"/>
                </a:cxn>
                <a:cxn ang="0">
                  <a:pos x="723" y="96"/>
                </a:cxn>
                <a:cxn ang="0">
                  <a:pos x="717" y="100"/>
                </a:cxn>
                <a:cxn ang="0">
                  <a:pos x="715" y="103"/>
                </a:cxn>
                <a:cxn ang="0">
                  <a:pos x="621" y="175"/>
                </a:cxn>
                <a:cxn ang="0">
                  <a:pos x="603" y="229"/>
                </a:cxn>
                <a:cxn ang="0">
                  <a:pos x="580" y="280"/>
                </a:cxn>
                <a:cxn ang="0">
                  <a:pos x="551" y="326"/>
                </a:cxn>
                <a:cxn ang="0">
                  <a:pos x="518" y="370"/>
                </a:cxn>
                <a:cxn ang="0">
                  <a:pos x="482" y="409"/>
                </a:cxn>
                <a:cxn ang="0">
                  <a:pos x="445" y="445"/>
                </a:cxn>
                <a:cxn ang="0">
                  <a:pos x="407" y="477"/>
                </a:cxn>
                <a:cxn ang="0">
                  <a:pos x="368" y="506"/>
                </a:cxn>
                <a:cxn ang="0">
                  <a:pos x="331" y="531"/>
                </a:cxn>
                <a:cxn ang="0">
                  <a:pos x="295" y="553"/>
                </a:cxn>
                <a:cxn ang="0">
                  <a:pos x="262" y="572"/>
                </a:cxn>
                <a:cxn ang="0">
                  <a:pos x="233" y="587"/>
                </a:cxn>
                <a:cxn ang="0">
                  <a:pos x="209" y="598"/>
                </a:cxn>
                <a:cxn ang="0">
                  <a:pos x="190" y="606"/>
                </a:cxn>
                <a:cxn ang="0">
                  <a:pos x="179" y="612"/>
                </a:cxn>
                <a:cxn ang="0">
                  <a:pos x="174" y="613"/>
                </a:cxn>
                <a:cxn ang="0">
                  <a:pos x="0" y="369"/>
                </a:cxn>
                <a:cxn ang="0">
                  <a:pos x="0" y="368"/>
                </a:cxn>
                <a:cxn ang="0">
                  <a:pos x="2" y="362"/>
                </a:cxn>
                <a:cxn ang="0">
                  <a:pos x="4" y="355"/>
                </a:cxn>
                <a:cxn ang="0">
                  <a:pos x="10" y="344"/>
                </a:cxn>
                <a:cxn ang="0">
                  <a:pos x="17" y="331"/>
                </a:cxn>
                <a:cxn ang="0">
                  <a:pos x="28" y="316"/>
                </a:cxn>
                <a:cxn ang="0">
                  <a:pos x="42" y="299"/>
                </a:cxn>
                <a:cxn ang="0">
                  <a:pos x="61" y="280"/>
                </a:cxn>
                <a:cxn ang="0">
                  <a:pos x="87" y="261"/>
                </a:cxn>
                <a:cxn ang="0">
                  <a:pos x="117" y="240"/>
                </a:cxn>
                <a:cxn ang="0">
                  <a:pos x="154" y="218"/>
                </a:cxn>
                <a:cxn ang="0">
                  <a:pos x="197" y="195"/>
                </a:cxn>
                <a:cxn ang="0">
                  <a:pos x="249" y="172"/>
                </a:cxn>
                <a:cxn ang="0">
                  <a:pos x="309" y="149"/>
                </a:cxn>
                <a:cxn ang="0">
                  <a:pos x="378" y="126"/>
                </a:cxn>
                <a:cxn ang="0">
                  <a:pos x="457" y="104"/>
                </a:cxn>
              </a:cxnLst>
              <a:rect l="0" t="0" r="r" b="b"/>
              <a:pathLst>
                <a:path w="747" h="613">
                  <a:moveTo>
                    <a:pt x="457" y="104"/>
                  </a:moveTo>
                  <a:lnTo>
                    <a:pt x="517" y="216"/>
                  </a:lnTo>
                  <a:lnTo>
                    <a:pt x="566" y="163"/>
                  </a:lnTo>
                  <a:lnTo>
                    <a:pt x="558" y="83"/>
                  </a:lnTo>
                  <a:lnTo>
                    <a:pt x="664" y="11"/>
                  </a:lnTo>
                  <a:lnTo>
                    <a:pt x="681" y="4"/>
                  </a:lnTo>
                  <a:lnTo>
                    <a:pt x="697" y="0"/>
                  </a:lnTo>
                  <a:lnTo>
                    <a:pt x="710" y="2"/>
                  </a:lnTo>
                  <a:lnTo>
                    <a:pt x="722" y="6"/>
                  </a:lnTo>
                  <a:lnTo>
                    <a:pt x="730" y="12"/>
                  </a:lnTo>
                  <a:lnTo>
                    <a:pt x="735" y="16"/>
                  </a:lnTo>
                  <a:lnTo>
                    <a:pt x="739" y="21"/>
                  </a:lnTo>
                  <a:lnTo>
                    <a:pt x="740" y="22"/>
                  </a:lnTo>
                  <a:lnTo>
                    <a:pt x="746" y="37"/>
                  </a:lnTo>
                  <a:lnTo>
                    <a:pt x="747" y="52"/>
                  </a:lnTo>
                  <a:lnTo>
                    <a:pt x="744" y="66"/>
                  </a:lnTo>
                  <a:lnTo>
                    <a:pt x="737" y="77"/>
                  </a:lnTo>
                  <a:lnTo>
                    <a:pt x="730" y="88"/>
                  </a:lnTo>
                  <a:lnTo>
                    <a:pt x="723" y="96"/>
                  </a:lnTo>
                  <a:lnTo>
                    <a:pt x="717" y="100"/>
                  </a:lnTo>
                  <a:lnTo>
                    <a:pt x="715" y="103"/>
                  </a:lnTo>
                  <a:lnTo>
                    <a:pt x="621" y="175"/>
                  </a:lnTo>
                  <a:lnTo>
                    <a:pt x="603" y="229"/>
                  </a:lnTo>
                  <a:lnTo>
                    <a:pt x="580" y="280"/>
                  </a:lnTo>
                  <a:lnTo>
                    <a:pt x="551" y="326"/>
                  </a:lnTo>
                  <a:lnTo>
                    <a:pt x="518" y="370"/>
                  </a:lnTo>
                  <a:lnTo>
                    <a:pt x="482" y="409"/>
                  </a:lnTo>
                  <a:lnTo>
                    <a:pt x="445" y="445"/>
                  </a:lnTo>
                  <a:lnTo>
                    <a:pt x="407" y="477"/>
                  </a:lnTo>
                  <a:lnTo>
                    <a:pt x="368" y="506"/>
                  </a:lnTo>
                  <a:lnTo>
                    <a:pt x="331" y="531"/>
                  </a:lnTo>
                  <a:lnTo>
                    <a:pt x="295" y="553"/>
                  </a:lnTo>
                  <a:lnTo>
                    <a:pt x="262" y="572"/>
                  </a:lnTo>
                  <a:lnTo>
                    <a:pt x="233" y="587"/>
                  </a:lnTo>
                  <a:lnTo>
                    <a:pt x="209" y="598"/>
                  </a:lnTo>
                  <a:lnTo>
                    <a:pt x="190" y="606"/>
                  </a:lnTo>
                  <a:lnTo>
                    <a:pt x="179" y="612"/>
                  </a:lnTo>
                  <a:lnTo>
                    <a:pt x="174" y="613"/>
                  </a:lnTo>
                  <a:lnTo>
                    <a:pt x="0" y="369"/>
                  </a:lnTo>
                  <a:lnTo>
                    <a:pt x="0" y="368"/>
                  </a:lnTo>
                  <a:lnTo>
                    <a:pt x="2" y="362"/>
                  </a:lnTo>
                  <a:lnTo>
                    <a:pt x="4" y="355"/>
                  </a:lnTo>
                  <a:lnTo>
                    <a:pt x="10" y="344"/>
                  </a:lnTo>
                  <a:lnTo>
                    <a:pt x="17" y="331"/>
                  </a:lnTo>
                  <a:lnTo>
                    <a:pt x="28" y="316"/>
                  </a:lnTo>
                  <a:lnTo>
                    <a:pt x="42" y="299"/>
                  </a:lnTo>
                  <a:lnTo>
                    <a:pt x="61" y="280"/>
                  </a:lnTo>
                  <a:lnTo>
                    <a:pt x="87" y="261"/>
                  </a:lnTo>
                  <a:lnTo>
                    <a:pt x="117" y="240"/>
                  </a:lnTo>
                  <a:lnTo>
                    <a:pt x="154" y="218"/>
                  </a:lnTo>
                  <a:lnTo>
                    <a:pt x="197" y="195"/>
                  </a:lnTo>
                  <a:lnTo>
                    <a:pt x="249" y="172"/>
                  </a:lnTo>
                  <a:lnTo>
                    <a:pt x="309" y="149"/>
                  </a:lnTo>
                  <a:lnTo>
                    <a:pt x="378" y="126"/>
                  </a:lnTo>
                  <a:lnTo>
                    <a:pt x="457" y="104"/>
                  </a:lnTo>
                  <a:close/>
                </a:path>
              </a:pathLst>
            </a:custGeom>
            <a:solidFill>
              <a:srgbClr val="BC6844"/>
            </a:solidFill>
            <a:ln w="9525">
              <a:noFill/>
              <a:round/>
              <a:headEnd/>
              <a:tailEnd/>
            </a:ln>
          </p:spPr>
          <p:txBody>
            <a:bodyPr/>
            <a:lstStyle/>
            <a:p>
              <a:endParaRPr lang="en-US"/>
            </a:p>
          </p:txBody>
        </p:sp>
        <p:sp>
          <p:nvSpPr>
            <p:cNvPr id="17456" name="Freeform 48"/>
            <p:cNvSpPr>
              <a:spLocks/>
            </p:cNvSpPr>
            <p:nvPr/>
          </p:nvSpPr>
          <p:spPr bwMode="auto">
            <a:xfrm>
              <a:off x="4943" y="3385"/>
              <a:ext cx="390" cy="323"/>
            </a:xfrm>
            <a:custGeom>
              <a:avLst/>
              <a:gdLst/>
              <a:ahLst/>
              <a:cxnLst>
                <a:cxn ang="0">
                  <a:pos x="749" y="8"/>
                </a:cxn>
                <a:cxn ang="0">
                  <a:pos x="691" y="4"/>
                </a:cxn>
                <a:cxn ang="0">
                  <a:pos x="638" y="36"/>
                </a:cxn>
                <a:cxn ang="0">
                  <a:pos x="570" y="82"/>
                </a:cxn>
                <a:cxn ang="0">
                  <a:pos x="559" y="95"/>
                </a:cxn>
                <a:cxn ang="0">
                  <a:pos x="559" y="100"/>
                </a:cxn>
                <a:cxn ang="0">
                  <a:pos x="565" y="157"/>
                </a:cxn>
                <a:cxn ang="0">
                  <a:pos x="546" y="192"/>
                </a:cxn>
                <a:cxn ang="0">
                  <a:pos x="515" y="161"/>
                </a:cxn>
                <a:cxn ang="0">
                  <a:pos x="490" y="114"/>
                </a:cxn>
                <a:cxn ang="0">
                  <a:pos x="475" y="103"/>
                </a:cxn>
                <a:cxn ang="0">
                  <a:pos x="390" y="127"/>
                </a:cxn>
                <a:cxn ang="0">
                  <a:pos x="297" y="158"/>
                </a:cxn>
                <a:cxn ang="0">
                  <a:pos x="221" y="189"/>
                </a:cxn>
                <a:cxn ang="0">
                  <a:pos x="160" y="220"/>
                </a:cxn>
                <a:cxn ang="0">
                  <a:pos x="161" y="249"/>
                </a:cxn>
                <a:cxn ang="0">
                  <a:pos x="205" y="235"/>
                </a:cxn>
                <a:cxn ang="0">
                  <a:pos x="270" y="206"/>
                </a:cxn>
                <a:cxn ang="0">
                  <a:pos x="347" y="176"/>
                </a:cxn>
                <a:cxn ang="0">
                  <a:pos x="440" y="148"/>
                </a:cxn>
                <a:cxn ang="0">
                  <a:pos x="487" y="181"/>
                </a:cxn>
                <a:cxn ang="0">
                  <a:pos x="516" y="236"/>
                </a:cxn>
                <a:cxn ang="0">
                  <a:pos x="527" y="248"/>
                </a:cxn>
                <a:cxn ang="0">
                  <a:pos x="543" y="245"/>
                </a:cxn>
                <a:cxn ang="0">
                  <a:pos x="599" y="184"/>
                </a:cxn>
                <a:cxn ang="0">
                  <a:pos x="600" y="177"/>
                </a:cxn>
                <a:cxn ang="0">
                  <a:pos x="597" y="148"/>
                </a:cxn>
                <a:cxn ang="0">
                  <a:pos x="614" y="93"/>
                </a:cxn>
                <a:cxn ang="0">
                  <a:pos x="678" y="50"/>
                </a:cxn>
                <a:cxn ang="0">
                  <a:pos x="712" y="33"/>
                </a:cxn>
                <a:cxn ang="0">
                  <a:pos x="739" y="43"/>
                </a:cxn>
                <a:cxn ang="0">
                  <a:pos x="747" y="68"/>
                </a:cxn>
                <a:cxn ang="0">
                  <a:pos x="727" y="100"/>
                </a:cxn>
                <a:cxn ang="0">
                  <a:pos x="706" y="116"/>
                </a:cxn>
                <a:cxn ang="0">
                  <a:pos x="643" y="167"/>
                </a:cxn>
                <a:cxn ang="0">
                  <a:pos x="625" y="182"/>
                </a:cxn>
                <a:cxn ang="0">
                  <a:pos x="587" y="278"/>
                </a:cxn>
                <a:cxn ang="0">
                  <a:pos x="474" y="426"/>
                </a:cxn>
                <a:cxn ang="0">
                  <a:pos x="340" y="531"/>
                </a:cxn>
                <a:cxn ang="0">
                  <a:pos x="231" y="592"/>
                </a:cxn>
                <a:cxn ang="0">
                  <a:pos x="167" y="566"/>
                </a:cxn>
                <a:cxn ang="0">
                  <a:pos x="62" y="418"/>
                </a:cxn>
                <a:cxn ang="0">
                  <a:pos x="44" y="363"/>
                </a:cxn>
                <a:cxn ang="0">
                  <a:pos x="104" y="298"/>
                </a:cxn>
                <a:cxn ang="0">
                  <a:pos x="157" y="242"/>
                </a:cxn>
                <a:cxn ang="0">
                  <a:pos x="66" y="286"/>
                </a:cxn>
                <a:cxn ang="0">
                  <a:pos x="4" y="369"/>
                </a:cxn>
                <a:cxn ang="0">
                  <a:pos x="1" y="389"/>
                </a:cxn>
                <a:cxn ang="0">
                  <a:pos x="182" y="643"/>
                </a:cxn>
                <a:cxn ang="0">
                  <a:pos x="204" y="643"/>
                </a:cxn>
                <a:cxn ang="0">
                  <a:pos x="293" y="600"/>
                </a:cxn>
                <a:cxn ang="0">
                  <a:pos x="438" y="505"/>
                </a:cxn>
                <a:cxn ang="0">
                  <a:pos x="581" y="354"/>
                </a:cxn>
                <a:cxn ang="0">
                  <a:pos x="659" y="197"/>
                </a:cxn>
                <a:cxn ang="0">
                  <a:pos x="716" y="153"/>
                </a:cxn>
                <a:cxn ang="0">
                  <a:pos x="748" y="127"/>
                </a:cxn>
                <a:cxn ang="0">
                  <a:pos x="773" y="95"/>
                </a:cxn>
                <a:cxn ang="0">
                  <a:pos x="781" y="54"/>
                </a:cxn>
              </a:cxnLst>
              <a:rect l="0" t="0" r="r" b="b"/>
              <a:pathLst>
                <a:path w="781" h="646">
                  <a:moveTo>
                    <a:pt x="772" y="29"/>
                  </a:moveTo>
                  <a:lnTo>
                    <a:pt x="766" y="22"/>
                  </a:lnTo>
                  <a:lnTo>
                    <a:pt x="758" y="14"/>
                  </a:lnTo>
                  <a:lnTo>
                    <a:pt x="749" y="8"/>
                  </a:lnTo>
                  <a:lnTo>
                    <a:pt x="737" y="2"/>
                  </a:lnTo>
                  <a:lnTo>
                    <a:pt x="724" y="0"/>
                  </a:lnTo>
                  <a:lnTo>
                    <a:pt x="709" y="0"/>
                  </a:lnTo>
                  <a:lnTo>
                    <a:pt x="691" y="4"/>
                  </a:lnTo>
                  <a:lnTo>
                    <a:pt x="673" y="12"/>
                  </a:lnTo>
                  <a:lnTo>
                    <a:pt x="668" y="15"/>
                  </a:lnTo>
                  <a:lnTo>
                    <a:pt x="656" y="23"/>
                  </a:lnTo>
                  <a:lnTo>
                    <a:pt x="638" y="36"/>
                  </a:lnTo>
                  <a:lnTo>
                    <a:pt x="619" y="48"/>
                  </a:lnTo>
                  <a:lnTo>
                    <a:pt x="599" y="62"/>
                  </a:lnTo>
                  <a:lnTo>
                    <a:pt x="582" y="74"/>
                  </a:lnTo>
                  <a:lnTo>
                    <a:pt x="570" y="82"/>
                  </a:lnTo>
                  <a:lnTo>
                    <a:pt x="566" y="85"/>
                  </a:lnTo>
                  <a:lnTo>
                    <a:pt x="562" y="88"/>
                  </a:lnTo>
                  <a:lnTo>
                    <a:pt x="561" y="91"/>
                  </a:lnTo>
                  <a:lnTo>
                    <a:pt x="559" y="95"/>
                  </a:lnTo>
                  <a:lnTo>
                    <a:pt x="559" y="99"/>
                  </a:lnTo>
                  <a:lnTo>
                    <a:pt x="559" y="100"/>
                  </a:lnTo>
                  <a:lnTo>
                    <a:pt x="559" y="100"/>
                  </a:lnTo>
                  <a:lnTo>
                    <a:pt x="559" y="100"/>
                  </a:lnTo>
                  <a:lnTo>
                    <a:pt x="559" y="101"/>
                  </a:lnTo>
                  <a:lnTo>
                    <a:pt x="560" y="111"/>
                  </a:lnTo>
                  <a:lnTo>
                    <a:pt x="562" y="133"/>
                  </a:lnTo>
                  <a:lnTo>
                    <a:pt x="565" y="157"/>
                  </a:lnTo>
                  <a:lnTo>
                    <a:pt x="566" y="173"/>
                  </a:lnTo>
                  <a:lnTo>
                    <a:pt x="561" y="177"/>
                  </a:lnTo>
                  <a:lnTo>
                    <a:pt x="554" y="184"/>
                  </a:lnTo>
                  <a:lnTo>
                    <a:pt x="546" y="192"/>
                  </a:lnTo>
                  <a:lnTo>
                    <a:pt x="537" y="203"/>
                  </a:lnTo>
                  <a:lnTo>
                    <a:pt x="530" y="191"/>
                  </a:lnTo>
                  <a:lnTo>
                    <a:pt x="523" y="177"/>
                  </a:lnTo>
                  <a:lnTo>
                    <a:pt x="515" y="161"/>
                  </a:lnTo>
                  <a:lnTo>
                    <a:pt x="507" y="146"/>
                  </a:lnTo>
                  <a:lnTo>
                    <a:pt x="500" y="134"/>
                  </a:lnTo>
                  <a:lnTo>
                    <a:pt x="494" y="122"/>
                  </a:lnTo>
                  <a:lnTo>
                    <a:pt x="490" y="114"/>
                  </a:lnTo>
                  <a:lnTo>
                    <a:pt x="489" y="112"/>
                  </a:lnTo>
                  <a:lnTo>
                    <a:pt x="485" y="107"/>
                  </a:lnTo>
                  <a:lnTo>
                    <a:pt x="481" y="104"/>
                  </a:lnTo>
                  <a:lnTo>
                    <a:pt x="475" y="103"/>
                  </a:lnTo>
                  <a:lnTo>
                    <a:pt x="469" y="104"/>
                  </a:lnTo>
                  <a:lnTo>
                    <a:pt x="441" y="112"/>
                  </a:lnTo>
                  <a:lnTo>
                    <a:pt x="415" y="119"/>
                  </a:lnTo>
                  <a:lnTo>
                    <a:pt x="390" y="127"/>
                  </a:lnTo>
                  <a:lnTo>
                    <a:pt x="364" y="135"/>
                  </a:lnTo>
                  <a:lnTo>
                    <a:pt x="341" y="143"/>
                  </a:lnTo>
                  <a:lnTo>
                    <a:pt x="319" y="150"/>
                  </a:lnTo>
                  <a:lnTo>
                    <a:pt x="297" y="158"/>
                  </a:lnTo>
                  <a:lnTo>
                    <a:pt x="277" y="166"/>
                  </a:lnTo>
                  <a:lnTo>
                    <a:pt x="257" y="174"/>
                  </a:lnTo>
                  <a:lnTo>
                    <a:pt x="239" y="182"/>
                  </a:lnTo>
                  <a:lnTo>
                    <a:pt x="221" y="189"/>
                  </a:lnTo>
                  <a:lnTo>
                    <a:pt x="205" y="197"/>
                  </a:lnTo>
                  <a:lnTo>
                    <a:pt x="189" y="205"/>
                  </a:lnTo>
                  <a:lnTo>
                    <a:pt x="174" y="213"/>
                  </a:lnTo>
                  <a:lnTo>
                    <a:pt x="160" y="220"/>
                  </a:lnTo>
                  <a:lnTo>
                    <a:pt x="146" y="228"/>
                  </a:lnTo>
                  <a:lnTo>
                    <a:pt x="151" y="235"/>
                  </a:lnTo>
                  <a:lnTo>
                    <a:pt x="157" y="242"/>
                  </a:lnTo>
                  <a:lnTo>
                    <a:pt x="161" y="249"/>
                  </a:lnTo>
                  <a:lnTo>
                    <a:pt x="166" y="257"/>
                  </a:lnTo>
                  <a:lnTo>
                    <a:pt x="179" y="250"/>
                  </a:lnTo>
                  <a:lnTo>
                    <a:pt x="191" y="243"/>
                  </a:lnTo>
                  <a:lnTo>
                    <a:pt x="205" y="235"/>
                  </a:lnTo>
                  <a:lnTo>
                    <a:pt x="220" y="228"/>
                  </a:lnTo>
                  <a:lnTo>
                    <a:pt x="236" y="221"/>
                  </a:lnTo>
                  <a:lnTo>
                    <a:pt x="252" y="213"/>
                  </a:lnTo>
                  <a:lnTo>
                    <a:pt x="270" y="206"/>
                  </a:lnTo>
                  <a:lnTo>
                    <a:pt x="287" y="198"/>
                  </a:lnTo>
                  <a:lnTo>
                    <a:pt x="307" y="191"/>
                  </a:lnTo>
                  <a:lnTo>
                    <a:pt x="326" y="184"/>
                  </a:lnTo>
                  <a:lnTo>
                    <a:pt x="347" y="176"/>
                  </a:lnTo>
                  <a:lnTo>
                    <a:pt x="369" y="169"/>
                  </a:lnTo>
                  <a:lnTo>
                    <a:pt x="392" y="163"/>
                  </a:lnTo>
                  <a:lnTo>
                    <a:pt x="415" y="154"/>
                  </a:lnTo>
                  <a:lnTo>
                    <a:pt x="440" y="148"/>
                  </a:lnTo>
                  <a:lnTo>
                    <a:pt x="466" y="141"/>
                  </a:lnTo>
                  <a:lnTo>
                    <a:pt x="471" y="151"/>
                  </a:lnTo>
                  <a:lnTo>
                    <a:pt x="478" y="165"/>
                  </a:lnTo>
                  <a:lnTo>
                    <a:pt x="487" y="181"/>
                  </a:lnTo>
                  <a:lnTo>
                    <a:pt x="496" y="197"/>
                  </a:lnTo>
                  <a:lnTo>
                    <a:pt x="505" y="213"/>
                  </a:lnTo>
                  <a:lnTo>
                    <a:pt x="512" y="227"/>
                  </a:lnTo>
                  <a:lnTo>
                    <a:pt x="516" y="236"/>
                  </a:lnTo>
                  <a:lnTo>
                    <a:pt x="519" y="240"/>
                  </a:lnTo>
                  <a:lnTo>
                    <a:pt x="521" y="243"/>
                  </a:lnTo>
                  <a:lnTo>
                    <a:pt x="523" y="245"/>
                  </a:lnTo>
                  <a:lnTo>
                    <a:pt x="527" y="248"/>
                  </a:lnTo>
                  <a:lnTo>
                    <a:pt x="531" y="249"/>
                  </a:lnTo>
                  <a:lnTo>
                    <a:pt x="536" y="249"/>
                  </a:lnTo>
                  <a:lnTo>
                    <a:pt x="539" y="248"/>
                  </a:lnTo>
                  <a:lnTo>
                    <a:pt x="543" y="245"/>
                  </a:lnTo>
                  <a:lnTo>
                    <a:pt x="546" y="243"/>
                  </a:lnTo>
                  <a:lnTo>
                    <a:pt x="596" y="190"/>
                  </a:lnTo>
                  <a:lnTo>
                    <a:pt x="598" y="188"/>
                  </a:lnTo>
                  <a:lnTo>
                    <a:pt x="599" y="184"/>
                  </a:lnTo>
                  <a:lnTo>
                    <a:pt x="600" y="182"/>
                  </a:lnTo>
                  <a:lnTo>
                    <a:pt x="600" y="179"/>
                  </a:lnTo>
                  <a:lnTo>
                    <a:pt x="600" y="177"/>
                  </a:lnTo>
                  <a:lnTo>
                    <a:pt x="600" y="177"/>
                  </a:lnTo>
                  <a:lnTo>
                    <a:pt x="600" y="177"/>
                  </a:lnTo>
                  <a:lnTo>
                    <a:pt x="600" y="176"/>
                  </a:lnTo>
                  <a:lnTo>
                    <a:pt x="599" y="168"/>
                  </a:lnTo>
                  <a:lnTo>
                    <a:pt x="597" y="148"/>
                  </a:lnTo>
                  <a:lnTo>
                    <a:pt x="595" y="124"/>
                  </a:lnTo>
                  <a:lnTo>
                    <a:pt x="593" y="107"/>
                  </a:lnTo>
                  <a:lnTo>
                    <a:pt x="602" y="101"/>
                  </a:lnTo>
                  <a:lnTo>
                    <a:pt x="614" y="93"/>
                  </a:lnTo>
                  <a:lnTo>
                    <a:pt x="630" y="82"/>
                  </a:lnTo>
                  <a:lnTo>
                    <a:pt x="648" y="70"/>
                  </a:lnTo>
                  <a:lnTo>
                    <a:pt x="664" y="59"/>
                  </a:lnTo>
                  <a:lnTo>
                    <a:pt x="678" y="50"/>
                  </a:lnTo>
                  <a:lnTo>
                    <a:pt x="687" y="43"/>
                  </a:lnTo>
                  <a:lnTo>
                    <a:pt x="690" y="40"/>
                  </a:lnTo>
                  <a:lnTo>
                    <a:pt x="702" y="36"/>
                  </a:lnTo>
                  <a:lnTo>
                    <a:pt x="712" y="33"/>
                  </a:lnTo>
                  <a:lnTo>
                    <a:pt x="721" y="35"/>
                  </a:lnTo>
                  <a:lnTo>
                    <a:pt x="728" y="36"/>
                  </a:lnTo>
                  <a:lnTo>
                    <a:pt x="734" y="39"/>
                  </a:lnTo>
                  <a:lnTo>
                    <a:pt x="739" y="43"/>
                  </a:lnTo>
                  <a:lnTo>
                    <a:pt x="741" y="45"/>
                  </a:lnTo>
                  <a:lnTo>
                    <a:pt x="743" y="47"/>
                  </a:lnTo>
                  <a:lnTo>
                    <a:pt x="747" y="58"/>
                  </a:lnTo>
                  <a:lnTo>
                    <a:pt x="747" y="68"/>
                  </a:lnTo>
                  <a:lnTo>
                    <a:pt x="743" y="77"/>
                  </a:lnTo>
                  <a:lnTo>
                    <a:pt x="739" y="86"/>
                  </a:lnTo>
                  <a:lnTo>
                    <a:pt x="733" y="95"/>
                  </a:lnTo>
                  <a:lnTo>
                    <a:pt x="727" y="100"/>
                  </a:lnTo>
                  <a:lnTo>
                    <a:pt x="722" y="105"/>
                  </a:lnTo>
                  <a:lnTo>
                    <a:pt x="721" y="106"/>
                  </a:lnTo>
                  <a:lnTo>
                    <a:pt x="718" y="108"/>
                  </a:lnTo>
                  <a:lnTo>
                    <a:pt x="706" y="116"/>
                  </a:lnTo>
                  <a:lnTo>
                    <a:pt x="691" y="128"/>
                  </a:lnTo>
                  <a:lnTo>
                    <a:pt x="675" y="142"/>
                  </a:lnTo>
                  <a:lnTo>
                    <a:pt x="658" y="156"/>
                  </a:lnTo>
                  <a:lnTo>
                    <a:pt x="643" y="167"/>
                  </a:lnTo>
                  <a:lnTo>
                    <a:pt x="631" y="175"/>
                  </a:lnTo>
                  <a:lnTo>
                    <a:pt x="628" y="179"/>
                  </a:lnTo>
                  <a:lnTo>
                    <a:pt x="626" y="181"/>
                  </a:lnTo>
                  <a:lnTo>
                    <a:pt x="625" y="182"/>
                  </a:lnTo>
                  <a:lnTo>
                    <a:pt x="623" y="184"/>
                  </a:lnTo>
                  <a:lnTo>
                    <a:pt x="622" y="187"/>
                  </a:lnTo>
                  <a:lnTo>
                    <a:pt x="606" y="234"/>
                  </a:lnTo>
                  <a:lnTo>
                    <a:pt x="587" y="278"/>
                  </a:lnTo>
                  <a:lnTo>
                    <a:pt x="562" y="319"/>
                  </a:lnTo>
                  <a:lnTo>
                    <a:pt x="535" y="357"/>
                  </a:lnTo>
                  <a:lnTo>
                    <a:pt x="505" y="393"/>
                  </a:lnTo>
                  <a:lnTo>
                    <a:pt x="474" y="426"/>
                  </a:lnTo>
                  <a:lnTo>
                    <a:pt x="440" y="456"/>
                  </a:lnTo>
                  <a:lnTo>
                    <a:pt x="407" y="484"/>
                  </a:lnTo>
                  <a:lnTo>
                    <a:pt x="373" y="509"/>
                  </a:lnTo>
                  <a:lnTo>
                    <a:pt x="340" y="531"/>
                  </a:lnTo>
                  <a:lnTo>
                    <a:pt x="309" y="551"/>
                  </a:lnTo>
                  <a:lnTo>
                    <a:pt x="280" y="567"/>
                  </a:lnTo>
                  <a:lnTo>
                    <a:pt x="254" y="581"/>
                  </a:lnTo>
                  <a:lnTo>
                    <a:pt x="231" y="592"/>
                  </a:lnTo>
                  <a:lnTo>
                    <a:pt x="211" y="601"/>
                  </a:lnTo>
                  <a:lnTo>
                    <a:pt x="197" y="607"/>
                  </a:lnTo>
                  <a:lnTo>
                    <a:pt x="187" y="592"/>
                  </a:lnTo>
                  <a:lnTo>
                    <a:pt x="167" y="566"/>
                  </a:lnTo>
                  <a:lnTo>
                    <a:pt x="142" y="530"/>
                  </a:lnTo>
                  <a:lnTo>
                    <a:pt x="114" y="491"/>
                  </a:lnTo>
                  <a:lnTo>
                    <a:pt x="87" y="453"/>
                  </a:lnTo>
                  <a:lnTo>
                    <a:pt x="62" y="418"/>
                  </a:lnTo>
                  <a:lnTo>
                    <a:pt x="45" y="394"/>
                  </a:lnTo>
                  <a:lnTo>
                    <a:pt x="36" y="381"/>
                  </a:lnTo>
                  <a:lnTo>
                    <a:pt x="38" y="373"/>
                  </a:lnTo>
                  <a:lnTo>
                    <a:pt x="44" y="363"/>
                  </a:lnTo>
                  <a:lnTo>
                    <a:pt x="52" y="350"/>
                  </a:lnTo>
                  <a:lnTo>
                    <a:pt x="65" y="335"/>
                  </a:lnTo>
                  <a:lnTo>
                    <a:pt x="82" y="318"/>
                  </a:lnTo>
                  <a:lnTo>
                    <a:pt x="104" y="298"/>
                  </a:lnTo>
                  <a:lnTo>
                    <a:pt x="131" y="279"/>
                  </a:lnTo>
                  <a:lnTo>
                    <a:pt x="166" y="257"/>
                  </a:lnTo>
                  <a:lnTo>
                    <a:pt x="161" y="249"/>
                  </a:lnTo>
                  <a:lnTo>
                    <a:pt x="157" y="242"/>
                  </a:lnTo>
                  <a:lnTo>
                    <a:pt x="151" y="235"/>
                  </a:lnTo>
                  <a:lnTo>
                    <a:pt x="146" y="228"/>
                  </a:lnTo>
                  <a:lnTo>
                    <a:pt x="100" y="258"/>
                  </a:lnTo>
                  <a:lnTo>
                    <a:pt x="66" y="286"/>
                  </a:lnTo>
                  <a:lnTo>
                    <a:pt x="39" y="312"/>
                  </a:lnTo>
                  <a:lnTo>
                    <a:pt x="22" y="335"/>
                  </a:lnTo>
                  <a:lnTo>
                    <a:pt x="10" y="354"/>
                  </a:lnTo>
                  <a:lnTo>
                    <a:pt x="4" y="369"/>
                  </a:lnTo>
                  <a:lnTo>
                    <a:pt x="1" y="379"/>
                  </a:lnTo>
                  <a:lnTo>
                    <a:pt x="0" y="384"/>
                  </a:lnTo>
                  <a:lnTo>
                    <a:pt x="0" y="386"/>
                  </a:lnTo>
                  <a:lnTo>
                    <a:pt x="1" y="389"/>
                  </a:lnTo>
                  <a:lnTo>
                    <a:pt x="2" y="392"/>
                  </a:lnTo>
                  <a:lnTo>
                    <a:pt x="4" y="394"/>
                  </a:lnTo>
                  <a:lnTo>
                    <a:pt x="178" y="638"/>
                  </a:lnTo>
                  <a:lnTo>
                    <a:pt x="182" y="643"/>
                  </a:lnTo>
                  <a:lnTo>
                    <a:pt x="187" y="645"/>
                  </a:lnTo>
                  <a:lnTo>
                    <a:pt x="191" y="646"/>
                  </a:lnTo>
                  <a:lnTo>
                    <a:pt x="197" y="645"/>
                  </a:lnTo>
                  <a:lnTo>
                    <a:pt x="204" y="643"/>
                  </a:lnTo>
                  <a:lnTo>
                    <a:pt x="218" y="637"/>
                  </a:lnTo>
                  <a:lnTo>
                    <a:pt x="237" y="628"/>
                  </a:lnTo>
                  <a:lnTo>
                    <a:pt x="263" y="615"/>
                  </a:lnTo>
                  <a:lnTo>
                    <a:pt x="293" y="600"/>
                  </a:lnTo>
                  <a:lnTo>
                    <a:pt x="326" y="582"/>
                  </a:lnTo>
                  <a:lnTo>
                    <a:pt x="362" y="559"/>
                  </a:lnTo>
                  <a:lnTo>
                    <a:pt x="400" y="534"/>
                  </a:lnTo>
                  <a:lnTo>
                    <a:pt x="438" y="505"/>
                  </a:lnTo>
                  <a:lnTo>
                    <a:pt x="476" y="472"/>
                  </a:lnTo>
                  <a:lnTo>
                    <a:pt x="513" y="436"/>
                  </a:lnTo>
                  <a:lnTo>
                    <a:pt x="549" y="396"/>
                  </a:lnTo>
                  <a:lnTo>
                    <a:pt x="581" y="354"/>
                  </a:lnTo>
                  <a:lnTo>
                    <a:pt x="610" y="307"/>
                  </a:lnTo>
                  <a:lnTo>
                    <a:pt x="635" y="256"/>
                  </a:lnTo>
                  <a:lnTo>
                    <a:pt x="653" y="202"/>
                  </a:lnTo>
                  <a:lnTo>
                    <a:pt x="659" y="197"/>
                  </a:lnTo>
                  <a:lnTo>
                    <a:pt x="671" y="189"/>
                  </a:lnTo>
                  <a:lnTo>
                    <a:pt x="684" y="177"/>
                  </a:lnTo>
                  <a:lnTo>
                    <a:pt x="701" y="165"/>
                  </a:lnTo>
                  <a:lnTo>
                    <a:pt x="716" y="153"/>
                  </a:lnTo>
                  <a:lnTo>
                    <a:pt x="729" y="143"/>
                  </a:lnTo>
                  <a:lnTo>
                    <a:pt x="739" y="135"/>
                  </a:lnTo>
                  <a:lnTo>
                    <a:pt x="742" y="133"/>
                  </a:lnTo>
                  <a:lnTo>
                    <a:pt x="748" y="127"/>
                  </a:lnTo>
                  <a:lnTo>
                    <a:pt x="755" y="120"/>
                  </a:lnTo>
                  <a:lnTo>
                    <a:pt x="762" y="113"/>
                  </a:lnTo>
                  <a:lnTo>
                    <a:pt x="767" y="104"/>
                  </a:lnTo>
                  <a:lnTo>
                    <a:pt x="773" y="95"/>
                  </a:lnTo>
                  <a:lnTo>
                    <a:pt x="778" y="84"/>
                  </a:lnTo>
                  <a:lnTo>
                    <a:pt x="780" y="74"/>
                  </a:lnTo>
                  <a:lnTo>
                    <a:pt x="781" y="62"/>
                  </a:lnTo>
                  <a:lnTo>
                    <a:pt x="781" y="54"/>
                  </a:lnTo>
                  <a:lnTo>
                    <a:pt x="779" y="46"/>
                  </a:lnTo>
                  <a:lnTo>
                    <a:pt x="777" y="37"/>
                  </a:lnTo>
                  <a:lnTo>
                    <a:pt x="772" y="29"/>
                  </a:lnTo>
                  <a:close/>
                </a:path>
              </a:pathLst>
            </a:custGeom>
            <a:solidFill>
              <a:srgbClr val="000000"/>
            </a:solidFill>
            <a:ln w="9525">
              <a:noFill/>
              <a:round/>
              <a:headEnd/>
              <a:tailEnd/>
            </a:ln>
          </p:spPr>
          <p:txBody>
            <a:bodyPr/>
            <a:lstStyle/>
            <a:p>
              <a:endParaRPr lang="en-US"/>
            </a:p>
          </p:txBody>
        </p:sp>
        <p:sp>
          <p:nvSpPr>
            <p:cNvPr id="17457" name="Freeform 49"/>
            <p:cNvSpPr>
              <a:spLocks/>
            </p:cNvSpPr>
            <p:nvPr/>
          </p:nvSpPr>
          <p:spPr bwMode="auto">
            <a:xfrm>
              <a:off x="5289" y="3605"/>
              <a:ext cx="256" cy="456"/>
            </a:xfrm>
            <a:custGeom>
              <a:avLst/>
              <a:gdLst/>
              <a:ahLst/>
              <a:cxnLst>
                <a:cxn ang="0">
                  <a:pos x="380" y="18"/>
                </a:cxn>
                <a:cxn ang="0">
                  <a:pos x="387" y="29"/>
                </a:cxn>
                <a:cxn ang="0">
                  <a:pos x="403" y="58"/>
                </a:cxn>
                <a:cxn ang="0">
                  <a:pos x="425" y="103"/>
                </a:cxn>
                <a:cxn ang="0">
                  <a:pos x="448" y="160"/>
                </a:cxn>
                <a:cxn ang="0">
                  <a:pos x="467" y="229"/>
                </a:cxn>
                <a:cxn ang="0">
                  <a:pos x="479" y="306"/>
                </a:cxn>
                <a:cxn ang="0">
                  <a:pos x="479" y="389"/>
                </a:cxn>
                <a:cxn ang="0">
                  <a:pos x="462" y="476"/>
                </a:cxn>
                <a:cxn ang="0">
                  <a:pos x="451" y="507"/>
                </a:cxn>
                <a:cxn ang="0">
                  <a:pos x="438" y="538"/>
                </a:cxn>
                <a:cxn ang="0">
                  <a:pos x="423" y="568"/>
                </a:cxn>
                <a:cxn ang="0">
                  <a:pos x="404" y="598"/>
                </a:cxn>
                <a:cxn ang="0">
                  <a:pos x="383" y="626"/>
                </a:cxn>
                <a:cxn ang="0">
                  <a:pos x="360" y="653"/>
                </a:cxn>
                <a:cxn ang="0">
                  <a:pos x="335" y="681"/>
                </a:cxn>
                <a:cxn ang="0">
                  <a:pos x="307" y="706"/>
                </a:cxn>
                <a:cxn ang="0">
                  <a:pos x="277" y="732"/>
                </a:cxn>
                <a:cxn ang="0">
                  <a:pos x="244" y="756"/>
                </a:cxn>
                <a:cxn ang="0">
                  <a:pos x="209" y="780"/>
                </a:cxn>
                <a:cxn ang="0">
                  <a:pos x="173" y="802"/>
                </a:cxn>
                <a:cxn ang="0">
                  <a:pos x="132" y="824"/>
                </a:cxn>
                <a:cxn ang="0">
                  <a:pos x="91" y="845"/>
                </a:cxn>
                <a:cxn ang="0">
                  <a:pos x="46" y="864"/>
                </a:cxn>
                <a:cxn ang="0">
                  <a:pos x="0" y="884"/>
                </a:cxn>
                <a:cxn ang="0">
                  <a:pos x="10" y="913"/>
                </a:cxn>
                <a:cxn ang="0">
                  <a:pos x="58" y="893"/>
                </a:cxn>
                <a:cxn ang="0">
                  <a:pos x="105" y="872"/>
                </a:cxn>
                <a:cxn ang="0">
                  <a:pos x="148" y="850"/>
                </a:cxn>
                <a:cxn ang="0">
                  <a:pos x="190" y="827"/>
                </a:cxn>
                <a:cxn ang="0">
                  <a:pos x="228" y="804"/>
                </a:cxn>
                <a:cxn ang="0">
                  <a:pos x="265" y="780"/>
                </a:cxn>
                <a:cxn ang="0">
                  <a:pos x="298" y="754"/>
                </a:cxn>
                <a:cxn ang="0">
                  <a:pos x="330" y="727"/>
                </a:cxn>
                <a:cxn ang="0">
                  <a:pos x="359" y="701"/>
                </a:cxn>
                <a:cxn ang="0">
                  <a:pos x="386" y="672"/>
                </a:cxn>
                <a:cxn ang="0">
                  <a:pos x="410" y="643"/>
                </a:cxn>
                <a:cxn ang="0">
                  <a:pos x="432" y="613"/>
                </a:cxn>
                <a:cxn ang="0">
                  <a:pos x="450" y="582"/>
                </a:cxn>
                <a:cxn ang="0">
                  <a:pos x="467" y="550"/>
                </a:cxn>
                <a:cxn ang="0">
                  <a:pos x="481" y="517"/>
                </a:cxn>
                <a:cxn ang="0">
                  <a:pos x="493" y="484"/>
                </a:cxn>
                <a:cxn ang="0">
                  <a:pos x="511" y="393"/>
                </a:cxn>
                <a:cxn ang="0">
                  <a:pos x="511" y="305"/>
                </a:cxn>
                <a:cxn ang="0">
                  <a:pos x="500" y="225"/>
                </a:cxn>
                <a:cxn ang="0">
                  <a:pos x="480" y="153"/>
                </a:cxn>
                <a:cxn ang="0">
                  <a:pos x="456" y="92"/>
                </a:cxn>
                <a:cxn ang="0">
                  <a:pos x="433" y="45"/>
                </a:cxn>
                <a:cxn ang="0">
                  <a:pos x="414" y="14"/>
                </a:cxn>
                <a:cxn ang="0">
                  <a:pos x="405" y="0"/>
                </a:cxn>
                <a:cxn ang="0">
                  <a:pos x="380" y="18"/>
                </a:cxn>
              </a:cxnLst>
              <a:rect l="0" t="0" r="r" b="b"/>
              <a:pathLst>
                <a:path w="511" h="913">
                  <a:moveTo>
                    <a:pt x="380" y="18"/>
                  </a:moveTo>
                  <a:lnTo>
                    <a:pt x="387" y="29"/>
                  </a:lnTo>
                  <a:lnTo>
                    <a:pt x="403" y="58"/>
                  </a:lnTo>
                  <a:lnTo>
                    <a:pt x="425" y="103"/>
                  </a:lnTo>
                  <a:lnTo>
                    <a:pt x="448" y="160"/>
                  </a:lnTo>
                  <a:lnTo>
                    <a:pt x="467" y="229"/>
                  </a:lnTo>
                  <a:lnTo>
                    <a:pt x="479" y="306"/>
                  </a:lnTo>
                  <a:lnTo>
                    <a:pt x="479" y="389"/>
                  </a:lnTo>
                  <a:lnTo>
                    <a:pt x="462" y="476"/>
                  </a:lnTo>
                  <a:lnTo>
                    <a:pt x="451" y="507"/>
                  </a:lnTo>
                  <a:lnTo>
                    <a:pt x="438" y="538"/>
                  </a:lnTo>
                  <a:lnTo>
                    <a:pt x="423" y="568"/>
                  </a:lnTo>
                  <a:lnTo>
                    <a:pt x="404" y="598"/>
                  </a:lnTo>
                  <a:lnTo>
                    <a:pt x="383" y="626"/>
                  </a:lnTo>
                  <a:lnTo>
                    <a:pt x="360" y="653"/>
                  </a:lnTo>
                  <a:lnTo>
                    <a:pt x="335" y="681"/>
                  </a:lnTo>
                  <a:lnTo>
                    <a:pt x="307" y="706"/>
                  </a:lnTo>
                  <a:lnTo>
                    <a:pt x="277" y="732"/>
                  </a:lnTo>
                  <a:lnTo>
                    <a:pt x="244" y="756"/>
                  </a:lnTo>
                  <a:lnTo>
                    <a:pt x="209" y="780"/>
                  </a:lnTo>
                  <a:lnTo>
                    <a:pt x="173" y="802"/>
                  </a:lnTo>
                  <a:lnTo>
                    <a:pt x="132" y="824"/>
                  </a:lnTo>
                  <a:lnTo>
                    <a:pt x="91" y="845"/>
                  </a:lnTo>
                  <a:lnTo>
                    <a:pt x="46" y="864"/>
                  </a:lnTo>
                  <a:lnTo>
                    <a:pt x="0" y="884"/>
                  </a:lnTo>
                  <a:lnTo>
                    <a:pt x="10" y="913"/>
                  </a:lnTo>
                  <a:lnTo>
                    <a:pt x="58" y="893"/>
                  </a:lnTo>
                  <a:lnTo>
                    <a:pt x="105" y="872"/>
                  </a:lnTo>
                  <a:lnTo>
                    <a:pt x="148" y="850"/>
                  </a:lnTo>
                  <a:lnTo>
                    <a:pt x="190" y="827"/>
                  </a:lnTo>
                  <a:lnTo>
                    <a:pt x="228" y="804"/>
                  </a:lnTo>
                  <a:lnTo>
                    <a:pt x="265" y="780"/>
                  </a:lnTo>
                  <a:lnTo>
                    <a:pt x="298" y="754"/>
                  </a:lnTo>
                  <a:lnTo>
                    <a:pt x="330" y="727"/>
                  </a:lnTo>
                  <a:lnTo>
                    <a:pt x="359" y="701"/>
                  </a:lnTo>
                  <a:lnTo>
                    <a:pt x="386" y="672"/>
                  </a:lnTo>
                  <a:lnTo>
                    <a:pt x="410" y="643"/>
                  </a:lnTo>
                  <a:lnTo>
                    <a:pt x="432" y="613"/>
                  </a:lnTo>
                  <a:lnTo>
                    <a:pt x="450" y="582"/>
                  </a:lnTo>
                  <a:lnTo>
                    <a:pt x="467" y="550"/>
                  </a:lnTo>
                  <a:lnTo>
                    <a:pt x="481" y="517"/>
                  </a:lnTo>
                  <a:lnTo>
                    <a:pt x="493" y="484"/>
                  </a:lnTo>
                  <a:lnTo>
                    <a:pt x="511" y="393"/>
                  </a:lnTo>
                  <a:lnTo>
                    <a:pt x="511" y="305"/>
                  </a:lnTo>
                  <a:lnTo>
                    <a:pt x="500" y="225"/>
                  </a:lnTo>
                  <a:lnTo>
                    <a:pt x="480" y="153"/>
                  </a:lnTo>
                  <a:lnTo>
                    <a:pt x="456" y="92"/>
                  </a:lnTo>
                  <a:lnTo>
                    <a:pt x="433" y="45"/>
                  </a:lnTo>
                  <a:lnTo>
                    <a:pt x="414" y="14"/>
                  </a:lnTo>
                  <a:lnTo>
                    <a:pt x="405" y="0"/>
                  </a:lnTo>
                  <a:lnTo>
                    <a:pt x="380" y="18"/>
                  </a:lnTo>
                  <a:close/>
                </a:path>
              </a:pathLst>
            </a:custGeom>
            <a:solidFill>
              <a:srgbClr val="000000"/>
            </a:solidFill>
            <a:ln w="9525">
              <a:noFill/>
              <a:round/>
              <a:headEnd/>
              <a:tailEnd/>
            </a:ln>
          </p:spPr>
          <p:txBody>
            <a:bodyPr/>
            <a:lstStyle/>
            <a:p>
              <a:endParaRPr lang="en-US"/>
            </a:p>
          </p:txBody>
        </p:sp>
        <p:sp>
          <p:nvSpPr>
            <p:cNvPr id="17458" name="Freeform 50"/>
            <p:cNvSpPr>
              <a:spLocks/>
            </p:cNvSpPr>
            <p:nvPr/>
          </p:nvSpPr>
          <p:spPr bwMode="auto">
            <a:xfrm>
              <a:off x="5231" y="4035"/>
              <a:ext cx="63" cy="56"/>
            </a:xfrm>
            <a:custGeom>
              <a:avLst/>
              <a:gdLst/>
              <a:ahLst/>
              <a:cxnLst>
                <a:cxn ang="0">
                  <a:pos x="79" y="4"/>
                </a:cxn>
                <a:cxn ang="0">
                  <a:pos x="90" y="10"/>
                </a:cxn>
                <a:cxn ang="0">
                  <a:pos x="101" y="17"/>
                </a:cxn>
                <a:cxn ang="0">
                  <a:pos x="110" y="25"/>
                </a:cxn>
                <a:cxn ang="0">
                  <a:pos x="118" y="35"/>
                </a:cxn>
                <a:cxn ang="0">
                  <a:pos x="122" y="46"/>
                </a:cxn>
                <a:cxn ang="0">
                  <a:pos x="126" y="56"/>
                </a:cxn>
                <a:cxn ang="0">
                  <a:pos x="126" y="68"/>
                </a:cxn>
                <a:cxn ang="0">
                  <a:pos x="125" y="78"/>
                </a:cxn>
                <a:cxn ang="0">
                  <a:pos x="120" y="88"/>
                </a:cxn>
                <a:cxn ang="0">
                  <a:pos x="114" y="96"/>
                </a:cxn>
                <a:cxn ang="0">
                  <a:pos x="106" y="103"/>
                </a:cxn>
                <a:cxn ang="0">
                  <a:pos x="96" y="108"/>
                </a:cxn>
                <a:cxn ang="0">
                  <a:pos x="86" y="111"/>
                </a:cxn>
                <a:cxn ang="0">
                  <a:pos x="74" y="111"/>
                </a:cxn>
                <a:cxn ang="0">
                  <a:pos x="61" y="110"/>
                </a:cxn>
                <a:cxn ang="0">
                  <a:pos x="49" y="107"/>
                </a:cxn>
                <a:cxn ang="0">
                  <a:pos x="36" y="101"/>
                </a:cxn>
                <a:cxn ang="0">
                  <a:pos x="26" y="94"/>
                </a:cxn>
                <a:cxn ang="0">
                  <a:pos x="16" y="86"/>
                </a:cxn>
                <a:cxn ang="0">
                  <a:pos x="10" y="77"/>
                </a:cxn>
                <a:cxn ang="0">
                  <a:pos x="4" y="67"/>
                </a:cxn>
                <a:cxn ang="0">
                  <a:pos x="1" y="56"/>
                </a:cxn>
                <a:cxn ang="0">
                  <a:pos x="0" y="45"/>
                </a:cxn>
                <a:cxn ang="0">
                  <a:pos x="3" y="34"/>
                </a:cxn>
                <a:cxn ang="0">
                  <a:pos x="7" y="24"/>
                </a:cxn>
                <a:cxn ang="0">
                  <a:pos x="13" y="16"/>
                </a:cxn>
                <a:cxn ang="0">
                  <a:pos x="21" y="9"/>
                </a:cxn>
                <a:cxn ang="0">
                  <a:pos x="30" y="4"/>
                </a:cxn>
                <a:cxn ang="0">
                  <a:pos x="42" y="1"/>
                </a:cxn>
                <a:cxn ang="0">
                  <a:pos x="53" y="0"/>
                </a:cxn>
                <a:cxn ang="0">
                  <a:pos x="66" y="1"/>
                </a:cxn>
                <a:cxn ang="0">
                  <a:pos x="79" y="4"/>
                </a:cxn>
              </a:cxnLst>
              <a:rect l="0" t="0" r="r" b="b"/>
              <a:pathLst>
                <a:path w="126" h="111">
                  <a:moveTo>
                    <a:pt x="79" y="4"/>
                  </a:moveTo>
                  <a:lnTo>
                    <a:pt x="90" y="10"/>
                  </a:lnTo>
                  <a:lnTo>
                    <a:pt x="101" y="17"/>
                  </a:lnTo>
                  <a:lnTo>
                    <a:pt x="110" y="25"/>
                  </a:lnTo>
                  <a:lnTo>
                    <a:pt x="118" y="35"/>
                  </a:lnTo>
                  <a:lnTo>
                    <a:pt x="122" y="46"/>
                  </a:lnTo>
                  <a:lnTo>
                    <a:pt x="126" y="56"/>
                  </a:lnTo>
                  <a:lnTo>
                    <a:pt x="126" y="68"/>
                  </a:lnTo>
                  <a:lnTo>
                    <a:pt x="125" y="78"/>
                  </a:lnTo>
                  <a:lnTo>
                    <a:pt x="120" y="88"/>
                  </a:lnTo>
                  <a:lnTo>
                    <a:pt x="114" y="96"/>
                  </a:lnTo>
                  <a:lnTo>
                    <a:pt x="106" y="103"/>
                  </a:lnTo>
                  <a:lnTo>
                    <a:pt x="96" y="108"/>
                  </a:lnTo>
                  <a:lnTo>
                    <a:pt x="86" y="111"/>
                  </a:lnTo>
                  <a:lnTo>
                    <a:pt x="74" y="111"/>
                  </a:lnTo>
                  <a:lnTo>
                    <a:pt x="61" y="110"/>
                  </a:lnTo>
                  <a:lnTo>
                    <a:pt x="49" y="107"/>
                  </a:lnTo>
                  <a:lnTo>
                    <a:pt x="36" y="101"/>
                  </a:lnTo>
                  <a:lnTo>
                    <a:pt x="26" y="94"/>
                  </a:lnTo>
                  <a:lnTo>
                    <a:pt x="16" y="86"/>
                  </a:lnTo>
                  <a:lnTo>
                    <a:pt x="10" y="77"/>
                  </a:lnTo>
                  <a:lnTo>
                    <a:pt x="4" y="67"/>
                  </a:lnTo>
                  <a:lnTo>
                    <a:pt x="1" y="56"/>
                  </a:lnTo>
                  <a:lnTo>
                    <a:pt x="0" y="45"/>
                  </a:lnTo>
                  <a:lnTo>
                    <a:pt x="3" y="34"/>
                  </a:lnTo>
                  <a:lnTo>
                    <a:pt x="7" y="24"/>
                  </a:lnTo>
                  <a:lnTo>
                    <a:pt x="13" y="16"/>
                  </a:lnTo>
                  <a:lnTo>
                    <a:pt x="21" y="9"/>
                  </a:lnTo>
                  <a:lnTo>
                    <a:pt x="30" y="4"/>
                  </a:lnTo>
                  <a:lnTo>
                    <a:pt x="42" y="1"/>
                  </a:lnTo>
                  <a:lnTo>
                    <a:pt x="53" y="0"/>
                  </a:lnTo>
                  <a:lnTo>
                    <a:pt x="66" y="1"/>
                  </a:lnTo>
                  <a:lnTo>
                    <a:pt x="79" y="4"/>
                  </a:lnTo>
                  <a:close/>
                </a:path>
              </a:pathLst>
            </a:custGeom>
            <a:solidFill>
              <a:srgbClr val="BC6844"/>
            </a:solidFill>
            <a:ln w="9525">
              <a:noFill/>
              <a:round/>
              <a:headEnd/>
              <a:tailEnd/>
            </a:ln>
          </p:spPr>
          <p:txBody>
            <a:bodyPr/>
            <a:lstStyle/>
            <a:p>
              <a:endParaRPr lang="en-US"/>
            </a:p>
          </p:txBody>
        </p:sp>
        <p:sp>
          <p:nvSpPr>
            <p:cNvPr id="17459" name="Freeform 51"/>
            <p:cNvSpPr>
              <a:spLocks/>
            </p:cNvSpPr>
            <p:nvPr/>
          </p:nvSpPr>
          <p:spPr bwMode="auto">
            <a:xfrm>
              <a:off x="5224" y="4028"/>
              <a:ext cx="77" cy="70"/>
            </a:xfrm>
            <a:custGeom>
              <a:avLst/>
              <a:gdLst/>
              <a:ahLst/>
              <a:cxnLst>
                <a:cxn ang="0">
                  <a:pos x="125" y="86"/>
                </a:cxn>
                <a:cxn ang="0">
                  <a:pos x="125" y="87"/>
                </a:cxn>
                <a:cxn ang="0">
                  <a:pos x="121" y="94"/>
                </a:cxn>
                <a:cxn ang="0">
                  <a:pos x="113" y="104"/>
                </a:cxn>
                <a:cxn ang="0">
                  <a:pos x="104" y="109"/>
                </a:cxn>
                <a:cxn ang="0">
                  <a:pos x="95" y="112"/>
                </a:cxn>
                <a:cxn ang="0">
                  <a:pos x="83" y="112"/>
                </a:cxn>
                <a:cxn ang="0">
                  <a:pos x="73" y="109"/>
                </a:cxn>
                <a:cxn ang="0">
                  <a:pos x="58" y="104"/>
                </a:cxn>
                <a:cxn ang="0">
                  <a:pos x="42" y="92"/>
                </a:cxn>
                <a:cxn ang="0">
                  <a:pos x="32" y="76"/>
                </a:cxn>
                <a:cxn ang="0">
                  <a:pos x="29" y="60"/>
                </a:cxn>
                <a:cxn ang="0">
                  <a:pos x="33" y="45"/>
                </a:cxn>
                <a:cxn ang="0">
                  <a:pos x="42" y="36"/>
                </a:cxn>
                <a:cxn ang="0">
                  <a:pos x="51" y="31"/>
                </a:cxn>
                <a:cxn ang="0">
                  <a:pos x="60" y="29"/>
                </a:cxn>
                <a:cxn ang="0">
                  <a:pos x="72" y="29"/>
                </a:cxn>
                <a:cxn ang="0">
                  <a:pos x="82" y="30"/>
                </a:cxn>
                <a:cxn ang="0">
                  <a:pos x="88" y="32"/>
                </a:cxn>
                <a:cxn ang="0">
                  <a:pos x="88" y="32"/>
                </a:cxn>
                <a:cxn ang="0">
                  <a:pos x="97" y="37"/>
                </a:cxn>
                <a:cxn ang="0">
                  <a:pos x="112" y="48"/>
                </a:cxn>
                <a:cxn ang="0">
                  <a:pos x="121" y="62"/>
                </a:cxn>
                <a:cxn ang="0">
                  <a:pos x="126" y="77"/>
                </a:cxn>
                <a:cxn ang="0">
                  <a:pos x="132" y="85"/>
                </a:cxn>
                <a:cxn ang="0">
                  <a:pos x="147" y="85"/>
                </a:cxn>
                <a:cxn ang="0">
                  <a:pos x="155" y="84"/>
                </a:cxn>
                <a:cxn ang="0">
                  <a:pos x="155" y="81"/>
                </a:cxn>
                <a:cxn ang="0">
                  <a:pos x="154" y="68"/>
                </a:cxn>
                <a:cxn ang="0">
                  <a:pos x="146" y="46"/>
                </a:cxn>
                <a:cxn ang="0">
                  <a:pos x="131" y="26"/>
                </a:cxn>
                <a:cxn ang="0">
                  <a:pos x="110" y="11"/>
                </a:cxn>
                <a:cxn ang="0">
                  <a:pos x="97" y="6"/>
                </a:cxn>
                <a:cxn ang="0">
                  <a:pos x="97" y="6"/>
                </a:cxn>
                <a:cxn ang="0">
                  <a:pos x="97" y="6"/>
                </a:cxn>
                <a:cxn ang="0">
                  <a:pos x="97" y="6"/>
                </a:cxn>
                <a:cxn ang="0">
                  <a:pos x="97" y="6"/>
                </a:cxn>
                <a:cxn ang="0">
                  <a:pos x="80" y="1"/>
                </a:cxn>
                <a:cxn ang="0">
                  <a:pos x="64" y="0"/>
                </a:cxn>
                <a:cxn ang="0">
                  <a:pos x="48" y="2"/>
                </a:cxn>
                <a:cxn ang="0">
                  <a:pos x="33" y="8"/>
                </a:cxn>
                <a:cxn ang="0">
                  <a:pos x="14" y="23"/>
                </a:cxn>
                <a:cxn ang="0">
                  <a:pos x="3" y="44"/>
                </a:cxn>
                <a:cxn ang="0">
                  <a:pos x="0" y="71"/>
                </a:cxn>
                <a:cxn ang="0">
                  <a:pos x="11" y="97"/>
                </a:cxn>
                <a:cxn ang="0">
                  <a:pos x="29" y="120"/>
                </a:cxn>
                <a:cxn ang="0">
                  <a:pos x="57" y="135"/>
                </a:cxn>
                <a:cxn ang="0">
                  <a:pos x="74" y="139"/>
                </a:cxn>
                <a:cxn ang="0">
                  <a:pos x="92" y="140"/>
                </a:cxn>
                <a:cxn ang="0">
                  <a:pos x="106" y="138"/>
                </a:cxn>
                <a:cxn ang="0">
                  <a:pos x="121" y="132"/>
                </a:cxn>
                <a:cxn ang="0">
                  <a:pos x="141" y="117"/>
                </a:cxn>
                <a:cxn ang="0">
                  <a:pos x="153" y="95"/>
                </a:cxn>
                <a:cxn ang="0">
                  <a:pos x="154" y="90"/>
                </a:cxn>
                <a:cxn ang="0">
                  <a:pos x="155" y="85"/>
                </a:cxn>
                <a:cxn ang="0">
                  <a:pos x="140" y="85"/>
                </a:cxn>
                <a:cxn ang="0">
                  <a:pos x="125" y="85"/>
                </a:cxn>
              </a:cxnLst>
              <a:rect l="0" t="0" r="r" b="b"/>
              <a:pathLst>
                <a:path w="155" h="140">
                  <a:moveTo>
                    <a:pt x="125" y="85"/>
                  </a:moveTo>
                  <a:lnTo>
                    <a:pt x="125" y="86"/>
                  </a:lnTo>
                  <a:lnTo>
                    <a:pt x="125" y="86"/>
                  </a:lnTo>
                  <a:lnTo>
                    <a:pt x="125" y="87"/>
                  </a:lnTo>
                  <a:lnTo>
                    <a:pt x="125" y="87"/>
                  </a:lnTo>
                  <a:lnTo>
                    <a:pt x="121" y="94"/>
                  </a:lnTo>
                  <a:lnTo>
                    <a:pt x="118" y="100"/>
                  </a:lnTo>
                  <a:lnTo>
                    <a:pt x="113" y="104"/>
                  </a:lnTo>
                  <a:lnTo>
                    <a:pt x="109" y="107"/>
                  </a:lnTo>
                  <a:lnTo>
                    <a:pt x="104" y="109"/>
                  </a:lnTo>
                  <a:lnTo>
                    <a:pt x="100" y="110"/>
                  </a:lnTo>
                  <a:lnTo>
                    <a:pt x="95" y="112"/>
                  </a:lnTo>
                  <a:lnTo>
                    <a:pt x="89" y="112"/>
                  </a:lnTo>
                  <a:lnTo>
                    <a:pt x="83" y="112"/>
                  </a:lnTo>
                  <a:lnTo>
                    <a:pt x="79" y="110"/>
                  </a:lnTo>
                  <a:lnTo>
                    <a:pt x="73" y="109"/>
                  </a:lnTo>
                  <a:lnTo>
                    <a:pt x="67" y="108"/>
                  </a:lnTo>
                  <a:lnTo>
                    <a:pt x="58" y="104"/>
                  </a:lnTo>
                  <a:lnTo>
                    <a:pt x="49" y="98"/>
                  </a:lnTo>
                  <a:lnTo>
                    <a:pt x="42" y="92"/>
                  </a:lnTo>
                  <a:lnTo>
                    <a:pt x="36" y="84"/>
                  </a:lnTo>
                  <a:lnTo>
                    <a:pt x="32" y="76"/>
                  </a:lnTo>
                  <a:lnTo>
                    <a:pt x="29" y="68"/>
                  </a:lnTo>
                  <a:lnTo>
                    <a:pt x="29" y="60"/>
                  </a:lnTo>
                  <a:lnTo>
                    <a:pt x="30" y="52"/>
                  </a:lnTo>
                  <a:lnTo>
                    <a:pt x="33" y="45"/>
                  </a:lnTo>
                  <a:lnTo>
                    <a:pt x="37" y="39"/>
                  </a:lnTo>
                  <a:lnTo>
                    <a:pt x="42" y="36"/>
                  </a:lnTo>
                  <a:lnTo>
                    <a:pt x="47" y="33"/>
                  </a:lnTo>
                  <a:lnTo>
                    <a:pt x="51" y="31"/>
                  </a:lnTo>
                  <a:lnTo>
                    <a:pt x="56" y="30"/>
                  </a:lnTo>
                  <a:lnTo>
                    <a:pt x="60" y="29"/>
                  </a:lnTo>
                  <a:lnTo>
                    <a:pt x="66" y="29"/>
                  </a:lnTo>
                  <a:lnTo>
                    <a:pt x="72" y="29"/>
                  </a:lnTo>
                  <a:lnTo>
                    <a:pt x="77" y="29"/>
                  </a:lnTo>
                  <a:lnTo>
                    <a:pt x="82" y="30"/>
                  </a:lnTo>
                  <a:lnTo>
                    <a:pt x="88" y="32"/>
                  </a:lnTo>
                  <a:lnTo>
                    <a:pt x="88" y="32"/>
                  </a:lnTo>
                  <a:lnTo>
                    <a:pt x="88" y="32"/>
                  </a:lnTo>
                  <a:lnTo>
                    <a:pt x="88" y="32"/>
                  </a:lnTo>
                  <a:lnTo>
                    <a:pt x="88" y="32"/>
                  </a:lnTo>
                  <a:lnTo>
                    <a:pt x="97" y="37"/>
                  </a:lnTo>
                  <a:lnTo>
                    <a:pt x="105" y="41"/>
                  </a:lnTo>
                  <a:lnTo>
                    <a:pt x="112" y="48"/>
                  </a:lnTo>
                  <a:lnTo>
                    <a:pt x="118" y="55"/>
                  </a:lnTo>
                  <a:lnTo>
                    <a:pt x="121" y="62"/>
                  </a:lnTo>
                  <a:lnTo>
                    <a:pt x="125" y="70"/>
                  </a:lnTo>
                  <a:lnTo>
                    <a:pt x="126" y="77"/>
                  </a:lnTo>
                  <a:lnTo>
                    <a:pt x="125" y="85"/>
                  </a:lnTo>
                  <a:lnTo>
                    <a:pt x="132" y="85"/>
                  </a:lnTo>
                  <a:lnTo>
                    <a:pt x="140" y="85"/>
                  </a:lnTo>
                  <a:lnTo>
                    <a:pt x="147" y="85"/>
                  </a:lnTo>
                  <a:lnTo>
                    <a:pt x="155" y="85"/>
                  </a:lnTo>
                  <a:lnTo>
                    <a:pt x="155" y="84"/>
                  </a:lnTo>
                  <a:lnTo>
                    <a:pt x="155" y="82"/>
                  </a:lnTo>
                  <a:lnTo>
                    <a:pt x="155" y="81"/>
                  </a:lnTo>
                  <a:lnTo>
                    <a:pt x="155" y="79"/>
                  </a:lnTo>
                  <a:lnTo>
                    <a:pt x="154" y="68"/>
                  </a:lnTo>
                  <a:lnTo>
                    <a:pt x="150" y="56"/>
                  </a:lnTo>
                  <a:lnTo>
                    <a:pt x="146" y="46"/>
                  </a:lnTo>
                  <a:lnTo>
                    <a:pt x="139" y="36"/>
                  </a:lnTo>
                  <a:lnTo>
                    <a:pt x="131" y="26"/>
                  </a:lnTo>
                  <a:lnTo>
                    <a:pt x="120" y="17"/>
                  </a:lnTo>
                  <a:lnTo>
                    <a:pt x="110" y="11"/>
                  </a:lnTo>
                  <a:lnTo>
                    <a:pt x="97" y="6"/>
                  </a:lnTo>
                  <a:lnTo>
                    <a:pt x="97" y="6"/>
                  </a:lnTo>
                  <a:lnTo>
                    <a:pt x="97" y="6"/>
                  </a:lnTo>
                  <a:lnTo>
                    <a:pt x="97" y="6"/>
                  </a:lnTo>
                  <a:lnTo>
                    <a:pt x="97" y="6"/>
                  </a:lnTo>
                  <a:lnTo>
                    <a:pt x="97" y="6"/>
                  </a:lnTo>
                  <a:lnTo>
                    <a:pt x="97" y="6"/>
                  </a:lnTo>
                  <a:lnTo>
                    <a:pt x="97" y="6"/>
                  </a:lnTo>
                  <a:lnTo>
                    <a:pt x="97" y="6"/>
                  </a:lnTo>
                  <a:lnTo>
                    <a:pt x="97" y="6"/>
                  </a:lnTo>
                  <a:lnTo>
                    <a:pt x="89" y="3"/>
                  </a:lnTo>
                  <a:lnTo>
                    <a:pt x="80" y="1"/>
                  </a:lnTo>
                  <a:lnTo>
                    <a:pt x="72" y="0"/>
                  </a:lnTo>
                  <a:lnTo>
                    <a:pt x="64" y="0"/>
                  </a:lnTo>
                  <a:lnTo>
                    <a:pt x="56" y="1"/>
                  </a:lnTo>
                  <a:lnTo>
                    <a:pt x="48" y="2"/>
                  </a:lnTo>
                  <a:lnTo>
                    <a:pt x="40" y="4"/>
                  </a:lnTo>
                  <a:lnTo>
                    <a:pt x="33" y="8"/>
                  </a:lnTo>
                  <a:lnTo>
                    <a:pt x="22" y="15"/>
                  </a:lnTo>
                  <a:lnTo>
                    <a:pt x="14" y="23"/>
                  </a:lnTo>
                  <a:lnTo>
                    <a:pt x="7" y="33"/>
                  </a:lnTo>
                  <a:lnTo>
                    <a:pt x="3" y="44"/>
                  </a:lnTo>
                  <a:lnTo>
                    <a:pt x="0" y="57"/>
                  </a:lnTo>
                  <a:lnTo>
                    <a:pt x="0" y="71"/>
                  </a:lnTo>
                  <a:lnTo>
                    <a:pt x="4" y="84"/>
                  </a:lnTo>
                  <a:lnTo>
                    <a:pt x="11" y="97"/>
                  </a:lnTo>
                  <a:lnTo>
                    <a:pt x="19" y="108"/>
                  </a:lnTo>
                  <a:lnTo>
                    <a:pt x="29" y="120"/>
                  </a:lnTo>
                  <a:lnTo>
                    <a:pt x="43" y="128"/>
                  </a:lnTo>
                  <a:lnTo>
                    <a:pt x="57" y="135"/>
                  </a:lnTo>
                  <a:lnTo>
                    <a:pt x="65" y="137"/>
                  </a:lnTo>
                  <a:lnTo>
                    <a:pt x="74" y="139"/>
                  </a:lnTo>
                  <a:lnTo>
                    <a:pt x="82" y="140"/>
                  </a:lnTo>
                  <a:lnTo>
                    <a:pt x="92" y="140"/>
                  </a:lnTo>
                  <a:lnTo>
                    <a:pt x="100" y="139"/>
                  </a:lnTo>
                  <a:lnTo>
                    <a:pt x="106" y="138"/>
                  </a:lnTo>
                  <a:lnTo>
                    <a:pt x="115" y="136"/>
                  </a:lnTo>
                  <a:lnTo>
                    <a:pt x="121" y="132"/>
                  </a:lnTo>
                  <a:lnTo>
                    <a:pt x="132" y="125"/>
                  </a:lnTo>
                  <a:lnTo>
                    <a:pt x="141" y="117"/>
                  </a:lnTo>
                  <a:lnTo>
                    <a:pt x="148" y="107"/>
                  </a:lnTo>
                  <a:lnTo>
                    <a:pt x="153" y="95"/>
                  </a:lnTo>
                  <a:lnTo>
                    <a:pt x="154" y="93"/>
                  </a:lnTo>
                  <a:lnTo>
                    <a:pt x="154" y="90"/>
                  </a:lnTo>
                  <a:lnTo>
                    <a:pt x="154" y="87"/>
                  </a:lnTo>
                  <a:lnTo>
                    <a:pt x="155" y="85"/>
                  </a:lnTo>
                  <a:lnTo>
                    <a:pt x="147" y="85"/>
                  </a:lnTo>
                  <a:lnTo>
                    <a:pt x="140" y="85"/>
                  </a:lnTo>
                  <a:lnTo>
                    <a:pt x="132" y="85"/>
                  </a:lnTo>
                  <a:lnTo>
                    <a:pt x="125" y="85"/>
                  </a:lnTo>
                  <a:close/>
                </a:path>
              </a:pathLst>
            </a:custGeom>
            <a:solidFill>
              <a:srgbClr val="000000"/>
            </a:solidFill>
            <a:ln w="9525">
              <a:noFill/>
              <a:round/>
              <a:headEnd/>
              <a:tailEnd/>
            </a:ln>
          </p:spPr>
          <p:txBody>
            <a:bodyPr/>
            <a:lstStyle/>
            <a:p>
              <a:endParaRPr lang="en-US"/>
            </a:p>
          </p:txBody>
        </p:sp>
        <p:sp>
          <p:nvSpPr>
            <p:cNvPr id="17460" name="Freeform 52"/>
            <p:cNvSpPr>
              <a:spLocks/>
            </p:cNvSpPr>
            <p:nvPr/>
          </p:nvSpPr>
          <p:spPr bwMode="auto">
            <a:xfrm>
              <a:off x="5051" y="3563"/>
              <a:ext cx="41" cy="44"/>
            </a:xfrm>
            <a:custGeom>
              <a:avLst/>
              <a:gdLst/>
              <a:ahLst/>
              <a:cxnLst>
                <a:cxn ang="0">
                  <a:pos x="18" y="0"/>
                </a:cxn>
                <a:cxn ang="0">
                  <a:pos x="11" y="1"/>
                </a:cxn>
                <a:cxn ang="0">
                  <a:pos x="6" y="6"/>
                </a:cxn>
                <a:cxn ang="0">
                  <a:pos x="1" y="13"/>
                </a:cxn>
                <a:cxn ang="0">
                  <a:pos x="0" y="20"/>
                </a:cxn>
                <a:cxn ang="0">
                  <a:pos x="1" y="70"/>
                </a:cxn>
                <a:cxn ang="0">
                  <a:pos x="1" y="75"/>
                </a:cxn>
                <a:cxn ang="0">
                  <a:pos x="2" y="78"/>
                </a:cxn>
                <a:cxn ang="0">
                  <a:pos x="4" y="82"/>
                </a:cxn>
                <a:cxn ang="0">
                  <a:pos x="7" y="84"/>
                </a:cxn>
                <a:cxn ang="0">
                  <a:pos x="10" y="86"/>
                </a:cxn>
                <a:cxn ang="0">
                  <a:pos x="14" y="88"/>
                </a:cxn>
                <a:cxn ang="0">
                  <a:pos x="17" y="89"/>
                </a:cxn>
                <a:cxn ang="0">
                  <a:pos x="22" y="89"/>
                </a:cxn>
                <a:cxn ang="0">
                  <a:pos x="63" y="84"/>
                </a:cxn>
                <a:cxn ang="0">
                  <a:pos x="70" y="82"/>
                </a:cxn>
                <a:cxn ang="0">
                  <a:pos x="76" y="77"/>
                </a:cxn>
                <a:cxn ang="0">
                  <a:pos x="79" y="70"/>
                </a:cxn>
                <a:cxn ang="0">
                  <a:pos x="81" y="63"/>
                </a:cxn>
                <a:cxn ang="0">
                  <a:pos x="78" y="57"/>
                </a:cxn>
                <a:cxn ang="0">
                  <a:pos x="74" y="51"/>
                </a:cxn>
                <a:cxn ang="0">
                  <a:pos x="67" y="47"/>
                </a:cxn>
                <a:cxn ang="0">
                  <a:pos x="60" y="47"/>
                </a:cxn>
                <a:cxn ang="0">
                  <a:pos x="57" y="47"/>
                </a:cxn>
                <a:cxn ang="0">
                  <a:pos x="53" y="47"/>
                </a:cxn>
                <a:cxn ang="0">
                  <a:pos x="46" y="48"/>
                </a:cxn>
                <a:cxn ang="0">
                  <a:pos x="38" y="48"/>
                </a:cxn>
                <a:cxn ang="0">
                  <a:pos x="38" y="38"/>
                </a:cxn>
                <a:cxn ang="0">
                  <a:pos x="38" y="28"/>
                </a:cxn>
                <a:cxn ang="0">
                  <a:pos x="38" y="21"/>
                </a:cxn>
                <a:cxn ang="0">
                  <a:pos x="38" y="19"/>
                </a:cxn>
                <a:cxn ang="0">
                  <a:pos x="37" y="12"/>
                </a:cxn>
                <a:cxn ang="0">
                  <a:pos x="32" y="6"/>
                </a:cxn>
                <a:cxn ang="0">
                  <a:pos x="25" y="1"/>
                </a:cxn>
                <a:cxn ang="0">
                  <a:pos x="18" y="0"/>
                </a:cxn>
              </a:cxnLst>
              <a:rect l="0" t="0" r="r" b="b"/>
              <a:pathLst>
                <a:path w="81" h="89">
                  <a:moveTo>
                    <a:pt x="18" y="0"/>
                  </a:moveTo>
                  <a:lnTo>
                    <a:pt x="11" y="1"/>
                  </a:lnTo>
                  <a:lnTo>
                    <a:pt x="6" y="6"/>
                  </a:lnTo>
                  <a:lnTo>
                    <a:pt x="1" y="13"/>
                  </a:lnTo>
                  <a:lnTo>
                    <a:pt x="0" y="20"/>
                  </a:lnTo>
                  <a:lnTo>
                    <a:pt x="1" y="70"/>
                  </a:lnTo>
                  <a:lnTo>
                    <a:pt x="1" y="75"/>
                  </a:lnTo>
                  <a:lnTo>
                    <a:pt x="2" y="78"/>
                  </a:lnTo>
                  <a:lnTo>
                    <a:pt x="4" y="82"/>
                  </a:lnTo>
                  <a:lnTo>
                    <a:pt x="7" y="84"/>
                  </a:lnTo>
                  <a:lnTo>
                    <a:pt x="10" y="86"/>
                  </a:lnTo>
                  <a:lnTo>
                    <a:pt x="14" y="88"/>
                  </a:lnTo>
                  <a:lnTo>
                    <a:pt x="17" y="89"/>
                  </a:lnTo>
                  <a:lnTo>
                    <a:pt x="22" y="89"/>
                  </a:lnTo>
                  <a:lnTo>
                    <a:pt x="63" y="84"/>
                  </a:lnTo>
                  <a:lnTo>
                    <a:pt x="70" y="82"/>
                  </a:lnTo>
                  <a:lnTo>
                    <a:pt x="76" y="77"/>
                  </a:lnTo>
                  <a:lnTo>
                    <a:pt x="79" y="70"/>
                  </a:lnTo>
                  <a:lnTo>
                    <a:pt x="81" y="63"/>
                  </a:lnTo>
                  <a:lnTo>
                    <a:pt x="78" y="57"/>
                  </a:lnTo>
                  <a:lnTo>
                    <a:pt x="74" y="51"/>
                  </a:lnTo>
                  <a:lnTo>
                    <a:pt x="67" y="47"/>
                  </a:lnTo>
                  <a:lnTo>
                    <a:pt x="60" y="47"/>
                  </a:lnTo>
                  <a:lnTo>
                    <a:pt x="57" y="47"/>
                  </a:lnTo>
                  <a:lnTo>
                    <a:pt x="53" y="47"/>
                  </a:lnTo>
                  <a:lnTo>
                    <a:pt x="46" y="48"/>
                  </a:lnTo>
                  <a:lnTo>
                    <a:pt x="38" y="48"/>
                  </a:lnTo>
                  <a:lnTo>
                    <a:pt x="38" y="38"/>
                  </a:lnTo>
                  <a:lnTo>
                    <a:pt x="38" y="28"/>
                  </a:lnTo>
                  <a:lnTo>
                    <a:pt x="38" y="21"/>
                  </a:lnTo>
                  <a:lnTo>
                    <a:pt x="38" y="19"/>
                  </a:lnTo>
                  <a:lnTo>
                    <a:pt x="37" y="12"/>
                  </a:lnTo>
                  <a:lnTo>
                    <a:pt x="32" y="6"/>
                  </a:lnTo>
                  <a:lnTo>
                    <a:pt x="25" y="1"/>
                  </a:lnTo>
                  <a:lnTo>
                    <a:pt x="18" y="0"/>
                  </a:lnTo>
                  <a:close/>
                </a:path>
              </a:pathLst>
            </a:custGeom>
            <a:solidFill>
              <a:srgbClr val="000000"/>
            </a:solidFill>
            <a:ln w="9525">
              <a:noFill/>
              <a:round/>
              <a:headEnd/>
              <a:tailEnd/>
            </a:ln>
          </p:spPr>
          <p:txBody>
            <a:bodyPr/>
            <a:lstStyle/>
            <a:p>
              <a:endParaRPr lang="en-US"/>
            </a:p>
          </p:txBody>
        </p:sp>
        <p:sp>
          <p:nvSpPr>
            <p:cNvPr id="17461" name="Freeform 53"/>
            <p:cNvSpPr>
              <a:spLocks/>
            </p:cNvSpPr>
            <p:nvPr/>
          </p:nvSpPr>
          <p:spPr bwMode="auto">
            <a:xfrm>
              <a:off x="5117" y="3506"/>
              <a:ext cx="22" cy="22"/>
            </a:xfrm>
            <a:custGeom>
              <a:avLst/>
              <a:gdLst/>
              <a:ahLst/>
              <a:cxnLst>
                <a:cxn ang="0">
                  <a:pos x="42" y="13"/>
                </a:cxn>
                <a:cxn ang="0">
                  <a:pos x="44" y="21"/>
                </a:cxn>
                <a:cxn ang="0">
                  <a:pos x="42" y="29"/>
                </a:cxn>
                <a:cxn ang="0">
                  <a:pos x="38" y="36"/>
                </a:cxn>
                <a:cxn ang="0">
                  <a:pos x="31" y="41"/>
                </a:cxn>
                <a:cxn ang="0">
                  <a:pos x="22" y="44"/>
                </a:cxn>
                <a:cxn ang="0">
                  <a:pos x="14" y="41"/>
                </a:cxn>
                <a:cxn ang="0">
                  <a:pos x="7" y="37"/>
                </a:cxn>
                <a:cxn ang="0">
                  <a:pos x="3" y="30"/>
                </a:cxn>
                <a:cxn ang="0">
                  <a:pos x="0" y="22"/>
                </a:cxn>
                <a:cxn ang="0">
                  <a:pos x="3" y="14"/>
                </a:cxn>
                <a:cxn ang="0">
                  <a:pos x="6" y="7"/>
                </a:cxn>
                <a:cxn ang="0">
                  <a:pos x="13" y="2"/>
                </a:cxn>
                <a:cxn ang="0">
                  <a:pos x="22" y="0"/>
                </a:cxn>
                <a:cxn ang="0">
                  <a:pos x="30" y="2"/>
                </a:cxn>
                <a:cxn ang="0">
                  <a:pos x="37" y="6"/>
                </a:cxn>
                <a:cxn ang="0">
                  <a:pos x="42" y="13"/>
                </a:cxn>
              </a:cxnLst>
              <a:rect l="0" t="0" r="r" b="b"/>
              <a:pathLst>
                <a:path w="44" h="44">
                  <a:moveTo>
                    <a:pt x="42" y="13"/>
                  </a:moveTo>
                  <a:lnTo>
                    <a:pt x="44" y="21"/>
                  </a:lnTo>
                  <a:lnTo>
                    <a:pt x="42" y="29"/>
                  </a:lnTo>
                  <a:lnTo>
                    <a:pt x="38" y="36"/>
                  </a:lnTo>
                  <a:lnTo>
                    <a:pt x="31" y="41"/>
                  </a:lnTo>
                  <a:lnTo>
                    <a:pt x="22" y="44"/>
                  </a:lnTo>
                  <a:lnTo>
                    <a:pt x="14" y="41"/>
                  </a:lnTo>
                  <a:lnTo>
                    <a:pt x="7" y="37"/>
                  </a:lnTo>
                  <a:lnTo>
                    <a:pt x="3" y="30"/>
                  </a:lnTo>
                  <a:lnTo>
                    <a:pt x="0" y="22"/>
                  </a:lnTo>
                  <a:lnTo>
                    <a:pt x="3" y="14"/>
                  </a:lnTo>
                  <a:lnTo>
                    <a:pt x="6" y="7"/>
                  </a:lnTo>
                  <a:lnTo>
                    <a:pt x="13" y="2"/>
                  </a:lnTo>
                  <a:lnTo>
                    <a:pt x="22" y="0"/>
                  </a:lnTo>
                  <a:lnTo>
                    <a:pt x="30" y="2"/>
                  </a:lnTo>
                  <a:lnTo>
                    <a:pt x="37" y="6"/>
                  </a:lnTo>
                  <a:lnTo>
                    <a:pt x="42" y="13"/>
                  </a:lnTo>
                  <a:close/>
                </a:path>
              </a:pathLst>
            </a:custGeom>
            <a:solidFill>
              <a:srgbClr val="000000"/>
            </a:solidFill>
            <a:ln w="9525">
              <a:noFill/>
              <a:round/>
              <a:headEnd/>
              <a:tailEnd/>
            </a:ln>
          </p:spPr>
          <p:txBody>
            <a:bodyPr/>
            <a:lstStyle/>
            <a:p>
              <a:endParaRPr lang="en-US"/>
            </a:p>
          </p:txBody>
        </p:sp>
        <p:sp>
          <p:nvSpPr>
            <p:cNvPr id="17462" name="Freeform 54"/>
            <p:cNvSpPr>
              <a:spLocks/>
            </p:cNvSpPr>
            <p:nvPr/>
          </p:nvSpPr>
          <p:spPr bwMode="auto">
            <a:xfrm>
              <a:off x="4991" y="3575"/>
              <a:ext cx="22" cy="21"/>
            </a:xfrm>
            <a:custGeom>
              <a:avLst/>
              <a:gdLst/>
              <a:ahLst/>
              <a:cxnLst>
                <a:cxn ang="0">
                  <a:pos x="41" y="13"/>
                </a:cxn>
                <a:cxn ang="0">
                  <a:pos x="44" y="21"/>
                </a:cxn>
                <a:cxn ang="0">
                  <a:pos x="41" y="29"/>
                </a:cxn>
                <a:cxn ang="0">
                  <a:pos x="38" y="36"/>
                </a:cxn>
                <a:cxn ang="0">
                  <a:pos x="31" y="42"/>
                </a:cxn>
                <a:cxn ang="0">
                  <a:pos x="22" y="44"/>
                </a:cxn>
                <a:cxn ang="0">
                  <a:pos x="14" y="42"/>
                </a:cxn>
                <a:cxn ang="0">
                  <a:pos x="7" y="37"/>
                </a:cxn>
                <a:cxn ang="0">
                  <a:pos x="2" y="30"/>
                </a:cxn>
                <a:cxn ang="0">
                  <a:pos x="0" y="22"/>
                </a:cxn>
                <a:cxn ang="0">
                  <a:pos x="2" y="14"/>
                </a:cxn>
                <a:cxn ang="0">
                  <a:pos x="6" y="7"/>
                </a:cxn>
                <a:cxn ang="0">
                  <a:pos x="13" y="2"/>
                </a:cxn>
                <a:cxn ang="0">
                  <a:pos x="22" y="0"/>
                </a:cxn>
                <a:cxn ang="0">
                  <a:pos x="30" y="2"/>
                </a:cxn>
                <a:cxn ang="0">
                  <a:pos x="37" y="6"/>
                </a:cxn>
                <a:cxn ang="0">
                  <a:pos x="41" y="13"/>
                </a:cxn>
              </a:cxnLst>
              <a:rect l="0" t="0" r="r" b="b"/>
              <a:pathLst>
                <a:path w="44" h="44">
                  <a:moveTo>
                    <a:pt x="41" y="13"/>
                  </a:moveTo>
                  <a:lnTo>
                    <a:pt x="44" y="21"/>
                  </a:lnTo>
                  <a:lnTo>
                    <a:pt x="41" y="29"/>
                  </a:lnTo>
                  <a:lnTo>
                    <a:pt x="38" y="36"/>
                  </a:lnTo>
                  <a:lnTo>
                    <a:pt x="31" y="42"/>
                  </a:lnTo>
                  <a:lnTo>
                    <a:pt x="22" y="44"/>
                  </a:lnTo>
                  <a:lnTo>
                    <a:pt x="14" y="42"/>
                  </a:lnTo>
                  <a:lnTo>
                    <a:pt x="7" y="37"/>
                  </a:lnTo>
                  <a:lnTo>
                    <a:pt x="2" y="30"/>
                  </a:lnTo>
                  <a:lnTo>
                    <a:pt x="0" y="22"/>
                  </a:lnTo>
                  <a:lnTo>
                    <a:pt x="2" y="14"/>
                  </a:lnTo>
                  <a:lnTo>
                    <a:pt x="6" y="7"/>
                  </a:lnTo>
                  <a:lnTo>
                    <a:pt x="13" y="2"/>
                  </a:lnTo>
                  <a:lnTo>
                    <a:pt x="22" y="0"/>
                  </a:lnTo>
                  <a:lnTo>
                    <a:pt x="30" y="2"/>
                  </a:lnTo>
                  <a:lnTo>
                    <a:pt x="37" y="6"/>
                  </a:lnTo>
                  <a:lnTo>
                    <a:pt x="41" y="13"/>
                  </a:lnTo>
                  <a:close/>
                </a:path>
              </a:pathLst>
            </a:custGeom>
            <a:solidFill>
              <a:srgbClr val="000000"/>
            </a:solidFill>
            <a:ln w="9525">
              <a:noFill/>
              <a:round/>
              <a:headEnd/>
              <a:tailEnd/>
            </a:ln>
          </p:spPr>
          <p:txBody>
            <a:bodyPr/>
            <a:lstStyle/>
            <a:p>
              <a:endParaRPr lang="en-US"/>
            </a:p>
          </p:txBody>
        </p:sp>
        <p:sp>
          <p:nvSpPr>
            <p:cNvPr id="17463" name="Freeform 55"/>
            <p:cNvSpPr>
              <a:spLocks/>
            </p:cNvSpPr>
            <p:nvPr/>
          </p:nvSpPr>
          <p:spPr bwMode="auto">
            <a:xfrm>
              <a:off x="5094" y="4058"/>
              <a:ext cx="31" cy="59"/>
            </a:xfrm>
            <a:custGeom>
              <a:avLst/>
              <a:gdLst/>
              <a:ahLst/>
              <a:cxnLst>
                <a:cxn ang="0">
                  <a:pos x="62" y="8"/>
                </a:cxn>
                <a:cxn ang="0">
                  <a:pos x="60" y="26"/>
                </a:cxn>
                <a:cxn ang="0">
                  <a:pos x="21" y="117"/>
                </a:cxn>
                <a:cxn ang="0">
                  <a:pos x="0" y="23"/>
                </a:cxn>
                <a:cxn ang="0">
                  <a:pos x="2" y="7"/>
                </a:cxn>
                <a:cxn ang="0">
                  <a:pos x="9" y="3"/>
                </a:cxn>
                <a:cxn ang="0">
                  <a:pos x="17" y="2"/>
                </a:cxn>
                <a:cxn ang="0">
                  <a:pos x="24" y="1"/>
                </a:cxn>
                <a:cxn ang="0">
                  <a:pos x="32" y="0"/>
                </a:cxn>
                <a:cxn ang="0">
                  <a:pos x="40" y="1"/>
                </a:cxn>
                <a:cxn ang="0">
                  <a:pos x="47" y="2"/>
                </a:cxn>
                <a:cxn ang="0">
                  <a:pos x="55" y="5"/>
                </a:cxn>
                <a:cxn ang="0">
                  <a:pos x="62" y="8"/>
                </a:cxn>
              </a:cxnLst>
              <a:rect l="0" t="0" r="r" b="b"/>
              <a:pathLst>
                <a:path w="62" h="117">
                  <a:moveTo>
                    <a:pt x="62" y="8"/>
                  </a:moveTo>
                  <a:lnTo>
                    <a:pt x="60" y="26"/>
                  </a:lnTo>
                  <a:lnTo>
                    <a:pt x="21" y="117"/>
                  </a:lnTo>
                  <a:lnTo>
                    <a:pt x="0" y="23"/>
                  </a:lnTo>
                  <a:lnTo>
                    <a:pt x="2" y="7"/>
                  </a:lnTo>
                  <a:lnTo>
                    <a:pt x="9" y="3"/>
                  </a:lnTo>
                  <a:lnTo>
                    <a:pt x="17" y="2"/>
                  </a:lnTo>
                  <a:lnTo>
                    <a:pt x="24" y="1"/>
                  </a:lnTo>
                  <a:lnTo>
                    <a:pt x="32" y="0"/>
                  </a:lnTo>
                  <a:lnTo>
                    <a:pt x="40" y="1"/>
                  </a:lnTo>
                  <a:lnTo>
                    <a:pt x="47" y="2"/>
                  </a:lnTo>
                  <a:lnTo>
                    <a:pt x="55" y="5"/>
                  </a:lnTo>
                  <a:lnTo>
                    <a:pt x="62" y="8"/>
                  </a:lnTo>
                  <a:close/>
                </a:path>
              </a:pathLst>
            </a:custGeom>
            <a:solidFill>
              <a:srgbClr val="F2BFB2"/>
            </a:solidFill>
            <a:ln w="9525">
              <a:noFill/>
              <a:round/>
              <a:headEnd/>
              <a:tailEnd/>
            </a:ln>
          </p:spPr>
          <p:txBody>
            <a:bodyPr/>
            <a:lstStyle/>
            <a:p>
              <a:endParaRPr lang="en-US"/>
            </a:p>
          </p:txBody>
        </p:sp>
        <p:sp>
          <p:nvSpPr>
            <p:cNvPr id="17464" name="Freeform 56"/>
            <p:cNvSpPr>
              <a:spLocks/>
            </p:cNvSpPr>
            <p:nvPr/>
          </p:nvSpPr>
          <p:spPr bwMode="auto">
            <a:xfrm>
              <a:off x="5086" y="4050"/>
              <a:ext cx="48" cy="93"/>
            </a:xfrm>
            <a:custGeom>
              <a:avLst/>
              <a:gdLst/>
              <a:ahLst/>
              <a:cxnLst>
                <a:cxn ang="0">
                  <a:pos x="56" y="48"/>
                </a:cxn>
                <a:cxn ang="0">
                  <a:pos x="53" y="55"/>
                </a:cxn>
                <a:cxn ang="0">
                  <a:pos x="50" y="63"/>
                </a:cxn>
                <a:cxn ang="0">
                  <a:pos x="46" y="72"/>
                </a:cxn>
                <a:cxn ang="0">
                  <a:pos x="41" y="82"/>
                </a:cxn>
                <a:cxn ang="0">
                  <a:pos x="38" y="65"/>
                </a:cxn>
                <a:cxn ang="0">
                  <a:pos x="36" y="53"/>
                </a:cxn>
                <a:cxn ang="0">
                  <a:pos x="33" y="44"/>
                </a:cxn>
                <a:cxn ang="0">
                  <a:pos x="32" y="39"/>
                </a:cxn>
                <a:cxn ang="0">
                  <a:pos x="32" y="38"/>
                </a:cxn>
                <a:cxn ang="0">
                  <a:pos x="32" y="37"/>
                </a:cxn>
                <a:cxn ang="0">
                  <a:pos x="32" y="37"/>
                </a:cxn>
                <a:cxn ang="0">
                  <a:pos x="33" y="36"/>
                </a:cxn>
                <a:cxn ang="0">
                  <a:pos x="40" y="33"/>
                </a:cxn>
                <a:cxn ang="0">
                  <a:pos x="47" y="33"/>
                </a:cxn>
                <a:cxn ang="0">
                  <a:pos x="54" y="33"/>
                </a:cxn>
                <a:cxn ang="0">
                  <a:pos x="61" y="34"/>
                </a:cxn>
                <a:cxn ang="0">
                  <a:pos x="61" y="36"/>
                </a:cxn>
                <a:cxn ang="0">
                  <a:pos x="61" y="37"/>
                </a:cxn>
                <a:cxn ang="0">
                  <a:pos x="61" y="38"/>
                </a:cxn>
                <a:cxn ang="0">
                  <a:pos x="61" y="38"/>
                </a:cxn>
                <a:cxn ang="0">
                  <a:pos x="60" y="39"/>
                </a:cxn>
                <a:cxn ang="0">
                  <a:pos x="59" y="41"/>
                </a:cxn>
                <a:cxn ang="0">
                  <a:pos x="58" y="45"/>
                </a:cxn>
                <a:cxn ang="0">
                  <a:pos x="56" y="48"/>
                </a:cxn>
                <a:cxn ang="0">
                  <a:pos x="91" y="48"/>
                </a:cxn>
                <a:cxn ang="0">
                  <a:pos x="92" y="47"/>
                </a:cxn>
                <a:cxn ang="0">
                  <a:pos x="96" y="14"/>
                </a:cxn>
                <a:cxn ang="0">
                  <a:pos x="85" y="9"/>
                </a:cxn>
                <a:cxn ang="0">
                  <a:pos x="76" y="6"/>
                </a:cxn>
                <a:cxn ang="0">
                  <a:pos x="66" y="2"/>
                </a:cxn>
                <a:cxn ang="0">
                  <a:pos x="56" y="1"/>
                </a:cxn>
                <a:cxn ang="0">
                  <a:pos x="47" y="0"/>
                </a:cxn>
                <a:cxn ang="0">
                  <a:pos x="38" y="1"/>
                </a:cxn>
                <a:cxn ang="0">
                  <a:pos x="29" y="2"/>
                </a:cxn>
                <a:cxn ang="0">
                  <a:pos x="20" y="4"/>
                </a:cxn>
                <a:cxn ang="0">
                  <a:pos x="12" y="8"/>
                </a:cxn>
                <a:cxn ang="0">
                  <a:pos x="3" y="11"/>
                </a:cxn>
                <a:cxn ang="0">
                  <a:pos x="0" y="40"/>
                </a:cxn>
                <a:cxn ang="0">
                  <a:pos x="32" y="185"/>
                </a:cxn>
                <a:cxn ang="0">
                  <a:pos x="91" y="48"/>
                </a:cxn>
                <a:cxn ang="0">
                  <a:pos x="56" y="48"/>
                </a:cxn>
              </a:cxnLst>
              <a:rect l="0" t="0" r="r" b="b"/>
              <a:pathLst>
                <a:path w="96" h="185">
                  <a:moveTo>
                    <a:pt x="56" y="48"/>
                  </a:moveTo>
                  <a:lnTo>
                    <a:pt x="53" y="55"/>
                  </a:lnTo>
                  <a:lnTo>
                    <a:pt x="50" y="63"/>
                  </a:lnTo>
                  <a:lnTo>
                    <a:pt x="46" y="72"/>
                  </a:lnTo>
                  <a:lnTo>
                    <a:pt x="41" y="82"/>
                  </a:lnTo>
                  <a:lnTo>
                    <a:pt x="38" y="65"/>
                  </a:lnTo>
                  <a:lnTo>
                    <a:pt x="36" y="53"/>
                  </a:lnTo>
                  <a:lnTo>
                    <a:pt x="33" y="44"/>
                  </a:lnTo>
                  <a:lnTo>
                    <a:pt x="32" y="39"/>
                  </a:lnTo>
                  <a:lnTo>
                    <a:pt x="32" y="38"/>
                  </a:lnTo>
                  <a:lnTo>
                    <a:pt x="32" y="37"/>
                  </a:lnTo>
                  <a:lnTo>
                    <a:pt x="32" y="37"/>
                  </a:lnTo>
                  <a:lnTo>
                    <a:pt x="33" y="36"/>
                  </a:lnTo>
                  <a:lnTo>
                    <a:pt x="40" y="33"/>
                  </a:lnTo>
                  <a:lnTo>
                    <a:pt x="47" y="33"/>
                  </a:lnTo>
                  <a:lnTo>
                    <a:pt x="54" y="33"/>
                  </a:lnTo>
                  <a:lnTo>
                    <a:pt x="61" y="34"/>
                  </a:lnTo>
                  <a:lnTo>
                    <a:pt x="61" y="36"/>
                  </a:lnTo>
                  <a:lnTo>
                    <a:pt x="61" y="37"/>
                  </a:lnTo>
                  <a:lnTo>
                    <a:pt x="61" y="38"/>
                  </a:lnTo>
                  <a:lnTo>
                    <a:pt x="61" y="38"/>
                  </a:lnTo>
                  <a:lnTo>
                    <a:pt x="60" y="39"/>
                  </a:lnTo>
                  <a:lnTo>
                    <a:pt x="59" y="41"/>
                  </a:lnTo>
                  <a:lnTo>
                    <a:pt x="58" y="45"/>
                  </a:lnTo>
                  <a:lnTo>
                    <a:pt x="56" y="48"/>
                  </a:lnTo>
                  <a:lnTo>
                    <a:pt x="91" y="48"/>
                  </a:lnTo>
                  <a:lnTo>
                    <a:pt x="92" y="47"/>
                  </a:lnTo>
                  <a:lnTo>
                    <a:pt x="96" y="14"/>
                  </a:lnTo>
                  <a:lnTo>
                    <a:pt x="85" y="9"/>
                  </a:lnTo>
                  <a:lnTo>
                    <a:pt x="76" y="6"/>
                  </a:lnTo>
                  <a:lnTo>
                    <a:pt x="66" y="2"/>
                  </a:lnTo>
                  <a:lnTo>
                    <a:pt x="56" y="1"/>
                  </a:lnTo>
                  <a:lnTo>
                    <a:pt x="47" y="0"/>
                  </a:lnTo>
                  <a:lnTo>
                    <a:pt x="38" y="1"/>
                  </a:lnTo>
                  <a:lnTo>
                    <a:pt x="29" y="2"/>
                  </a:lnTo>
                  <a:lnTo>
                    <a:pt x="20" y="4"/>
                  </a:lnTo>
                  <a:lnTo>
                    <a:pt x="12" y="8"/>
                  </a:lnTo>
                  <a:lnTo>
                    <a:pt x="3" y="11"/>
                  </a:lnTo>
                  <a:lnTo>
                    <a:pt x="0" y="40"/>
                  </a:lnTo>
                  <a:lnTo>
                    <a:pt x="32" y="185"/>
                  </a:lnTo>
                  <a:lnTo>
                    <a:pt x="91" y="48"/>
                  </a:lnTo>
                  <a:lnTo>
                    <a:pt x="56" y="48"/>
                  </a:lnTo>
                  <a:close/>
                </a:path>
              </a:pathLst>
            </a:custGeom>
            <a:solidFill>
              <a:srgbClr val="000000"/>
            </a:solidFill>
            <a:ln w="9525">
              <a:noFill/>
              <a:round/>
              <a:headEnd/>
              <a:tailEnd/>
            </a:ln>
          </p:spPr>
          <p:txBody>
            <a:bodyPr/>
            <a:lstStyle/>
            <a:p>
              <a:endParaRPr lang="en-US"/>
            </a:p>
          </p:txBody>
        </p:sp>
        <p:sp>
          <p:nvSpPr>
            <p:cNvPr id="17465" name="Freeform 57"/>
            <p:cNvSpPr>
              <a:spLocks/>
            </p:cNvSpPr>
            <p:nvPr/>
          </p:nvSpPr>
          <p:spPr bwMode="auto">
            <a:xfrm>
              <a:off x="5095" y="3977"/>
              <a:ext cx="41" cy="85"/>
            </a:xfrm>
            <a:custGeom>
              <a:avLst/>
              <a:gdLst/>
              <a:ahLst/>
              <a:cxnLst>
                <a:cxn ang="0">
                  <a:pos x="81" y="4"/>
                </a:cxn>
                <a:cxn ang="0">
                  <a:pos x="60" y="171"/>
                </a:cxn>
                <a:cxn ang="0">
                  <a:pos x="53" y="168"/>
                </a:cxn>
                <a:cxn ang="0">
                  <a:pos x="45" y="165"/>
                </a:cxn>
                <a:cxn ang="0">
                  <a:pos x="38" y="164"/>
                </a:cxn>
                <a:cxn ang="0">
                  <a:pos x="30" y="163"/>
                </a:cxn>
                <a:cxn ang="0">
                  <a:pos x="22" y="164"/>
                </a:cxn>
                <a:cxn ang="0">
                  <a:pos x="15" y="165"/>
                </a:cxn>
                <a:cxn ang="0">
                  <a:pos x="7" y="166"/>
                </a:cxn>
                <a:cxn ang="0">
                  <a:pos x="0" y="170"/>
                </a:cxn>
                <a:cxn ang="0">
                  <a:pos x="22" y="2"/>
                </a:cxn>
                <a:cxn ang="0">
                  <a:pos x="29" y="0"/>
                </a:cxn>
                <a:cxn ang="0">
                  <a:pos x="36" y="0"/>
                </a:cxn>
                <a:cxn ang="0">
                  <a:pos x="43" y="0"/>
                </a:cxn>
                <a:cxn ang="0">
                  <a:pos x="50" y="0"/>
                </a:cxn>
                <a:cxn ang="0">
                  <a:pos x="58" y="0"/>
                </a:cxn>
                <a:cxn ang="0">
                  <a:pos x="65" y="2"/>
                </a:cxn>
                <a:cxn ang="0">
                  <a:pos x="73" y="3"/>
                </a:cxn>
                <a:cxn ang="0">
                  <a:pos x="81" y="4"/>
                </a:cxn>
              </a:cxnLst>
              <a:rect l="0" t="0" r="r" b="b"/>
              <a:pathLst>
                <a:path w="81" h="171">
                  <a:moveTo>
                    <a:pt x="81" y="4"/>
                  </a:moveTo>
                  <a:lnTo>
                    <a:pt x="60" y="171"/>
                  </a:lnTo>
                  <a:lnTo>
                    <a:pt x="53" y="168"/>
                  </a:lnTo>
                  <a:lnTo>
                    <a:pt x="45" y="165"/>
                  </a:lnTo>
                  <a:lnTo>
                    <a:pt x="38" y="164"/>
                  </a:lnTo>
                  <a:lnTo>
                    <a:pt x="30" y="163"/>
                  </a:lnTo>
                  <a:lnTo>
                    <a:pt x="22" y="164"/>
                  </a:lnTo>
                  <a:lnTo>
                    <a:pt x="15" y="165"/>
                  </a:lnTo>
                  <a:lnTo>
                    <a:pt x="7" y="166"/>
                  </a:lnTo>
                  <a:lnTo>
                    <a:pt x="0" y="170"/>
                  </a:lnTo>
                  <a:lnTo>
                    <a:pt x="22" y="2"/>
                  </a:lnTo>
                  <a:lnTo>
                    <a:pt x="29" y="0"/>
                  </a:lnTo>
                  <a:lnTo>
                    <a:pt x="36" y="0"/>
                  </a:lnTo>
                  <a:lnTo>
                    <a:pt x="43" y="0"/>
                  </a:lnTo>
                  <a:lnTo>
                    <a:pt x="50" y="0"/>
                  </a:lnTo>
                  <a:lnTo>
                    <a:pt x="58" y="0"/>
                  </a:lnTo>
                  <a:lnTo>
                    <a:pt x="65" y="2"/>
                  </a:lnTo>
                  <a:lnTo>
                    <a:pt x="73" y="3"/>
                  </a:lnTo>
                  <a:lnTo>
                    <a:pt x="81" y="4"/>
                  </a:lnTo>
                  <a:close/>
                </a:path>
              </a:pathLst>
            </a:custGeom>
            <a:solidFill>
              <a:srgbClr val="F79926"/>
            </a:solidFill>
            <a:ln w="9525">
              <a:noFill/>
              <a:round/>
              <a:headEnd/>
              <a:tailEnd/>
            </a:ln>
          </p:spPr>
          <p:txBody>
            <a:bodyPr/>
            <a:lstStyle/>
            <a:p>
              <a:endParaRPr lang="en-US"/>
            </a:p>
          </p:txBody>
        </p:sp>
        <p:sp>
          <p:nvSpPr>
            <p:cNvPr id="17466" name="Freeform 58"/>
            <p:cNvSpPr>
              <a:spLocks/>
            </p:cNvSpPr>
            <p:nvPr/>
          </p:nvSpPr>
          <p:spPr bwMode="auto">
            <a:xfrm>
              <a:off x="5085" y="3969"/>
              <a:ext cx="59" cy="106"/>
            </a:xfrm>
            <a:custGeom>
              <a:avLst/>
              <a:gdLst/>
              <a:ahLst/>
              <a:cxnLst>
                <a:cxn ang="0">
                  <a:pos x="93" y="210"/>
                </a:cxn>
                <a:cxn ang="0">
                  <a:pos x="99" y="162"/>
                </a:cxn>
                <a:cxn ang="0">
                  <a:pos x="67" y="162"/>
                </a:cxn>
                <a:cxn ang="0">
                  <a:pos x="67" y="163"/>
                </a:cxn>
                <a:cxn ang="0">
                  <a:pos x="67" y="163"/>
                </a:cxn>
                <a:cxn ang="0">
                  <a:pos x="67" y="164"/>
                </a:cxn>
                <a:cxn ang="0">
                  <a:pos x="66" y="165"/>
                </a:cxn>
                <a:cxn ang="0">
                  <a:pos x="59" y="164"/>
                </a:cxn>
                <a:cxn ang="0">
                  <a:pos x="52" y="163"/>
                </a:cxn>
                <a:cxn ang="0">
                  <a:pos x="45" y="163"/>
                </a:cxn>
                <a:cxn ang="0">
                  <a:pos x="38" y="164"/>
                </a:cxn>
                <a:cxn ang="0">
                  <a:pos x="42" y="133"/>
                </a:cxn>
                <a:cxn ang="0">
                  <a:pos x="48" y="93"/>
                </a:cxn>
                <a:cxn ang="0">
                  <a:pos x="53" y="56"/>
                </a:cxn>
                <a:cxn ang="0">
                  <a:pos x="56" y="33"/>
                </a:cxn>
                <a:cxn ang="0">
                  <a:pos x="62" y="33"/>
                </a:cxn>
                <a:cxn ang="0">
                  <a:pos x="68" y="33"/>
                </a:cxn>
                <a:cxn ang="0">
                  <a:pos x="75" y="33"/>
                </a:cxn>
                <a:cxn ang="0">
                  <a:pos x="82" y="34"/>
                </a:cxn>
                <a:cxn ang="0">
                  <a:pos x="79" y="59"/>
                </a:cxn>
                <a:cxn ang="0">
                  <a:pos x="75" y="95"/>
                </a:cxn>
                <a:cxn ang="0">
                  <a:pos x="70" y="133"/>
                </a:cxn>
                <a:cxn ang="0">
                  <a:pos x="67" y="162"/>
                </a:cxn>
                <a:cxn ang="0">
                  <a:pos x="99" y="162"/>
                </a:cxn>
                <a:cxn ang="0">
                  <a:pos x="117" y="6"/>
                </a:cxn>
                <a:cxn ang="0">
                  <a:pos x="102" y="4"/>
                </a:cxn>
                <a:cxn ang="0">
                  <a:pos x="94" y="3"/>
                </a:cxn>
                <a:cxn ang="0">
                  <a:pos x="86" y="1"/>
                </a:cxn>
                <a:cxn ang="0">
                  <a:pos x="78" y="0"/>
                </a:cxn>
                <a:cxn ang="0">
                  <a:pos x="71" y="0"/>
                </a:cxn>
                <a:cxn ang="0">
                  <a:pos x="63" y="0"/>
                </a:cxn>
                <a:cxn ang="0">
                  <a:pos x="55" y="0"/>
                </a:cxn>
                <a:cxn ang="0">
                  <a:pos x="47" y="1"/>
                </a:cxn>
                <a:cxn ang="0">
                  <a:pos x="39" y="3"/>
                </a:cxn>
                <a:cxn ang="0">
                  <a:pos x="27" y="5"/>
                </a:cxn>
                <a:cxn ang="0">
                  <a:pos x="0" y="212"/>
                </a:cxn>
                <a:cxn ang="0">
                  <a:pos x="26" y="200"/>
                </a:cxn>
                <a:cxn ang="0">
                  <a:pos x="33" y="197"/>
                </a:cxn>
                <a:cxn ang="0">
                  <a:pos x="39" y="196"/>
                </a:cxn>
                <a:cxn ang="0">
                  <a:pos x="46" y="195"/>
                </a:cxn>
                <a:cxn ang="0">
                  <a:pos x="52" y="195"/>
                </a:cxn>
                <a:cxn ang="0">
                  <a:pos x="57" y="196"/>
                </a:cxn>
                <a:cxn ang="0">
                  <a:pos x="63" y="197"/>
                </a:cxn>
                <a:cxn ang="0">
                  <a:pos x="69" y="200"/>
                </a:cxn>
                <a:cxn ang="0">
                  <a:pos x="74" y="201"/>
                </a:cxn>
                <a:cxn ang="0">
                  <a:pos x="93" y="210"/>
                </a:cxn>
              </a:cxnLst>
              <a:rect l="0" t="0" r="r" b="b"/>
              <a:pathLst>
                <a:path w="117" h="212">
                  <a:moveTo>
                    <a:pt x="93" y="210"/>
                  </a:moveTo>
                  <a:lnTo>
                    <a:pt x="99" y="162"/>
                  </a:lnTo>
                  <a:lnTo>
                    <a:pt x="67" y="162"/>
                  </a:lnTo>
                  <a:lnTo>
                    <a:pt x="67" y="163"/>
                  </a:lnTo>
                  <a:lnTo>
                    <a:pt x="67" y="163"/>
                  </a:lnTo>
                  <a:lnTo>
                    <a:pt x="67" y="164"/>
                  </a:lnTo>
                  <a:lnTo>
                    <a:pt x="66" y="165"/>
                  </a:lnTo>
                  <a:lnTo>
                    <a:pt x="59" y="164"/>
                  </a:lnTo>
                  <a:lnTo>
                    <a:pt x="52" y="163"/>
                  </a:lnTo>
                  <a:lnTo>
                    <a:pt x="45" y="163"/>
                  </a:lnTo>
                  <a:lnTo>
                    <a:pt x="38" y="164"/>
                  </a:lnTo>
                  <a:lnTo>
                    <a:pt x="42" y="133"/>
                  </a:lnTo>
                  <a:lnTo>
                    <a:pt x="48" y="93"/>
                  </a:lnTo>
                  <a:lnTo>
                    <a:pt x="53" y="56"/>
                  </a:lnTo>
                  <a:lnTo>
                    <a:pt x="56" y="33"/>
                  </a:lnTo>
                  <a:lnTo>
                    <a:pt x="62" y="33"/>
                  </a:lnTo>
                  <a:lnTo>
                    <a:pt x="68" y="33"/>
                  </a:lnTo>
                  <a:lnTo>
                    <a:pt x="75" y="33"/>
                  </a:lnTo>
                  <a:lnTo>
                    <a:pt x="82" y="34"/>
                  </a:lnTo>
                  <a:lnTo>
                    <a:pt x="79" y="59"/>
                  </a:lnTo>
                  <a:lnTo>
                    <a:pt x="75" y="95"/>
                  </a:lnTo>
                  <a:lnTo>
                    <a:pt x="70" y="133"/>
                  </a:lnTo>
                  <a:lnTo>
                    <a:pt x="67" y="162"/>
                  </a:lnTo>
                  <a:lnTo>
                    <a:pt x="99" y="162"/>
                  </a:lnTo>
                  <a:lnTo>
                    <a:pt x="117" y="6"/>
                  </a:lnTo>
                  <a:lnTo>
                    <a:pt x="102" y="4"/>
                  </a:lnTo>
                  <a:lnTo>
                    <a:pt x="94" y="3"/>
                  </a:lnTo>
                  <a:lnTo>
                    <a:pt x="86" y="1"/>
                  </a:lnTo>
                  <a:lnTo>
                    <a:pt x="78" y="0"/>
                  </a:lnTo>
                  <a:lnTo>
                    <a:pt x="71" y="0"/>
                  </a:lnTo>
                  <a:lnTo>
                    <a:pt x="63" y="0"/>
                  </a:lnTo>
                  <a:lnTo>
                    <a:pt x="55" y="0"/>
                  </a:lnTo>
                  <a:lnTo>
                    <a:pt x="47" y="1"/>
                  </a:lnTo>
                  <a:lnTo>
                    <a:pt x="39" y="3"/>
                  </a:lnTo>
                  <a:lnTo>
                    <a:pt x="27" y="5"/>
                  </a:lnTo>
                  <a:lnTo>
                    <a:pt x="0" y="212"/>
                  </a:lnTo>
                  <a:lnTo>
                    <a:pt x="26" y="200"/>
                  </a:lnTo>
                  <a:lnTo>
                    <a:pt x="33" y="197"/>
                  </a:lnTo>
                  <a:lnTo>
                    <a:pt x="39" y="196"/>
                  </a:lnTo>
                  <a:lnTo>
                    <a:pt x="46" y="195"/>
                  </a:lnTo>
                  <a:lnTo>
                    <a:pt x="52" y="195"/>
                  </a:lnTo>
                  <a:lnTo>
                    <a:pt x="57" y="196"/>
                  </a:lnTo>
                  <a:lnTo>
                    <a:pt x="63" y="197"/>
                  </a:lnTo>
                  <a:lnTo>
                    <a:pt x="69" y="200"/>
                  </a:lnTo>
                  <a:lnTo>
                    <a:pt x="74" y="201"/>
                  </a:lnTo>
                  <a:lnTo>
                    <a:pt x="93" y="210"/>
                  </a:lnTo>
                  <a:close/>
                </a:path>
              </a:pathLst>
            </a:custGeom>
            <a:solidFill>
              <a:srgbClr val="000000"/>
            </a:solidFill>
            <a:ln w="9525">
              <a:noFill/>
              <a:round/>
              <a:headEnd/>
              <a:tailEnd/>
            </a:ln>
          </p:spPr>
          <p:txBody>
            <a:bodyPr/>
            <a:lstStyle/>
            <a:p>
              <a:endParaRPr lang="en-US"/>
            </a:p>
          </p:txBody>
        </p:sp>
        <p:sp>
          <p:nvSpPr>
            <p:cNvPr id="17467" name="Freeform 59"/>
            <p:cNvSpPr>
              <a:spLocks/>
            </p:cNvSpPr>
            <p:nvPr/>
          </p:nvSpPr>
          <p:spPr bwMode="auto">
            <a:xfrm>
              <a:off x="5106" y="3957"/>
              <a:ext cx="32" cy="22"/>
            </a:xfrm>
            <a:custGeom>
              <a:avLst/>
              <a:gdLst/>
              <a:ahLst/>
              <a:cxnLst>
                <a:cxn ang="0">
                  <a:pos x="64" y="4"/>
                </a:cxn>
                <a:cxn ang="0">
                  <a:pos x="59" y="44"/>
                </a:cxn>
                <a:cxn ang="0">
                  <a:pos x="51" y="43"/>
                </a:cxn>
                <a:cxn ang="0">
                  <a:pos x="43" y="42"/>
                </a:cxn>
                <a:cxn ang="0">
                  <a:pos x="36" y="40"/>
                </a:cxn>
                <a:cxn ang="0">
                  <a:pos x="28" y="40"/>
                </a:cxn>
                <a:cxn ang="0">
                  <a:pos x="21" y="40"/>
                </a:cxn>
                <a:cxn ang="0">
                  <a:pos x="14" y="40"/>
                </a:cxn>
                <a:cxn ang="0">
                  <a:pos x="7" y="40"/>
                </a:cxn>
                <a:cxn ang="0">
                  <a:pos x="0" y="42"/>
                </a:cxn>
                <a:cxn ang="0">
                  <a:pos x="6" y="5"/>
                </a:cxn>
                <a:cxn ang="0">
                  <a:pos x="13" y="2"/>
                </a:cxn>
                <a:cxn ang="0">
                  <a:pos x="20" y="1"/>
                </a:cxn>
                <a:cxn ang="0">
                  <a:pos x="27" y="0"/>
                </a:cxn>
                <a:cxn ang="0">
                  <a:pos x="34" y="0"/>
                </a:cxn>
                <a:cxn ang="0">
                  <a:pos x="41" y="0"/>
                </a:cxn>
                <a:cxn ang="0">
                  <a:pos x="49" y="0"/>
                </a:cxn>
                <a:cxn ang="0">
                  <a:pos x="56" y="1"/>
                </a:cxn>
                <a:cxn ang="0">
                  <a:pos x="64" y="4"/>
                </a:cxn>
              </a:cxnLst>
              <a:rect l="0" t="0" r="r" b="b"/>
              <a:pathLst>
                <a:path w="64" h="44">
                  <a:moveTo>
                    <a:pt x="64" y="4"/>
                  </a:moveTo>
                  <a:lnTo>
                    <a:pt x="59" y="44"/>
                  </a:lnTo>
                  <a:lnTo>
                    <a:pt x="51" y="43"/>
                  </a:lnTo>
                  <a:lnTo>
                    <a:pt x="43" y="42"/>
                  </a:lnTo>
                  <a:lnTo>
                    <a:pt x="36" y="40"/>
                  </a:lnTo>
                  <a:lnTo>
                    <a:pt x="28" y="40"/>
                  </a:lnTo>
                  <a:lnTo>
                    <a:pt x="21" y="40"/>
                  </a:lnTo>
                  <a:lnTo>
                    <a:pt x="14" y="40"/>
                  </a:lnTo>
                  <a:lnTo>
                    <a:pt x="7" y="40"/>
                  </a:lnTo>
                  <a:lnTo>
                    <a:pt x="0" y="42"/>
                  </a:lnTo>
                  <a:lnTo>
                    <a:pt x="6" y="5"/>
                  </a:lnTo>
                  <a:lnTo>
                    <a:pt x="13" y="2"/>
                  </a:lnTo>
                  <a:lnTo>
                    <a:pt x="20" y="1"/>
                  </a:lnTo>
                  <a:lnTo>
                    <a:pt x="27" y="0"/>
                  </a:lnTo>
                  <a:lnTo>
                    <a:pt x="34" y="0"/>
                  </a:lnTo>
                  <a:lnTo>
                    <a:pt x="41" y="0"/>
                  </a:lnTo>
                  <a:lnTo>
                    <a:pt x="49" y="0"/>
                  </a:lnTo>
                  <a:lnTo>
                    <a:pt x="56" y="1"/>
                  </a:lnTo>
                  <a:lnTo>
                    <a:pt x="64" y="4"/>
                  </a:lnTo>
                  <a:close/>
                </a:path>
              </a:pathLst>
            </a:custGeom>
            <a:solidFill>
              <a:srgbClr val="7F7F7F"/>
            </a:solidFill>
            <a:ln w="9525">
              <a:noFill/>
              <a:round/>
              <a:headEnd/>
              <a:tailEnd/>
            </a:ln>
          </p:spPr>
          <p:txBody>
            <a:bodyPr/>
            <a:lstStyle/>
            <a:p>
              <a:endParaRPr lang="en-US"/>
            </a:p>
          </p:txBody>
        </p:sp>
        <p:sp>
          <p:nvSpPr>
            <p:cNvPr id="17468" name="Freeform 60"/>
            <p:cNvSpPr>
              <a:spLocks/>
            </p:cNvSpPr>
            <p:nvPr/>
          </p:nvSpPr>
          <p:spPr bwMode="auto">
            <a:xfrm>
              <a:off x="5097" y="3949"/>
              <a:ext cx="49" cy="39"/>
            </a:xfrm>
            <a:custGeom>
              <a:avLst/>
              <a:gdLst/>
              <a:ahLst/>
              <a:cxnLst>
                <a:cxn ang="0">
                  <a:pos x="63" y="37"/>
                </a:cxn>
                <a:cxn ang="0">
                  <a:pos x="63" y="38"/>
                </a:cxn>
                <a:cxn ang="0">
                  <a:pos x="63" y="39"/>
                </a:cxn>
                <a:cxn ang="0">
                  <a:pos x="63" y="40"/>
                </a:cxn>
                <a:cxn ang="0">
                  <a:pos x="63" y="41"/>
                </a:cxn>
                <a:cxn ang="0">
                  <a:pos x="56" y="41"/>
                </a:cxn>
                <a:cxn ang="0">
                  <a:pos x="51" y="40"/>
                </a:cxn>
                <a:cxn ang="0">
                  <a:pos x="44" y="40"/>
                </a:cxn>
                <a:cxn ang="0">
                  <a:pos x="38" y="40"/>
                </a:cxn>
                <a:cxn ang="0">
                  <a:pos x="38" y="38"/>
                </a:cxn>
                <a:cxn ang="0">
                  <a:pos x="38" y="37"/>
                </a:cxn>
                <a:cxn ang="0">
                  <a:pos x="38" y="36"/>
                </a:cxn>
                <a:cxn ang="0">
                  <a:pos x="38" y="35"/>
                </a:cxn>
                <a:cxn ang="0">
                  <a:pos x="44" y="33"/>
                </a:cxn>
                <a:cxn ang="0">
                  <a:pos x="51" y="32"/>
                </a:cxn>
                <a:cxn ang="0">
                  <a:pos x="57" y="32"/>
                </a:cxn>
                <a:cxn ang="0">
                  <a:pos x="64" y="33"/>
                </a:cxn>
                <a:cxn ang="0">
                  <a:pos x="63" y="35"/>
                </a:cxn>
                <a:cxn ang="0">
                  <a:pos x="63" y="35"/>
                </a:cxn>
                <a:cxn ang="0">
                  <a:pos x="63" y="36"/>
                </a:cxn>
                <a:cxn ang="0">
                  <a:pos x="63" y="37"/>
                </a:cxn>
                <a:cxn ang="0">
                  <a:pos x="70" y="39"/>
                </a:cxn>
                <a:cxn ang="0">
                  <a:pos x="78" y="41"/>
                </a:cxn>
                <a:cxn ang="0">
                  <a:pos x="86" y="43"/>
                </a:cxn>
                <a:cxn ang="0">
                  <a:pos x="94" y="44"/>
                </a:cxn>
                <a:cxn ang="0">
                  <a:pos x="99" y="7"/>
                </a:cxn>
                <a:cxn ang="0">
                  <a:pos x="85" y="3"/>
                </a:cxn>
                <a:cxn ang="0">
                  <a:pos x="77" y="1"/>
                </a:cxn>
                <a:cxn ang="0">
                  <a:pos x="68" y="0"/>
                </a:cxn>
                <a:cxn ang="0">
                  <a:pos x="60" y="0"/>
                </a:cxn>
                <a:cxn ang="0">
                  <a:pos x="51" y="0"/>
                </a:cxn>
                <a:cxn ang="0">
                  <a:pos x="43" y="0"/>
                </a:cxn>
                <a:cxn ang="0">
                  <a:pos x="34" y="1"/>
                </a:cxn>
                <a:cxn ang="0">
                  <a:pos x="26" y="3"/>
                </a:cxn>
                <a:cxn ang="0">
                  <a:pos x="18" y="6"/>
                </a:cxn>
                <a:cxn ang="0">
                  <a:pos x="9" y="9"/>
                </a:cxn>
                <a:cxn ang="0">
                  <a:pos x="0" y="78"/>
                </a:cxn>
                <a:cxn ang="0">
                  <a:pos x="22" y="74"/>
                </a:cxn>
                <a:cxn ang="0">
                  <a:pos x="28" y="73"/>
                </a:cxn>
                <a:cxn ang="0">
                  <a:pos x="33" y="71"/>
                </a:cxn>
                <a:cxn ang="0">
                  <a:pos x="39" y="71"/>
                </a:cxn>
                <a:cxn ang="0">
                  <a:pos x="45" y="71"/>
                </a:cxn>
                <a:cxn ang="0">
                  <a:pos x="52" y="73"/>
                </a:cxn>
                <a:cxn ang="0">
                  <a:pos x="59" y="73"/>
                </a:cxn>
                <a:cxn ang="0">
                  <a:pos x="67" y="74"/>
                </a:cxn>
                <a:cxn ang="0">
                  <a:pos x="75" y="75"/>
                </a:cxn>
                <a:cxn ang="0">
                  <a:pos x="91" y="78"/>
                </a:cxn>
                <a:cxn ang="0">
                  <a:pos x="94" y="44"/>
                </a:cxn>
                <a:cxn ang="0">
                  <a:pos x="86" y="43"/>
                </a:cxn>
                <a:cxn ang="0">
                  <a:pos x="78" y="41"/>
                </a:cxn>
                <a:cxn ang="0">
                  <a:pos x="70" y="39"/>
                </a:cxn>
                <a:cxn ang="0">
                  <a:pos x="63" y="37"/>
                </a:cxn>
              </a:cxnLst>
              <a:rect l="0" t="0" r="r" b="b"/>
              <a:pathLst>
                <a:path w="99" h="78">
                  <a:moveTo>
                    <a:pt x="63" y="37"/>
                  </a:moveTo>
                  <a:lnTo>
                    <a:pt x="63" y="38"/>
                  </a:lnTo>
                  <a:lnTo>
                    <a:pt x="63" y="39"/>
                  </a:lnTo>
                  <a:lnTo>
                    <a:pt x="63" y="40"/>
                  </a:lnTo>
                  <a:lnTo>
                    <a:pt x="63" y="41"/>
                  </a:lnTo>
                  <a:lnTo>
                    <a:pt x="56" y="41"/>
                  </a:lnTo>
                  <a:lnTo>
                    <a:pt x="51" y="40"/>
                  </a:lnTo>
                  <a:lnTo>
                    <a:pt x="44" y="40"/>
                  </a:lnTo>
                  <a:lnTo>
                    <a:pt x="38" y="40"/>
                  </a:lnTo>
                  <a:lnTo>
                    <a:pt x="38" y="38"/>
                  </a:lnTo>
                  <a:lnTo>
                    <a:pt x="38" y="37"/>
                  </a:lnTo>
                  <a:lnTo>
                    <a:pt x="38" y="36"/>
                  </a:lnTo>
                  <a:lnTo>
                    <a:pt x="38" y="35"/>
                  </a:lnTo>
                  <a:lnTo>
                    <a:pt x="44" y="33"/>
                  </a:lnTo>
                  <a:lnTo>
                    <a:pt x="51" y="32"/>
                  </a:lnTo>
                  <a:lnTo>
                    <a:pt x="57" y="32"/>
                  </a:lnTo>
                  <a:lnTo>
                    <a:pt x="64" y="33"/>
                  </a:lnTo>
                  <a:lnTo>
                    <a:pt x="63" y="35"/>
                  </a:lnTo>
                  <a:lnTo>
                    <a:pt x="63" y="35"/>
                  </a:lnTo>
                  <a:lnTo>
                    <a:pt x="63" y="36"/>
                  </a:lnTo>
                  <a:lnTo>
                    <a:pt x="63" y="37"/>
                  </a:lnTo>
                  <a:lnTo>
                    <a:pt x="70" y="39"/>
                  </a:lnTo>
                  <a:lnTo>
                    <a:pt x="78" y="41"/>
                  </a:lnTo>
                  <a:lnTo>
                    <a:pt x="86" y="43"/>
                  </a:lnTo>
                  <a:lnTo>
                    <a:pt x="94" y="44"/>
                  </a:lnTo>
                  <a:lnTo>
                    <a:pt x="99" y="7"/>
                  </a:lnTo>
                  <a:lnTo>
                    <a:pt x="85" y="3"/>
                  </a:lnTo>
                  <a:lnTo>
                    <a:pt x="77" y="1"/>
                  </a:lnTo>
                  <a:lnTo>
                    <a:pt x="68" y="0"/>
                  </a:lnTo>
                  <a:lnTo>
                    <a:pt x="60" y="0"/>
                  </a:lnTo>
                  <a:lnTo>
                    <a:pt x="51" y="0"/>
                  </a:lnTo>
                  <a:lnTo>
                    <a:pt x="43" y="0"/>
                  </a:lnTo>
                  <a:lnTo>
                    <a:pt x="34" y="1"/>
                  </a:lnTo>
                  <a:lnTo>
                    <a:pt x="26" y="3"/>
                  </a:lnTo>
                  <a:lnTo>
                    <a:pt x="18" y="6"/>
                  </a:lnTo>
                  <a:lnTo>
                    <a:pt x="9" y="9"/>
                  </a:lnTo>
                  <a:lnTo>
                    <a:pt x="0" y="78"/>
                  </a:lnTo>
                  <a:lnTo>
                    <a:pt x="22" y="74"/>
                  </a:lnTo>
                  <a:lnTo>
                    <a:pt x="28" y="73"/>
                  </a:lnTo>
                  <a:lnTo>
                    <a:pt x="33" y="71"/>
                  </a:lnTo>
                  <a:lnTo>
                    <a:pt x="39" y="71"/>
                  </a:lnTo>
                  <a:lnTo>
                    <a:pt x="45" y="71"/>
                  </a:lnTo>
                  <a:lnTo>
                    <a:pt x="52" y="73"/>
                  </a:lnTo>
                  <a:lnTo>
                    <a:pt x="59" y="73"/>
                  </a:lnTo>
                  <a:lnTo>
                    <a:pt x="67" y="74"/>
                  </a:lnTo>
                  <a:lnTo>
                    <a:pt x="75" y="75"/>
                  </a:lnTo>
                  <a:lnTo>
                    <a:pt x="91" y="78"/>
                  </a:lnTo>
                  <a:lnTo>
                    <a:pt x="94" y="44"/>
                  </a:lnTo>
                  <a:lnTo>
                    <a:pt x="86" y="43"/>
                  </a:lnTo>
                  <a:lnTo>
                    <a:pt x="78" y="41"/>
                  </a:lnTo>
                  <a:lnTo>
                    <a:pt x="70" y="39"/>
                  </a:lnTo>
                  <a:lnTo>
                    <a:pt x="63" y="37"/>
                  </a:lnTo>
                  <a:close/>
                </a:path>
              </a:pathLst>
            </a:custGeom>
            <a:solidFill>
              <a:srgbClr val="000000"/>
            </a:solidFill>
            <a:ln w="9525">
              <a:noFill/>
              <a:round/>
              <a:headEnd/>
              <a:tailEnd/>
            </a:ln>
          </p:spPr>
          <p:txBody>
            <a:bodyPr/>
            <a:lstStyle/>
            <a:p>
              <a:endParaRPr lang="en-US"/>
            </a:p>
          </p:txBody>
        </p:sp>
        <p:sp>
          <p:nvSpPr>
            <p:cNvPr id="17469" name="Freeform 61"/>
            <p:cNvSpPr>
              <a:spLocks/>
            </p:cNvSpPr>
            <p:nvPr/>
          </p:nvSpPr>
          <p:spPr bwMode="auto">
            <a:xfrm>
              <a:off x="5109" y="3925"/>
              <a:ext cx="31" cy="34"/>
            </a:xfrm>
            <a:custGeom>
              <a:avLst/>
              <a:gdLst/>
              <a:ahLst/>
              <a:cxnLst>
                <a:cxn ang="0">
                  <a:pos x="62" y="32"/>
                </a:cxn>
                <a:cxn ang="0">
                  <a:pos x="58" y="68"/>
                </a:cxn>
                <a:cxn ang="0">
                  <a:pos x="50" y="65"/>
                </a:cxn>
                <a:cxn ang="0">
                  <a:pos x="43" y="64"/>
                </a:cxn>
                <a:cxn ang="0">
                  <a:pos x="35" y="64"/>
                </a:cxn>
                <a:cxn ang="0">
                  <a:pos x="28" y="64"/>
                </a:cxn>
                <a:cxn ang="0">
                  <a:pos x="21" y="64"/>
                </a:cxn>
                <a:cxn ang="0">
                  <a:pos x="14" y="65"/>
                </a:cxn>
                <a:cxn ang="0">
                  <a:pos x="7" y="66"/>
                </a:cxn>
                <a:cxn ang="0">
                  <a:pos x="0" y="69"/>
                </a:cxn>
                <a:cxn ang="0">
                  <a:pos x="7" y="18"/>
                </a:cxn>
                <a:cxn ang="0">
                  <a:pos x="9" y="16"/>
                </a:cxn>
                <a:cxn ang="0">
                  <a:pos x="14" y="11"/>
                </a:cxn>
                <a:cxn ang="0">
                  <a:pos x="22" y="7"/>
                </a:cxn>
                <a:cxn ang="0">
                  <a:pos x="31" y="2"/>
                </a:cxn>
                <a:cxn ang="0">
                  <a:pos x="40" y="0"/>
                </a:cxn>
                <a:cxn ang="0">
                  <a:pos x="50" y="3"/>
                </a:cxn>
                <a:cxn ang="0">
                  <a:pos x="57" y="13"/>
                </a:cxn>
                <a:cxn ang="0">
                  <a:pos x="62" y="32"/>
                </a:cxn>
              </a:cxnLst>
              <a:rect l="0" t="0" r="r" b="b"/>
              <a:pathLst>
                <a:path w="62" h="69">
                  <a:moveTo>
                    <a:pt x="62" y="32"/>
                  </a:moveTo>
                  <a:lnTo>
                    <a:pt x="58" y="68"/>
                  </a:lnTo>
                  <a:lnTo>
                    <a:pt x="50" y="65"/>
                  </a:lnTo>
                  <a:lnTo>
                    <a:pt x="43" y="64"/>
                  </a:lnTo>
                  <a:lnTo>
                    <a:pt x="35" y="64"/>
                  </a:lnTo>
                  <a:lnTo>
                    <a:pt x="28" y="64"/>
                  </a:lnTo>
                  <a:lnTo>
                    <a:pt x="21" y="64"/>
                  </a:lnTo>
                  <a:lnTo>
                    <a:pt x="14" y="65"/>
                  </a:lnTo>
                  <a:lnTo>
                    <a:pt x="7" y="66"/>
                  </a:lnTo>
                  <a:lnTo>
                    <a:pt x="0" y="69"/>
                  </a:lnTo>
                  <a:lnTo>
                    <a:pt x="7" y="18"/>
                  </a:lnTo>
                  <a:lnTo>
                    <a:pt x="9" y="16"/>
                  </a:lnTo>
                  <a:lnTo>
                    <a:pt x="14" y="11"/>
                  </a:lnTo>
                  <a:lnTo>
                    <a:pt x="22" y="7"/>
                  </a:lnTo>
                  <a:lnTo>
                    <a:pt x="31" y="2"/>
                  </a:lnTo>
                  <a:lnTo>
                    <a:pt x="40" y="0"/>
                  </a:lnTo>
                  <a:lnTo>
                    <a:pt x="50" y="3"/>
                  </a:lnTo>
                  <a:lnTo>
                    <a:pt x="57" y="13"/>
                  </a:lnTo>
                  <a:lnTo>
                    <a:pt x="62" y="32"/>
                  </a:lnTo>
                  <a:close/>
                </a:path>
              </a:pathLst>
            </a:custGeom>
            <a:solidFill>
              <a:srgbClr val="F96DFF"/>
            </a:solidFill>
            <a:ln w="9525">
              <a:noFill/>
              <a:round/>
              <a:headEnd/>
              <a:tailEnd/>
            </a:ln>
          </p:spPr>
          <p:txBody>
            <a:bodyPr/>
            <a:lstStyle/>
            <a:p>
              <a:endParaRPr lang="en-US"/>
            </a:p>
          </p:txBody>
        </p:sp>
        <p:sp>
          <p:nvSpPr>
            <p:cNvPr id="17470" name="Freeform 62"/>
            <p:cNvSpPr>
              <a:spLocks/>
            </p:cNvSpPr>
            <p:nvPr/>
          </p:nvSpPr>
          <p:spPr bwMode="auto">
            <a:xfrm>
              <a:off x="5099" y="3917"/>
              <a:ext cx="49" cy="54"/>
            </a:xfrm>
            <a:custGeom>
              <a:avLst/>
              <a:gdLst/>
              <a:ahLst/>
              <a:cxnLst>
                <a:cxn ang="0">
                  <a:pos x="92" y="102"/>
                </a:cxn>
                <a:cxn ang="0">
                  <a:pos x="98" y="47"/>
                </a:cxn>
                <a:cxn ang="0">
                  <a:pos x="97" y="45"/>
                </a:cxn>
                <a:cxn ang="0">
                  <a:pos x="94" y="28"/>
                </a:cxn>
                <a:cxn ang="0">
                  <a:pos x="87" y="16"/>
                </a:cxn>
                <a:cxn ang="0">
                  <a:pos x="79" y="7"/>
                </a:cxn>
                <a:cxn ang="0">
                  <a:pos x="68" y="1"/>
                </a:cxn>
                <a:cxn ang="0">
                  <a:pos x="59" y="0"/>
                </a:cxn>
                <a:cxn ang="0">
                  <a:pos x="50" y="0"/>
                </a:cxn>
                <a:cxn ang="0">
                  <a:pos x="42" y="3"/>
                </a:cxn>
                <a:cxn ang="0">
                  <a:pos x="34" y="7"/>
                </a:cxn>
                <a:cxn ang="0">
                  <a:pos x="27" y="11"/>
                </a:cxn>
                <a:cxn ang="0">
                  <a:pos x="21" y="16"/>
                </a:cxn>
                <a:cxn ang="0">
                  <a:pos x="17" y="19"/>
                </a:cxn>
                <a:cxn ang="0">
                  <a:pos x="14" y="22"/>
                </a:cxn>
                <a:cxn ang="0">
                  <a:pos x="11" y="26"/>
                </a:cxn>
                <a:cxn ang="0">
                  <a:pos x="9" y="49"/>
                </a:cxn>
                <a:cxn ang="0">
                  <a:pos x="17" y="49"/>
                </a:cxn>
                <a:cxn ang="0">
                  <a:pos x="25" y="49"/>
                </a:cxn>
                <a:cxn ang="0">
                  <a:pos x="33" y="49"/>
                </a:cxn>
                <a:cxn ang="0">
                  <a:pos x="41" y="49"/>
                </a:cxn>
                <a:cxn ang="0">
                  <a:pos x="41" y="47"/>
                </a:cxn>
                <a:cxn ang="0">
                  <a:pos x="41" y="45"/>
                </a:cxn>
                <a:cxn ang="0">
                  <a:pos x="41" y="43"/>
                </a:cxn>
                <a:cxn ang="0">
                  <a:pos x="42" y="41"/>
                </a:cxn>
                <a:cxn ang="0">
                  <a:pos x="47" y="37"/>
                </a:cxn>
                <a:cxn ang="0">
                  <a:pos x="52" y="34"/>
                </a:cxn>
                <a:cxn ang="0">
                  <a:pos x="56" y="32"/>
                </a:cxn>
                <a:cxn ang="0">
                  <a:pos x="59" y="31"/>
                </a:cxn>
                <a:cxn ang="0">
                  <a:pos x="60" y="32"/>
                </a:cxn>
                <a:cxn ang="0">
                  <a:pos x="62" y="35"/>
                </a:cxn>
                <a:cxn ang="0">
                  <a:pos x="64" y="40"/>
                </a:cxn>
                <a:cxn ang="0">
                  <a:pos x="66" y="48"/>
                </a:cxn>
                <a:cxn ang="0">
                  <a:pos x="65" y="50"/>
                </a:cxn>
                <a:cxn ang="0">
                  <a:pos x="65" y="54"/>
                </a:cxn>
                <a:cxn ang="0">
                  <a:pos x="65" y="58"/>
                </a:cxn>
                <a:cxn ang="0">
                  <a:pos x="64" y="64"/>
                </a:cxn>
                <a:cxn ang="0">
                  <a:pos x="57" y="64"/>
                </a:cxn>
                <a:cxn ang="0">
                  <a:pos x="51" y="64"/>
                </a:cxn>
                <a:cxn ang="0">
                  <a:pos x="44" y="64"/>
                </a:cxn>
                <a:cxn ang="0">
                  <a:pos x="39" y="64"/>
                </a:cxn>
                <a:cxn ang="0">
                  <a:pos x="40" y="60"/>
                </a:cxn>
                <a:cxn ang="0">
                  <a:pos x="40" y="56"/>
                </a:cxn>
                <a:cxn ang="0">
                  <a:pos x="40" y="53"/>
                </a:cxn>
                <a:cxn ang="0">
                  <a:pos x="41" y="49"/>
                </a:cxn>
                <a:cxn ang="0">
                  <a:pos x="33" y="49"/>
                </a:cxn>
                <a:cxn ang="0">
                  <a:pos x="25" y="49"/>
                </a:cxn>
                <a:cxn ang="0">
                  <a:pos x="17" y="49"/>
                </a:cxn>
                <a:cxn ang="0">
                  <a:pos x="9" y="49"/>
                </a:cxn>
                <a:cxn ang="0">
                  <a:pos x="0" y="107"/>
                </a:cxn>
                <a:cxn ang="0">
                  <a:pos x="25" y="99"/>
                </a:cxn>
                <a:cxn ang="0">
                  <a:pos x="30" y="98"/>
                </a:cxn>
                <a:cxn ang="0">
                  <a:pos x="36" y="96"/>
                </a:cxn>
                <a:cxn ang="0">
                  <a:pos x="42" y="95"/>
                </a:cxn>
                <a:cxn ang="0">
                  <a:pos x="48" y="94"/>
                </a:cxn>
                <a:cxn ang="0">
                  <a:pos x="55" y="95"/>
                </a:cxn>
                <a:cxn ang="0">
                  <a:pos x="60" y="95"/>
                </a:cxn>
                <a:cxn ang="0">
                  <a:pos x="67" y="96"/>
                </a:cxn>
                <a:cxn ang="0">
                  <a:pos x="74" y="98"/>
                </a:cxn>
                <a:cxn ang="0">
                  <a:pos x="92" y="102"/>
                </a:cxn>
              </a:cxnLst>
              <a:rect l="0" t="0" r="r" b="b"/>
              <a:pathLst>
                <a:path w="98" h="107">
                  <a:moveTo>
                    <a:pt x="92" y="102"/>
                  </a:moveTo>
                  <a:lnTo>
                    <a:pt x="98" y="47"/>
                  </a:lnTo>
                  <a:lnTo>
                    <a:pt x="97" y="45"/>
                  </a:lnTo>
                  <a:lnTo>
                    <a:pt x="94" y="28"/>
                  </a:lnTo>
                  <a:lnTo>
                    <a:pt x="87" y="16"/>
                  </a:lnTo>
                  <a:lnTo>
                    <a:pt x="79" y="7"/>
                  </a:lnTo>
                  <a:lnTo>
                    <a:pt x="68" y="1"/>
                  </a:lnTo>
                  <a:lnTo>
                    <a:pt x="59" y="0"/>
                  </a:lnTo>
                  <a:lnTo>
                    <a:pt x="50" y="0"/>
                  </a:lnTo>
                  <a:lnTo>
                    <a:pt x="42" y="3"/>
                  </a:lnTo>
                  <a:lnTo>
                    <a:pt x="34" y="7"/>
                  </a:lnTo>
                  <a:lnTo>
                    <a:pt x="27" y="11"/>
                  </a:lnTo>
                  <a:lnTo>
                    <a:pt x="21" y="16"/>
                  </a:lnTo>
                  <a:lnTo>
                    <a:pt x="17" y="19"/>
                  </a:lnTo>
                  <a:lnTo>
                    <a:pt x="14" y="22"/>
                  </a:lnTo>
                  <a:lnTo>
                    <a:pt x="11" y="26"/>
                  </a:lnTo>
                  <a:lnTo>
                    <a:pt x="9" y="49"/>
                  </a:lnTo>
                  <a:lnTo>
                    <a:pt x="17" y="49"/>
                  </a:lnTo>
                  <a:lnTo>
                    <a:pt x="25" y="49"/>
                  </a:lnTo>
                  <a:lnTo>
                    <a:pt x="33" y="49"/>
                  </a:lnTo>
                  <a:lnTo>
                    <a:pt x="41" y="49"/>
                  </a:lnTo>
                  <a:lnTo>
                    <a:pt x="41" y="47"/>
                  </a:lnTo>
                  <a:lnTo>
                    <a:pt x="41" y="45"/>
                  </a:lnTo>
                  <a:lnTo>
                    <a:pt x="41" y="43"/>
                  </a:lnTo>
                  <a:lnTo>
                    <a:pt x="42" y="41"/>
                  </a:lnTo>
                  <a:lnTo>
                    <a:pt x="47" y="37"/>
                  </a:lnTo>
                  <a:lnTo>
                    <a:pt x="52" y="34"/>
                  </a:lnTo>
                  <a:lnTo>
                    <a:pt x="56" y="32"/>
                  </a:lnTo>
                  <a:lnTo>
                    <a:pt x="59" y="31"/>
                  </a:lnTo>
                  <a:lnTo>
                    <a:pt x="60" y="32"/>
                  </a:lnTo>
                  <a:lnTo>
                    <a:pt x="62" y="35"/>
                  </a:lnTo>
                  <a:lnTo>
                    <a:pt x="64" y="40"/>
                  </a:lnTo>
                  <a:lnTo>
                    <a:pt x="66" y="48"/>
                  </a:lnTo>
                  <a:lnTo>
                    <a:pt x="65" y="50"/>
                  </a:lnTo>
                  <a:lnTo>
                    <a:pt x="65" y="54"/>
                  </a:lnTo>
                  <a:lnTo>
                    <a:pt x="65" y="58"/>
                  </a:lnTo>
                  <a:lnTo>
                    <a:pt x="64" y="64"/>
                  </a:lnTo>
                  <a:lnTo>
                    <a:pt x="57" y="64"/>
                  </a:lnTo>
                  <a:lnTo>
                    <a:pt x="51" y="64"/>
                  </a:lnTo>
                  <a:lnTo>
                    <a:pt x="44" y="64"/>
                  </a:lnTo>
                  <a:lnTo>
                    <a:pt x="39" y="64"/>
                  </a:lnTo>
                  <a:lnTo>
                    <a:pt x="40" y="60"/>
                  </a:lnTo>
                  <a:lnTo>
                    <a:pt x="40" y="56"/>
                  </a:lnTo>
                  <a:lnTo>
                    <a:pt x="40" y="53"/>
                  </a:lnTo>
                  <a:lnTo>
                    <a:pt x="41" y="49"/>
                  </a:lnTo>
                  <a:lnTo>
                    <a:pt x="33" y="49"/>
                  </a:lnTo>
                  <a:lnTo>
                    <a:pt x="25" y="49"/>
                  </a:lnTo>
                  <a:lnTo>
                    <a:pt x="17" y="49"/>
                  </a:lnTo>
                  <a:lnTo>
                    <a:pt x="9" y="49"/>
                  </a:lnTo>
                  <a:lnTo>
                    <a:pt x="0" y="107"/>
                  </a:lnTo>
                  <a:lnTo>
                    <a:pt x="25" y="99"/>
                  </a:lnTo>
                  <a:lnTo>
                    <a:pt x="30" y="98"/>
                  </a:lnTo>
                  <a:lnTo>
                    <a:pt x="36" y="96"/>
                  </a:lnTo>
                  <a:lnTo>
                    <a:pt x="42" y="95"/>
                  </a:lnTo>
                  <a:lnTo>
                    <a:pt x="48" y="94"/>
                  </a:lnTo>
                  <a:lnTo>
                    <a:pt x="55" y="95"/>
                  </a:lnTo>
                  <a:lnTo>
                    <a:pt x="60" y="95"/>
                  </a:lnTo>
                  <a:lnTo>
                    <a:pt x="67" y="96"/>
                  </a:lnTo>
                  <a:lnTo>
                    <a:pt x="74" y="98"/>
                  </a:lnTo>
                  <a:lnTo>
                    <a:pt x="92" y="102"/>
                  </a:lnTo>
                  <a:close/>
                </a:path>
              </a:pathLst>
            </a:custGeom>
            <a:solidFill>
              <a:srgbClr val="000000"/>
            </a:solidFill>
            <a:ln w="9525">
              <a:noFill/>
              <a:round/>
              <a:headEnd/>
              <a:tailEnd/>
            </a:ln>
          </p:spPr>
          <p:txBody>
            <a:bodyPr/>
            <a:lstStyle/>
            <a:p>
              <a:endParaRPr lang="en-US"/>
            </a:p>
          </p:txBody>
        </p:sp>
        <p:sp>
          <p:nvSpPr>
            <p:cNvPr id="17471" name="Freeform 63"/>
            <p:cNvSpPr>
              <a:spLocks/>
            </p:cNvSpPr>
            <p:nvPr/>
          </p:nvSpPr>
          <p:spPr bwMode="auto">
            <a:xfrm>
              <a:off x="5112" y="3981"/>
              <a:ext cx="58" cy="60"/>
            </a:xfrm>
            <a:custGeom>
              <a:avLst/>
              <a:gdLst/>
              <a:ahLst/>
              <a:cxnLst>
                <a:cxn ang="0">
                  <a:pos x="92" y="19"/>
                </a:cxn>
                <a:cxn ang="0">
                  <a:pos x="108" y="38"/>
                </a:cxn>
                <a:cxn ang="0">
                  <a:pos x="116" y="61"/>
                </a:cxn>
                <a:cxn ang="0">
                  <a:pos x="116" y="83"/>
                </a:cxn>
                <a:cxn ang="0">
                  <a:pos x="108" y="104"/>
                </a:cxn>
                <a:cxn ang="0">
                  <a:pos x="100" y="112"/>
                </a:cxn>
                <a:cxn ang="0">
                  <a:pos x="91" y="117"/>
                </a:cxn>
                <a:cxn ang="0">
                  <a:pos x="82" y="120"/>
                </a:cxn>
                <a:cxn ang="0">
                  <a:pos x="70" y="121"/>
                </a:cxn>
                <a:cxn ang="0">
                  <a:pos x="59" y="120"/>
                </a:cxn>
                <a:cxn ang="0">
                  <a:pos x="48" y="117"/>
                </a:cxn>
                <a:cxn ang="0">
                  <a:pos x="37" y="111"/>
                </a:cxn>
                <a:cxn ang="0">
                  <a:pos x="26" y="103"/>
                </a:cxn>
                <a:cxn ang="0">
                  <a:pos x="17" y="94"/>
                </a:cxn>
                <a:cxn ang="0">
                  <a:pos x="9" y="83"/>
                </a:cxn>
                <a:cxn ang="0">
                  <a:pos x="4" y="72"/>
                </a:cxn>
                <a:cxn ang="0">
                  <a:pos x="1" y="60"/>
                </a:cxn>
                <a:cxn ang="0">
                  <a:pos x="0" y="49"/>
                </a:cxn>
                <a:cxn ang="0">
                  <a:pos x="1" y="38"/>
                </a:cxn>
                <a:cxn ang="0">
                  <a:pos x="3" y="27"/>
                </a:cxn>
                <a:cxn ang="0">
                  <a:pos x="9" y="18"/>
                </a:cxn>
                <a:cxn ang="0">
                  <a:pos x="17" y="10"/>
                </a:cxn>
                <a:cxn ang="0">
                  <a:pos x="26" y="5"/>
                </a:cxn>
                <a:cxn ang="0">
                  <a:pos x="36" y="2"/>
                </a:cxn>
                <a:cxn ang="0">
                  <a:pos x="47" y="0"/>
                </a:cxn>
                <a:cxn ang="0">
                  <a:pos x="59" y="2"/>
                </a:cxn>
                <a:cxn ang="0">
                  <a:pos x="70" y="5"/>
                </a:cxn>
                <a:cxn ang="0">
                  <a:pos x="82" y="11"/>
                </a:cxn>
                <a:cxn ang="0">
                  <a:pos x="92" y="19"/>
                </a:cxn>
              </a:cxnLst>
              <a:rect l="0" t="0" r="r" b="b"/>
              <a:pathLst>
                <a:path w="116" h="121">
                  <a:moveTo>
                    <a:pt x="92" y="19"/>
                  </a:moveTo>
                  <a:lnTo>
                    <a:pt x="108" y="38"/>
                  </a:lnTo>
                  <a:lnTo>
                    <a:pt x="116" y="61"/>
                  </a:lnTo>
                  <a:lnTo>
                    <a:pt x="116" y="83"/>
                  </a:lnTo>
                  <a:lnTo>
                    <a:pt x="108" y="104"/>
                  </a:lnTo>
                  <a:lnTo>
                    <a:pt x="100" y="112"/>
                  </a:lnTo>
                  <a:lnTo>
                    <a:pt x="91" y="117"/>
                  </a:lnTo>
                  <a:lnTo>
                    <a:pt x="82" y="120"/>
                  </a:lnTo>
                  <a:lnTo>
                    <a:pt x="70" y="121"/>
                  </a:lnTo>
                  <a:lnTo>
                    <a:pt x="59" y="120"/>
                  </a:lnTo>
                  <a:lnTo>
                    <a:pt x="48" y="117"/>
                  </a:lnTo>
                  <a:lnTo>
                    <a:pt x="37" y="111"/>
                  </a:lnTo>
                  <a:lnTo>
                    <a:pt x="26" y="103"/>
                  </a:lnTo>
                  <a:lnTo>
                    <a:pt x="17" y="94"/>
                  </a:lnTo>
                  <a:lnTo>
                    <a:pt x="9" y="83"/>
                  </a:lnTo>
                  <a:lnTo>
                    <a:pt x="4" y="72"/>
                  </a:lnTo>
                  <a:lnTo>
                    <a:pt x="1" y="60"/>
                  </a:lnTo>
                  <a:lnTo>
                    <a:pt x="0" y="49"/>
                  </a:lnTo>
                  <a:lnTo>
                    <a:pt x="1" y="38"/>
                  </a:lnTo>
                  <a:lnTo>
                    <a:pt x="3" y="27"/>
                  </a:lnTo>
                  <a:lnTo>
                    <a:pt x="9" y="18"/>
                  </a:lnTo>
                  <a:lnTo>
                    <a:pt x="17" y="10"/>
                  </a:lnTo>
                  <a:lnTo>
                    <a:pt x="26" y="5"/>
                  </a:lnTo>
                  <a:lnTo>
                    <a:pt x="36" y="2"/>
                  </a:lnTo>
                  <a:lnTo>
                    <a:pt x="47" y="0"/>
                  </a:lnTo>
                  <a:lnTo>
                    <a:pt x="59" y="2"/>
                  </a:lnTo>
                  <a:lnTo>
                    <a:pt x="70" y="5"/>
                  </a:lnTo>
                  <a:lnTo>
                    <a:pt x="82" y="11"/>
                  </a:lnTo>
                  <a:lnTo>
                    <a:pt x="92" y="19"/>
                  </a:lnTo>
                  <a:close/>
                </a:path>
              </a:pathLst>
            </a:custGeom>
            <a:solidFill>
              <a:srgbClr val="BC6844"/>
            </a:solidFill>
            <a:ln w="9525">
              <a:noFill/>
              <a:round/>
              <a:headEnd/>
              <a:tailEnd/>
            </a:ln>
          </p:spPr>
          <p:txBody>
            <a:bodyPr/>
            <a:lstStyle/>
            <a:p>
              <a:endParaRPr lang="en-US"/>
            </a:p>
          </p:txBody>
        </p:sp>
        <p:sp>
          <p:nvSpPr>
            <p:cNvPr id="17472" name="Freeform 64"/>
            <p:cNvSpPr>
              <a:spLocks/>
            </p:cNvSpPr>
            <p:nvPr/>
          </p:nvSpPr>
          <p:spPr bwMode="auto">
            <a:xfrm>
              <a:off x="5105" y="3974"/>
              <a:ext cx="73" cy="74"/>
            </a:xfrm>
            <a:custGeom>
              <a:avLst/>
              <a:gdLst/>
              <a:ahLst/>
              <a:cxnLst>
                <a:cxn ang="0">
                  <a:pos x="114" y="102"/>
                </a:cxn>
                <a:cxn ang="0">
                  <a:pos x="112" y="106"/>
                </a:cxn>
                <a:cxn ang="0">
                  <a:pos x="109" y="109"/>
                </a:cxn>
                <a:cxn ang="0">
                  <a:pos x="106" y="112"/>
                </a:cxn>
                <a:cxn ang="0">
                  <a:pos x="108" y="115"/>
                </a:cxn>
                <a:cxn ang="0">
                  <a:pos x="94" y="118"/>
                </a:cxn>
                <a:cxn ang="0">
                  <a:pos x="84" y="119"/>
                </a:cxn>
                <a:cxn ang="0">
                  <a:pos x="74" y="118"/>
                </a:cxn>
                <a:cxn ang="0">
                  <a:pos x="63" y="115"/>
                </a:cxn>
                <a:cxn ang="0">
                  <a:pos x="54" y="109"/>
                </a:cxn>
                <a:cxn ang="0">
                  <a:pos x="36" y="89"/>
                </a:cxn>
                <a:cxn ang="0">
                  <a:pos x="29" y="55"/>
                </a:cxn>
                <a:cxn ang="0">
                  <a:pos x="40" y="34"/>
                </a:cxn>
                <a:cxn ang="0">
                  <a:pos x="52" y="30"/>
                </a:cxn>
                <a:cxn ang="0">
                  <a:pos x="62" y="28"/>
                </a:cxn>
                <a:cxn ang="0">
                  <a:pos x="73" y="30"/>
                </a:cxn>
                <a:cxn ang="0">
                  <a:pos x="82" y="33"/>
                </a:cxn>
                <a:cxn ang="0">
                  <a:pos x="91" y="39"/>
                </a:cxn>
                <a:cxn ang="0">
                  <a:pos x="96" y="42"/>
                </a:cxn>
                <a:cxn ang="0">
                  <a:pos x="96" y="42"/>
                </a:cxn>
                <a:cxn ang="0">
                  <a:pos x="107" y="56"/>
                </a:cxn>
                <a:cxn ang="0">
                  <a:pos x="118" y="86"/>
                </a:cxn>
                <a:cxn ang="0">
                  <a:pos x="122" y="102"/>
                </a:cxn>
                <a:cxn ang="0">
                  <a:pos x="135" y="107"/>
                </a:cxn>
                <a:cxn ang="0">
                  <a:pos x="142" y="103"/>
                </a:cxn>
                <a:cxn ang="0">
                  <a:pos x="145" y="92"/>
                </a:cxn>
                <a:cxn ang="0">
                  <a:pos x="143" y="69"/>
                </a:cxn>
                <a:cxn ang="0">
                  <a:pos x="128" y="35"/>
                </a:cxn>
                <a:cxn ang="0">
                  <a:pos x="108" y="15"/>
                </a:cxn>
                <a:cxn ang="0">
                  <a:pos x="93" y="6"/>
                </a:cxn>
                <a:cxn ang="0">
                  <a:pos x="77" y="1"/>
                </a:cxn>
                <a:cxn ang="0">
                  <a:pos x="62" y="0"/>
                </a:cxn>
                <a:cxn ang="0">
                  <a:pos x="47" y="1"/>
                </a:cxn>
                <a:cxn ang="0">
                  <a:pos x="36" y="4"/>
                </a:cxn>
                <a:cxn ang="0">
                  <a:pos x="25" y="10"/>
                </a:cxn>
                <a:cxn ang="0">
                  <a:pos x="16" y="18"/>
                </a:cxn>
                <a:cxn ang="0">
                  <a:pos x="6" y="34"/>
                </a:cxn>
                <a:cxn ang="0">
                  <a:pos x="0" y="61"/>
                </a:cxn>
                <a:cxn ang="0">
                  <a:pos x="5" y="89"/>
                </a:cxn>
                <a:cxn ang="0">
                  <a:pos x="18" y="116"/>
                </a:cxn>
                <a:cxn ang="0">
                  <a:pos x="37" y="133"/>
                </a:cxn>
                <a:cxn ang="0">
                  <a:pos x="52" y="141"/>
                </a:cxn>
                <a:cxn ang="0">
                  <a:pos x="68" y="147"/>
                </a:cxn>
                <a:cxn ang="0">
                  <a:pos x="83" y="148"/>
                </a:cxn>
                <a:cxn ang="0">
                  <a:pos x="98" y="147"/>
                </a:cxn>
                <a:cxn ang="0">
                  <a:pos x="109" y="144"/>
                </a:cxn>
                <a:cxn ang="0">
                  <a:pos x="120" y="138"/>
                </a:cxn>
                <a:cxn ang="0">
                  <a:pos x="129" y="130"/>
                </a:cxn>
                <a:cxn ang="0">
                  <a:pos x="136" y="122"/>
                </a:cxn>
                <a:cxn ang="0">
                  <a:pos x="139" y="114"/>
                </a:cxn>
                <a:cxn ang="0">
                  <a:pos x="135" y="107"/>
                </a:cxn>
                <a:cxn ang="0">
                  <a:pos x="122" y="102"/>
                </a:cxn>
              </a:cxnLst>
              <a:rect l="0" t="0" r="r" b="b"/>
              <a:pathLst>
                <a:path w="145" h="148">
                  <a:moveTo>
                    <a:pt x="114" y="100"/>
                  </a:moveTo>
                  <a:lnTo>
                    <a:pt x="114" y="102"/>
                  </a:lnTo>
                  <a:lnTo>
                    <a:pt x="113" y="104"/>
                  </a:lnTo>
                  <a:lnTo>
                    <a:pt x="112" y="106"/>
                  </a:lnTo>
                  <a:lnTo>
                    <a:pt x="111" y="108"/>
                  </a:lnTo>
                  <a:lnTo>
                    <a:pt x="109" y="109"/>
                  </a:lnTo>
                  <a:lnTo>
                    <a:pt x="107" y="111"/>
                  </a:lnTo>
                  <a:lnTo>
                    <a:pt x="106" y="112"/>
                  </a:lnTo>
                  <a:lnTo>
                    <a:pt x="105" y="114"/>
                  </a:lnTo>
                  <a:lnTo>
                    <a:pt x="108" y="115"/>
                  </a:lnTo>
                  <a:lnTo>
                    <a:pt x="103" y="116"/>
                  </a:lnTo>
                  <a:lnTo>
                    <a:pt x="94" y="118"/>
                  </a:lnTo>
                  <a:lnTo>
                    <a:pt x="89" y="119"/>
                  </a:lnTo>
                  <a:lnTo>
                    <a:pt x="84" y="119"/>
                  </a:lnTo>
                  <a:lnTo>
                    <a:pt x="78" y="119"/>
                  </a:lnTo>
                  <a:lnTo>
                    <a:pt x="74" y="118"/>
                  </a:lnTo>
                  <a:lnTo>
                    <a:pt x="68" y="117"/>
                  </a:lnTo>
                  <a:lnTo>
                    <a:pt x="63" y="115"/>
                  </a:lnTo>
                  <a:lnTo>
                    <a:pt x="59" y="112"/>
                  </a:lnTo>
                  <a:lnTo>
                    <a:pt x="54" y="109"/>
                  </a:lnTo>
                  <a:lnTo>
                    <a:pt x="50" y="106"/>
                  </a:lnTo>
                  <a:lnTo>
                    <a:pt x="36" y="89"/>
                  </a:lnTo>
                  <a:lnTo>
                    <a:pt x="29" y="72"/>
                  </a:lnTo>
                  <a:lnTo>
                    <a:pt x="29" y="55"/>
                  </a:lnTo>
                  <a:lnTo>
                    <a:pt x="35" y="40"/>
                  </a:lnTo>
                  <a:lnTo>
                    <a:pt x="40" y="34"/>
                  </a:lnTo>
                  <a:lnTo>
                    <a:pt x="46" y="31"/>
                  </a:lnTo>
                  <a:lnTo>
                    <a:pt x="52" y="30"/>
                  </a:lnTo>
                  <a:lnTo>
                    <a:pt x="58" y="28"/>
                  </a:lnTo>
                  <a:lnTo>
                    <a:pt x="62" y="28"/>
                  </a:lnTo>
                  <a:lnTo>
                    <a:pt x="67" y="28"/>
                  </a:lnTo>
                  <a:lnTo>
                    <a:pt x="73" y="30"/>
                  </a:lnTo>
                  <a:lnTo>
                    <a:pt x="77" y="31"/>
                  </a:lnTo>
                  <a:lnTo>
                    <a:pt x="82" y="33"/>
                  </a:lnTo>
                  <a:lnTo>
                    <a:pt x="86" y="35"/>
                  </a:lnTo>
                  <a:lnTo>
                    <a:pt x="91" y="39"/>
                  </a:lnTo>
                  <a:lnTo>
                    <a:pt x="96" y="42"/>
                  </a:lnTo>
                  <a:lnTo>
                    <a:pt x="96" y="42"/>
                  </a:lnTo>
                  <a:lnTo>
                    <a:pt x="96" y="42"/>
                  </a:lnTo>
                  <a:lnTo>
                    <a:pt x="96" y="42"/>
                  </a:lnTo>
                  <a:lnTo>
                    <a:pt x="96" y="42"/>
                  </a:lnTo>
                  <a:lnTo>
                    <a:pt x="107" y="56"/>
                  </a:lnTo>
                  <a:lnTo>
                    <a:pt x="115" y="71"/>
                  </a:lnTo>
                  <a:lnTo>
                    <a:pt x="118" y="86"/>
                  </a:lnTo>
                  <a:lnTo>
                    <a:pt x="114" y="100"/>
                  </a:lnTo>
                  <a:lnTo>
                    <a:pt x="122" y="102"/>
                  </a:lnTo>
                  <a:lnTo>
                    <a:pt x="129" y="104"/>
                  </a:lnTo>
                  <a:lnTo>
                    <a:pt x="135" y="107"/>
                  </a:lnTo>
                  <a:lnTo>
                    <a:pt x="141" y="109"/>
                  </a:lnTo>
                  <a:lnTo>
                    <a:pt x="142" y="103"/>
                  </a:lnTo>
                  <a:lnTo>
                    <a:pt x="144" y="97"/>
                  </a:lnTo>
                  <a:lnTo>
                    <a:pt x="145" y="92"/>
                  </a:lnTo>
                  <a:lnTo>
                    <a:pt x="145" y="86"/>
                  </a:lnTo>
                  <a:lnTo>
                    <a:pt x="143" y="69"/>
                  </a:lnTo>
                  <a:lnTo>
                    <a:pt x="137" y="51"/>
                  </a:lnTo>
                  <a:lnTo>
                    <a:pt x="128" y="35"/>
                  </a:lnTo>
                  <a:lnTo>
                    <a:pt x="115" y="20"/>
                  </a:lnTo>
                  <a:lnTo>
                    <a:pt x="108" y="15"/>
                  </a:lnTo>
                  <a:lnTo>
                    <a:pt x="101" y="10"/>
                  </a:lnTo>
                  <a:lnTo>
                    <a:pt x="93" y="6"/>
                  </a:lnTo>
                  <a:lnTo>
                    <a:pt x="85" y="3"/>
                  </a:lnTo>
                  <a:lnTo>
                    <a:pt x="77" y="1"/>
                  </a:lnTo>
                  <a:lnTo>
                    <a:pt x="70" y="0"/>
                  </a:lnTo>
                  <a:lnTo>
                    <a:pt x="62" y="0"/>
                  </a:lnTo>
                  <a:lnTo>
                    <a:pt x="54" y="0"/>
                  </a:lnTo>
                  <a:lnTo>
                    <a:pt x="47" y="1"/>
                  </a:lnTo>
                  <a:lnTo>
                    <a:pt x="41" y="2"/>
                  </a:lnTo>
                  <a:lnTo>
                    <a:pt x="36" y="4"/>
                  </a:lnTo>
                  <a:lnTo>
                    <a:pt x="30" y="8"/>
                  </a:lnTo>
                  <a:lnTo>
                    <a:pt x="25" y="10"/>
                  </a:lnTo>
                  <a:lnTo>
                    <a:pt x="21" y="15"/>
                  </a:lnTo>
                  <a:lnTo>
                    <a:pt x="16" y="18"/>
                  </a:lnTo>
                  <a:lnTo>
                    <a:pt x="13" y="23"/>
                  </a:lnTo>
                  <a:lnTo>
                    <a:pt x="6" y="34"/>
                  </a:lnTo>
                  <a:lnTo>
                    <a:pt x="1" y="47"/>
                  </a:lnTo>
                  <a:lnTo>
                    <a:pt x="0" y="61"/>
                  </a:lnTo>
                  <a:lnTo>
                    <a:pt x="1" y="74"/>
                  </a:lnTo>
                  <a:lnTo>
                    <a:pt x="5" y="89"/>
                  </a:lnTo>
                  <a:lnTo>
                    <a:pt x="10" y="103"/>
                  </a:lnTo>
                  <a:lnTo>
                    <a:pt x="18" y="116"/>
                  </a:lnTo>
                  <a:lnTo>
                    <a:pt x="30" y="127"/>
                  </a:lnTo>
                  <a:lnTo>
                    <a:pt x="37" y="133"/>
                  </a:lnTo>
                  <a:lnTo>
                    <a:pt x="45" y="138"/>
                  </a:lnTo>
                  <a:lnTo>
                    <a:pt x="52" y="141"/>
                  </a:lnTo>
                  <a:lnTo>
                    <a:pt x="60" y="145"/>
                  </a:lnTo>
                  <a:lnTo>
                    <a:pt x="68" y="147"/>
                  </a:lnTo>
                  <a:lnTo>
                    <a:pt x="75" y="148"/>
                  </a:lnTo>
                  <a:lnTo>
                    <a:pt x="83" y="148"/>
                  </a:lnTo>
                  <a:lnTo>
                    <a:pt x="91" y="148"/>
                  </a:lnTo>
                  <a:lnTo>
                    <a:pt x="98" y="147"/>
                  </a:lnTo>
                  <a:lnTo>
                    <a:pt x="104" y="146"/>
                  </a:lnTo>
                  <a:lnTo>
                    <a:pt x="109" y="144"/>
                  </a:lnTo>
                  <a:lnTo>
                    <a:pt x="115" y="140"/>
                  </a:lnTo>
                  <a:lnTo>
                    <a:pt x="120" y="138"/>
                  </a:lnTo>
                  <a:lnTo>
                    <a:pt x="126" y="133"/>
                  </a:lnTo>
                  <a:lnTo>
                    <a:pt x="129" y="130"/>
                  </a:lnTo>
                  <a:lnTo>
                    <a:pt x="134" y="125"/>
                  </a:lnTo>
                  <a:lnTo>
                    <a:pt x="136" y="122"/>
                  </a:lnTo>
                  <a:lnTo>
                    <a:pt x="138" y="117"/>
                  </a:lnTo>
                  <a:lnTo>
                    <a:pt x="139" y="114"/>
                  </a:lnTo>
                  <a:lnTo>
                    <a:pt x="141" y="109"/>
                  </a:lnTo>
                  <a:lnTo>
                    <a:pt x="135" y="107"/>
                  </a:lnTo>
                  <a:lnTo>
                    <a:pt x="129" y="104"/>
                  </a:lnTo>
                  <a:lnTo>
                    <a:pt x="122" y="102"/>
                  </a:lnTo>
                  <a:lnTo>
                    <a:pt x="114" y="100"/>
                  </a:lnTo>
                  <a:close/>
                </a:path>
              </a:pathLst>
            </a:custGeom>
            <a:solidFill>
              <a:srgbClr val="000000"/>
            </a:solidFill>
            <a:ln w="9525">
              <a:noFill/>
              <a:round/>
              <a:headEnd/>
              <a:tailEnd/>
            </a:ln>
          </p:spPr>
          <p:txBody>
            <a:bodyPr/>
            <a:lstStyle/>
            <a:p>
              <a:endParaRPr lang="en-US"/>
            </a:p>
          </p:txBody>
        </p:sp>
        <p:sp>
          <p:nvSpPr>
            <p:cNvPr id="17473" name="Freeform 65"/>
            <p:cNvSpPr>
              <a:spLocks/>
            </p:cNvSpPr>
            <p:nvPr/>
          </p:nvSpPr>
          <p:spPr bwMode="auto">
            <a:xfrm>
              <a:off x="5163" y="3984"/>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solidFill>
              <a:srgbClr val="000000"/>
            </a:solidFill>
            <a:ln w="9525">
              <a:noFill/>
              <a:round/>
              <a:headEnd/>
              <a:tailEnd/>
            </a:ln>
          </p:spPr>
          <p:txBody>
            <a:bodyPr/>
            <a:lstStyle/>
            <a:p>
              <a:endParaRPr lang="en-US"/>
            </a:p>
          </p:txBody>
        </p:sp>
        <p:sp>
          <p:nvSpPr>
            <p:cNvPr id="17474" name="Freeform 66"/>
            <p:cNvSpPr>
              <a:spLocks/>
            </p:cNvSpPr>
            <p:nvPr/>
          </p:nvSpPr>
          <p:spPr bwMode="auto">
            <a:xfrm>
              <a:off x="5365" y="4144"/>
              <a:ext cx="125" cy="51"/>
            </a:xfrm>
            <a:custGeom>
              <a:avLst/>
              <a:gdLst/>
              <a:ahLst/>
              <a:cxnLst>
                <a:cxn ang="0">
                  <a:pos x="179" y="101"/>
                </a:cxn>
                <a:cxn ang="0">
                  <a:pos x="250" y="56"/>
                </a:cxn>
                <a:cxn ang="0">
                  <a:pos x="77" y="0"/>
                </a:cxn>
                <a:cxn ang="0">
                  <a:pos x="0" y="49"/>
                </a:cxn>
                <a:cxn ang="0">
                  <a:pos x="179" y="101"/>
                </a:cxn>
              </a:cxnLst>
              <a:rect l="0" t="0" r="r" b="b"/>
              <a:pathLst>
                <a:path w="250" h="101">
                  <a:moveTo>
                    <a:pt x="179" y="101"/>
                  </a:moveTo>
                  <a:lnTo>
                    <a:pt x="250" y="56"/>
                  </a:lnTo>
                  <a:lnTo>
                    <a:pt x="77" y="0"/>
                  </a:lnTo>
                  <a:lnTo>
                    <a:pt x="0" y="49"/>
                  </a:lnTo>
                  <a:lnTo>
                    <a:pt x="179" y="101"/>
                  </a:lnTo>
                  <a:close/>
                </a:path>
              </a:pathLst>
            </a:custGeom>
            <a:solidFill>
              <a:srgbClr val="FFBFFF"/>
            </a:solidFill>
            <a:ln w="9525">
              <a:noFill/>
              <a:round/>
              <a:headEnd/>
              <a:tailEnd/>
            </a:ln>
          </p:spPr>
          <p:txBody>
            <a:bodyPr/>
            <a:lstStyle/>
            <a:p>
              <a:endParaRPr lang="en-US"/>
            </a:p>
          </p:txBody>
        </p:sp>
        <p:sp>
          <p:nvSpPr>
            <p:cNvPr id="17475" name="Freeform 67"/>
            <p:cNvSpPr>
              <a:spLocks/>
            </p:cNvSpPr>
            <p:nvPr/>
          </p:nvSpPr>
          <p:spPr bwMode="auto">
            <a:xfrm>
              <a:off x="5346" y="4136"/>
              <a:ext cx="162" cy="68"/>
            </a:xfrm>
            <a:custGeom>
              <a:avLst/>
              <a:gdLst/>
              <a:ahLst/>
              <a:cxnLst>
                <a:cxn ang="0">
                  <a:pos x="236" y="39"/>
                </a:cxn>
                <a:cxn ang="0">
                  <a:pos x="230" y="42"/>
                </a:cxn>
                <a:cxn ang="0">
                  <a:pos x="224" y="44"/>
                </a:cxn>
                <a:cxn ang="0">
                  <a:pos x="220" y="48"/>
                </a:cxn>
                <a:cxn ang="0">
                  <a:pos x="214" y="50"/>
                </a:cxn>
                <a:cxn ang="0">
                  <a:pos x="209" y="52"/>
                </a:cxn>
                <a:cxn ang="0">
                  <a:pos x="204" y="54"/>
                </a:cxn>
                <a:cxn ang="0">
                  <a:pos x="199" y="58"/>
                </a:cxn>
                <a:cxn ang="0">
                  <a:pos x="193" y="60"/>
                </a:cxn>
                <a:cxn ang="0">
                  <a:pos x="201" y="63"/>
                </a:cxn>
                <a:cxn ang="0">
                  <a:pos x="209" y="65"/>
                </a:cxn>
                <a:cxn ang="0">
                  <a:pos x="217" y="68"/>
                </a:cxn>
                <a:cxn ang="0">
                  <a:pos x="224" y="71"/>
                </a:cxn>
                <a:cxn ang="0">
                  <a:pos x="231" y="73"/>
                </a:cxn>
                <a:cxn ang="0">
                  <a:pos x="238" y="75"/>
                </a:cxn>
                <a:cxn ang="0">
                  <a:pos x="245" y="76"/>
                </a:cxn>
                <a:cxn ang="0">
                  <a:pos x="251" y="79"/>
                </a:cxn>
                <a:cxn ang="0">
                  <a:pos x="245" y="83"/>
                </a:cxn>
                <a:cxn ang="0">
                  <a:pos x="239" y="87"/>
                </a:cxn>
                <a:cxn ang="0">
                  <a:pos x="233" y="90"/>
                </a:cxn>
                <a:cxn ang="0">
                  <a:pos x="229" y="94"/>
                </a:cxn>
                <a:cxn ang="0">
                  <a:pos x="224" y="96"/>
                </a:cxn>
                <a:cxn ang="0">
                  <a:pos x="221" y="98"/>
                </a:cxn>
                <a:cxn ang="0">
                  <a:pos x="217" y="101"/>
                </a:cxn>
                <a:cxn ang="0">
                  <a:pos x="215" y="102"/>
                </a:cxn>
                <a:cxn ang="0">
                  <a:pos x="208" y="99"/>
                </a:cxn>
                <a:cxn ang="0">
                  <a:pos x="195" y="96"/>
                </a:cxn>
                <a:cxn ang="0">
                  <a:pos x="178" y="91"/>
                </a:cxn>
                <a:cxn ang="0">
                  <a:pos x="157" y="86"/>
                </a:cxn>
                <a:cxn ang="0">
                  <a:pos x="136" y="79"/>
                </a:cxn>
                <a:cxn ang="0">
                  <a:pos x="115" y="73"/>
                </a:cxn>
                <a:cxn ang="0">
                  <a:pos x="94" y="67"/>
                </a:cxn>
                <a:cxn ang="0">
                  <a:pos x="77" y="61"/>
                </a:cxn>
                <a:cxn ang="0">
                  <a:pos x="84" y="57"/>
                </a:cxn>
                <a:cxn ang="0">
                  <a:pos x="91" y="52"/>
                </a:cxn>
                <a:cxn ang="0">
                  <a:pos x="96" y="49"/>
                </a:cxn>
                <a:cxn ang="0">
                  <a:pos x="102" y="45"/>
                </a:cxn>
                <a:cxn ang="0">
                  <a:pos x="107" y="42"/>
                </a:cxn>
                <a:cxn ang="0">
                  <a:pos x="111" y="39"/>
                </a:cxn>
                <a:cxn ang="0">
                  <a:pos x="115" y="37"/>
                </a:cxn>
                <a:cxn ang="0">
                  <a:pos x="117" y="35"/>
                </a:cxn>
                <a:cxn ang="0">
                  <a:pos x="121" y="36"/>
                </a:cxn>
                <a:cxn ang="0">
                  <a:pos x="127" y="38"/>
                </a:cxn>
                <a:cxn ang="0">
                  <a:pos x="136" y="41"/>
                </a:cxn>
                <a:cxn ang="0">
                  <a:pos x="145" y="44"/>
                </a:cxn>
                <a:cxn ang="0">
                  <a:pos x="156" y="48"/>
                </a:cxn>
                <a:cxn ang="0">
                  <a:pos x="168" y="52"/>
                </a:cxn>
                <a:cxn ang="0">
                  <a:pos x="180" y="56"/>
                </a:cxn>
                <a:cxn ang="0">
                  <a:pos x="193" y="60"/>
                </a:cxn>
                <a:cxn ang="0">
                  <a:pos x="199" y="58"/>
                </a:cxn>
                <a:cxn ang="0">
                  <a:pos x="204" y="54"/>
                </a:cxn>
                <a:cxn ang="0">
                  <a:pos x="209" y="52"/>
                </a:cxn>
                <a:cxn ang="0">
                  <a:pos x="214" y="50"/>
                </a:cxn>
                <a:cxn ang="0">
                  <a:pos x="220" y="48"/>
                </a:cxn>
                <a:cxn ang="0">
                  <a:pos x="224" y="44"/>
                </a:cxn>
                <a:cxn ang="0">
                  <a:pos x="230" y="42"/>
                </a:cxn>
                <a:cxn ang="0">
                  <a:pos x="236" y="39"/>
                </a:cxn>
                <a:cxn ang="0">
                  <a:pos x="114" y="0"/>
                </a:cxn>
                <a:cxn ang="0">
                  <a:pos x="107" y="4"/>
                </a:cxn>
                <a:cxn ang="0">
                  <a:pos x="0" y="72"/>
                </a:cxn>
                <a:cxn ang="0">
                  <a:pos x="220" y="136"/>
                </a:cxn>
                <a:cxn ang="0">
                  <a:pos x="325" y="68"/>
                </a:cxn>
                <a:cxn ang="0">
                  <a:pos x="236" y="39"/>
                </a:cxn>
              </a:cxnLst>
              <a:rect l="0" t="0" r="r" b="b"/>
              <a:pathLst>
                <a:path w="325" h="136">
                  <a:moveTo>
                    <a:pt x="236" y="39"/>
                  </a:moveTo>
                  <a:lnTo>
                    <a:pt x="230" y="42"/>
                  </a:lnTo>
                  <a:lnTo>
                    <a:pt x="224" y="44"/>
                  </a:lnTo>
                  <a:lnTo>
                    <a:pt x="220" y="48"/>
                  </a:lnTo>
                  <a:lnTo>
                    <a:pt x="214" y="50"/>
                  </a:lnTo>
                  <a:lnTo>
                    <a:pt x="209" y="52"/>
                  </a:lnTo>
                  <a:lnTo>
                    <a:pt x="204" y="54"/>
                  </a:lnTo>
                  <a:lnTo>
                    <a:pt x="199" y="58"/>
                  </a:lnTo>
                  <a:lnTo>
                    <a:pt x="193" y="60"/>
                  </a:lnTo>
                  <a:lnTo>
                    <a:pt x="201" y="63"/>
                  </a:lnTo>
                  <a:lnTo>
                    <a:pt x="209" y="65"/>
                  </a:lnTo>
                  <a:lnTo>
                    <a:pt x="217" y="68"/>
                  </a:lnTo>
                  <a:lnTo>
                    <a:pt x="224" y="71"/>
                  </a:lnTo>
                  <a:lnTo>
                    <a:pt x="231" y="73"/>
                  </a:lnTo>
                  <a:lnTo>
                    <a:pt x="238" y="75"/>
                  </a:lnTo>
                  <a:lnTo>
                    <a:pt x="245" y="76"/>
                  </a:lnTo>
                  <a:lnTo>
                    <a:pt x="251" y="79"/>
                  </a:lnTo>
                  <a:lnTo>
                    <a:pt x="245" y="83"/>
                  </a:lnTo>
                  <a:lnTo>
                    <a:pt x="239" y="87"/>
                  </a:lnTo>
                  <a:lnTo>
                    <a:pt x="233" y="90"/>
                  </a:lnTo>
                  <a:lnTo>
                    <a:pt x="229" y="94"/>
                  </a:lnTo>
                  <a:lnTo>
                    <a:pt x="224" y="96"/>
                  </a:lnTo>
                  <a:lnTo>
                    <a:pt x="221" y="98"/>
                  </a:lnTo>
                  <a:lnTo>
                    <a:pt x="217" y="101"/>
                  </a:lnTo>
                  <a:lnTo>
                    <a:pt x="215" y="102"/>
                  </a:lnTo>
                  <a:lnTo>
                    <a:pt x="208" y="99"/>
                  </a:lnTo>
                  <a:lnTo>
                    <a:pt x="195" y="96"/>
                  </a:lnTo>
                  <a:lnTo>
                    <a:pt x="178" y="91"/>
                  </a:lnTo>
                  <a:lnTo>
                    <a:pt x="157" y="86"/>
                  </a:lnTo>
                  <a:lnTo>
                    <a:pt x="136" y="79"/>
                  </a:lnTo>
                  <a:lnTo>
                    <a:pt x="115" y="73"/>
                  </a:lnTo>
                  <a:lnTo>
                    <a:pt x="94" y="67"/>
                  </a:lnTo>
                  <a:lnTo>
                    <a:pt x="77" y="61"/>
                  </a:lnTo>
                  <a:lnTo>
                    <a:pt x="84" y="57"/>
                  </a:lnTo>
                  <a:lnTo>
                    <a:pt x="91" y="52"/>
                  </a:lnTo>
                  <a:lnTo>
                    <a:pt x="96" y="49"/>
                  </a:lnTo>
                  <a:lnTo>
                    <a:pt x="102" y="45"/>
                  </a:lnTo>
                  <a:lnTo>
                    <a:pt x="107" y="42"/>
                  </a:lnTo>
                  <a:lnTo>
                    <a:pt x="111" y="39"/>
                  </a:lnTo>
                  <a:lnTo>
                    <a:pt x="115" y="37"/>
                  </a:lnTo>
                  <a:lnTo>
                    <a:pt x="117" y="35"/>
                  </a:lnTo>
                  <a:lnTo>
                    <a:pt x="121" y="36"/>
                  </a:lnTo>
                  <a:lnTo>
                    <a:pt x="127" y="38"/>
                  </a:lnTo>
                  <a:lnTo>
                    <a:pt x="136" y="41"/>
                  </a:lnTo>
                  <a:lnTo>
                    <a:pt x="145" y="44"/>
                  </a:lnTo>
                  <a:lnTo>
                    <a:pt x="156" y="48"/>
                  </a:lnTo>
                  <a:lnTo>
                    <a:pt x="168" y="52"/>
                  </a:lnTo>
                  <a:lnTo>
                    <a:pt x="180" y="56"/>
                  </a:lnTo>
                  <a:lnTo>
                    <a:pt x="193" y="60"/>
                  </a:lnTo>
                  <a:lnTo>
                    <a:pt x="199" y="58"/>
                  </a:lnTo>
                  <a:lnTo>
                    <a:pt x="204" y="54"/>
                  </a:lnTo>
                  <a:lnTo>
                    <a:pt x="209" y="52"/>
                  </a:lnTo>
                  <a:lnTo>
                    <a:pt x="214" y="50"/>
                  </a:lnTo>
                  <a:lnTo>
                    <a:pt x="220" y="48"/>
                  </a:lnTo>
                  <a:lnTo>
                    <a:pt x="224" y="44"/>
                  </a:lnTo>
                  <a:lnTo>
                    <a:pt x="230" y="42"/>
                  </a:lnTo>
                  <a:lnTo>
                    <a:pt x="236" y="39"/>
                  </a:lnTo>
                  <a:lnTo>
                    <a:pt x="114" y="0"/>
                  </a:lnTo>
                  <a:lnTo>
                    <a:pt x="107" y="4"/>
                  </a:lnTo>
                  <a:lnTo>
                    <a:pt x="0" y="72"/>
                  </a:lnTo>
                  <a:lnTo>
                    <a:pt x="220" y="136"/>
                  </a:lnTo>
                  <a:lnTo>
                    <a:pt x="325" y="68"/>
                  </a:lnTo>
                  <a:lnTo>
                    <a:pt x="236" y="39"/>
                  </a:lnTo>
                  <a:close/>
                </a:path>
              </a:pathLst>
            </a:custGeom>
            <a:solidFill>
              <a:srgbClr val="000000"/>
            </a:solidFill>
            <a:ln w="9525">
              <a:noFill/>
              <a:round/>
              <a:headEnd/>
              <a:tailEnd/>
            </a:ln>
          </p:spPr>
          <p:txBody>
            <a:bodyPr/>
            <a:lstStyle/>
            <a:p>
              <a:endParaRPr lang="en-US"/>
            </a:p>
          </p:txBody>
        </p:sp>
      </p:grpSp>
      <p:sp>
        <p:nvSpPr>
          <p:cNvPr id="58" name="TextBox 57"/>
          <p:cNvSpPr txBox="1"/>
          <p:nvPr/>
        </p:nvSpPr>
        <p:spPr>
          <a:xfrm>
            <a:off x="8343900" y="6010275"/>
            <a:ext cx="419100" cy="369332"/>
          </a:xfrm>
          <a:prstGeom prst="rect">
            <a:avLst/>
          </a:prstGeom>
          <a:noFill/>
        </p:spPr>
        <p:txBody>
          <a:bodyPr wrap="square" rtlCol="0">
            <a:spAutoFit/>
          </a:bodyPr>
          <a:lstStyle/>
          <a:p>
            <a:r>
              <a:rPr lang="en-US" dirty="0"/>
              <a:t>E</a:t>
            </a:r>
            <a:endParaRPr lang="en-US" dirty="0"/>
          </a:p>
        </p:txBody>
      </p:sp>
    </p:spTree>
    <p:extLst>
      <p:ext uri="{BB962C8B-B14F-4D97-AF65-F5344CB8AC3E}">
        <p14:creationId xmlns:p14="http://schemas.microsoft.com/office/powerpoint/2010/main" val="199723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slide(fromBottom)">
                                      <p:cBhvr>
                                        <p:cTn id="7" dur="2000"/>
                                        <p:tgtEl>
                                          <p:spTgt spid="174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7433"/>
                                        </p:tgtEl>
                                        <p:attrNameLst>
                                          <p:attrName>style.visibility</p:attrName>
                                        </p:attrNameLst>
                                      </p:cBhvr>
                                      <p:to>
                                        <p:strVal val="visible"/>
                                      </p:to>
                                    </p:set>
                                    <p:anim calcmode="lin" valueType="num">
                                      <p:cBhvr>
                                        <p:cTn id="10" dur="1000" fill="hold"/>
                                        <p:tgtEl>
                                          <p:spTgt spid="17433"/>
                                        </p:tgtEl>
                                        <p:attrNameLst>
                                          <p:attrName>ppt_w</p:attrName>
                                        </p:attrNameLst>
                                      </p:cBhvr>
                                      <p:tavLst>
                                        <p:tav tm="0">
                                          <p:val>
                                            <p:strVal val="#ppt_w*0.70"/>
                                          </p:val>
                                        </p:tav>
                                        <p:tav tm="100000">
                                          <p:val>
                                            <p:strVal val="#ppt_w"/>
                                          </p:val>
                                        </p:tav>
                                      </p:tavLst>
                                    </p:anim>
                                    <p:anim calcmode="lin" valueType="num">
                                      <p:cBhvr>
                                        <p:cTn id="11" dur="1000" fill="hold"/>
                                        <p:tgtEl>
                                          <p:spTgt spid="17433"/>
                                        </p:tgtEl>
                                        <p:attrNameLst>
                                          <p:attrName>ppt_h</p:attrName>
                                        </p:attrNameLst>
                                      </p:cBhvr>
                                      <p:tavLst>
                                        <p:tav tm="0">
                                          <p:val>
                                            <p:strVal val="#ppt_h"/>
                                          </p:val>
                                        </p:tav>
                                        <p:tav tm="100000">
                                          <p:val>
                                            <p:strVal val="#ppt_h"/>
                                          </p:val>
                                        </p:tav>
                                      </p:tavLst>
                                    </p:anim>
                                    <p:animEffect transition="in" filter="fade">
                                      <p:cBhvr>
                                        <p:cTn id="12" dur="1000"/>
                                        <p:tgtEl>
                                          <p:spTgt spid="17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3" grpId="0" animBg="1"/>
      <p:bldP spid="174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9" name="Oval 11"/>
          <p:cNvSpPr>
            <a:spLocks noChangeArrowheads="1"/>
          </p:cNvSpPr>
          <p:nvPr/>
        </p:nvSpPr>
        <p:spPr bwMode="auto">
          <a:xfrm>
            <a:off x="-457200" y="9906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7420" name="Oval 12"/>
          <p:cNvSpPr>
            <a:spLocks noChangeArrowheads="1"/>
          </p:cNvSpPr>
          <p:nvPr/>
        </p:nvSpPr>
        <p:spPr bwMode="auto">
          <a:xfrm>
            <a:off x="228600" y="3124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7421" name="Oval 13"/>
          <p:cNvSpPr>
            <a:spLocks noChangeArrowheads="1"/>
          </p:cNvSpPr>
          <p:nvPr/>
        </p:nvSpPr>
        <p:spPr bwMode="auto">
          <a:xfrm>
            <a:off x="-762000" y="5257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7422" name="Oval 14"/>
          <p:cNvSpPr>
            <a:spLocks noChangeArrowheads="1"/>
          </p:cNvSpPr>
          <p:nvPr/>
        </p:nvSpPr>
        <p:spPr bwMode="auto">
          <a:xfrm>
            <a:off x="8382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7423" name="Oval 15"/>
          <p:cNvSpPr>
            <a:spLocks noChangeArrowheads="1"/>
          </p:cNvSpPr>
          <p:nvPr/>
        </p:nvSpPr>
        <p:spPr bwMode="auto">
          <a:xfrm>
            <a:off x="3581400" y="5715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7424" name="Oval 16"/>
          <p:cNvSpPr>
            <a:spLocks noChangeArrowheads="1"/>
          </p:cNvSpPr>
          <p:nvPr/>
        </p:nvSpPr>
        <p:spPr bwMode="auto">
          <a:xfrm>
            <a:off x="6172200" y="6286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7425" name="Oval 17"/>
          <p:cNvSpPr>
            <a:spLocks noChangeArrowheads="1"/>
          </p:cNvSpPr>
          <p:nvPr/>
        </p:nvSpPr>
        <p:spPr bwMode="auto">
          <a:xfrm>
            <a:off x="83058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7426" name="Oval 18"/>
          <p:cNvSpPr>
            <a:spLocks noChangeArrowheads="1"/>
          </p:cNvSpPr>
          <p:nvPr/>
        </p:nvSpPr>
        <p:spPr bwMode="auto">
          <a:xfrm>
            <a:off x="8001000" y="3505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7427" name="Oval 19"/>
          <p:cNvSpPr>
            <a:spLocks noChangeArrowheads="1"/>
          </p:cNvSpPr>
          <p:nvPr/>
        </p:nvSpPr>
        <p:spPr bwMode="auto">
          <a:xfrm>
            <a:off x="8572500" y="1295400"/>
            <a:ext cx="1143000" cy="1143000"/>
          </a:xfrm>
          <a:prstGeom prst="ellipse">
            <a:avLst/>
          </a:prstGeom>
          <a:solidFill>
            <a:schemeClr val="bg1"/>
          </a:solidFill>
          <a:ln w="9525">
            <a:solidFill>
              <a:schemeClr val="tx1"/>
            </a:solidFill>
            <a:round/>
            <a:headEnd/>
            <a:tailEnd/>
          </a:ln>
          <a:effectLst/>
        </p:spPr>
        <p:txBody>
          <a:bodyPr wrap="none" anchor="ctr"/>
          <a:lstStyle/>
          <a:p>
            <a:pPr algn="ctr"/>
            <a:endParaRPr lang="en-US"/>
          </a:p>
        </p:txBody>
      </p:sp>
      <p:sp>
        <p:nvSpPr>
          <p:cNvPr id="17428" name="Oval 20"/>
          <p:cNvSpPr>
            <a:spLocks noChangeArrowheads="1"/>
          </p:cNvSpPr>
          <p:nvPr/>
        </p:nvSpPr>
        <p:spPr bwMode="auto">
          <a:xfrm>
            <a:off x="8001000" y="-571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7429" name="Oval 21"/>
          <p:cNvSpPr>
            <a:spLocks noChangeArrowheads="1"/>
          </p:cNvSpPr>
          <p:nvPr/>
        </p:nvSpPr>
        <p:spPr bwMode="auto">
          <a:xfrm>
            <a:off x="5181600" y="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7430" name="Oval 22"/>
          <p:cNvSpPr>
            <a:spLocks noChangeArrowheads="1"/>
          </p:cNvSpPr>
          <p:nvPr/>
        </p:nvSpPr>
        <p:spPr bwMode="auto">
          <a:xfrm>
            <a:off x="213360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7431" name="Oval 23"/>
          <p:cNvSpPr>
            <a:spLocks noChangeArrowheads="1"/>
          </p:cNvSpPr>
          <p:nvPr/>
        </p:nvSpPr>
        <p:spPr bwMode="auto">
          <a:xfrm>
            <a:off x="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7432" name="Rectangle 24"/>
          <p:cNvSpPr>
            <a:spLocks noChangeArrowheads="1"/>
          </p:cNvSpPr>
          <p:nvPr/>
        </p:nvSpPr>
        <p:spPr bwMode="auto">
          <a:xfrm>
            <a:off x="609600" y="457200"/>
            <a:ext cx="8077200" cy="6019800"/>
          </a:xfrm>
          <a:prstGeom prst="rect">
            <a:avLst/>
          </a:prstGeom>
          <a:solidFill>
            <a:schemeClr val="bg1"/>
          </a:solidFill>
          <a:ln w="127000">
            <a:solidFill>
              <a:srgbClr val="FF0000"/>
            </a:solidFill>
            <a:miter lim="800000"/>
            <a:headEnd/>
            <a:tailEnd/>
          </a:ln>
          <a:effectLst/>
        </p:spPr>
        <p:txBody>
          <a:bodyPr wrap="none" anchor="ctr"/>
          <a:lstStyle/>
          <a:p>
            <a:endParaRPr lang="en-US"/>
          </a:p>
        </p:txBody>
      </p:sp>
      <p:sp>
        <p:nvSpPr>
          <p:cNvPr id="17433" name="WordArt 25"/>
          <p:cNvSpPr>
            <a:spLocks noChangeArrowheads="1" noChangeShapeType="1" noTextEdit="1"/>
          </p:cNvSpPr>
          <p:nvPr/>
        </p:nvSpPr>
        <p:spPr bwMode="auto">
          <a:xfrm>
            <a:off x="914400" y="609600"/>
            <a:ext cx="7543800" cy="838200"/>
          </a:xfrm>
          <a:prstGeom prst="rect">
            <a:avLst/>
          </a:prstGeom>
        </p:spPr>
        <p:txBody>
          <a:bodyPr wrap="none" fromWordArt="1">
            <a:prstTxWarp prst="textPlain">
              <a:avLst>
                <a:gd name="adj" fmla="val 50000"/>
              </a:avLst>
            </a:prstTxWarp>
          </a:bodyPr>
          <a:lstStyle/>
          <a:p>
            <a:pPr algn="ctr"/>
            <a:r>
              <a:rPr lang="en-US" sz="3600" kern="10" dirty="0">
                <a:ln w="25400">
                  <a:solidFill>
                    <a:srgbClr val="CC0000"/>
                  </a:solidFill>
                  <a:round/>
                  <a:headEnd/>
                  <a:tailEnd/>
                </a:ln>
                <a:solidFill>
                  <a:srgbClr val="FF7979"/>
                </a:solidFill>
                <a:latin typeface="Cheri"/>
              </a:rPr>
              <a:t>Writer's Workshop</a:t>
            </a:r>
          </a:p>
        </p:txBody>
      </p:sp>
      <p:sp>
        <p:nvSpPr>
          <p:cNvPr id="17411" name="Text Box 3"/>
          <p:cNvSpPr txBox="1">
            <a:spLocks noChangeArrowheads="1"/>
          </p:cNvSpPr>
          <p:nvPr/>
        </p:nvSpPr>
        <p:spPr bwMode="auto">
          <a:xfrm>
            <a:off x="762000" y="1524000"/>
            <a:ext cx="7772400" cy="2419124"/>
          </a:xfrm>
          <a:prstGeom prst="rect">
            <a:avLst/>
          </a:prstGeom>
          <a:noFill/>
          <a:ln w="9525">
            <a:noFill/>
            <a:miter lim="800000"/>
            <a:headEnd/>
            <a:tailEnd/>
          </a:ln>
          <a:effectLst/>
        </p:spPr>
        <p:txBody>
          <a:bodyPr>
            <a:spAutoFit/>
          </a:bodyPr>
          <a:lstStyle/>
          <a:p>
            <a:pPr lvl="1" fontAlgn="auto">
              <a:lnSpc>
                <a:spcPct val="90000"/>
              </a:lnSpc>
              <a:spcAft>
                <a:spcPts val="0"/>
              </a:spcAft>
              <a:defRPr/>
            </a:pPr>
            <a:endParaRPr lang="en-US" sz="2000" dirty="0">
              <a:latin typeface="Minya Nouvelle" panose="020B0604020202020204" charset="0"/>
            </a:endParaRPr>
          </a:p>
          <a:p>
            <a:pPr lvl="1" fontAlgn="auto">
              <a:lnSpc>
                <a:spcPct val="90000"/>
              </a:lnSpc>
              <a:spcAft>
                <a:spcPts val="0"/>
              </a:spcAft>
              <a:defRPr/>
            </a:pPr>
            <a:endParaRPr lang="en-US" sz="2000" dirty="0">
              <a:latin typeface="Minya Nouvelle" panose="020B0604020202020204" charset="0"/>
            </a:endParaRPr>
          </a:p>
          <a:p>
            <a:pPr eaLnBrk="1" fontAlgn="auto" hangingPunct="1">
              <a:lnSpc>
                <a:spcPct val="90000"/>
              </a:lnSpc>
              <a:spcAft>
                <a:spcPts val="0"/>
              </a:spcAft>
              <a:buClr>
                <a:schemeClr val="accent1">
                  <a:shade val="75000"/>
                </a:schemeClr>
              </a:buClr>
              <a:defRPr/>
            </a:pPr>
            <a:r>
              <a:rPr lang="en-US" sz="2400" b="1" dirty="0">
                <a:latin typeface="Minya Nouvelle" panose="020B0604020202020204" charset="0"/>
              </a:rPr>
              <a:t>How might you support your </a:t>
            </a:r>
            <a:r>
              <a:rPr lang="en-US" sz="2400" b="1" dirty="0" smtClean="0">
                <a:latin typeface="Minya Nouvelle" panose="020B0604020202020204" charset="0"/>
              </a:rPr>
              <a:t>child with writing </a:t>
            </a:r>
            <a:r>
              <a:rPr lang="en-US" sz="2400" b="1" dirty="0">
                <a:latin typeface="Minya Nouvelle" panose="020B0604020202020204" charset="0"/>
              </a:rPr>
              <a:t>at </a:t>
            </a:r>
            <a:r>
              <a:rPr lang="en-US" sz="2400" b="1" dirty="0" smtClean="0">
                <a:latin typeface="Minya Nouvelle" panose="020B0604020202020204" charset="0"/>
              </a:rPr>
              <a:t>home?</a:t>
            </a:r>
          </a:p>
          <a:p>
            <a:pPr marL="342900" indent="-342900" eaLnBrk="1" fontAlgn="auto" hangingPunct="1">
              <a:lnSpc>
                <a:spcPct val="90000"/>
              </a:lnSpc>
              <a:spcAft>
                <a:spcPts val="0"/>
              </a:spcAft>
              <a:buFont typeface="Arial" panose="020B0604020202020204" pitchFamily="34" charset="0"/>
              <a:buChar char="•"/>
              <a:defRPr/>
            </a:pPr>
            <a:r>
              <a:rPr lang="en-US" sz="2000" dirty="0" smtClean="0">
                <a:latin typeface="Minya Nouvelle" panose="020B0604020202020204" charset="0"/>
              </a:rPr>
              <a:t>At </a:t>
            </a:r>
            <a:r>
              <a:rPr lang="en-US" sz="2000" dirty="0">
                <a:latin typeface="Minya Nouvelle" panose="020B0604020202020204" charset="0"/>
              </a:rPr>
              <a:t>home </a:t>
            </a:r>
            <a:r>
              <a:rPr lang="en-US" sz="2000" dirty="0" smtClean="0">
                <a:latin typeface="Minya Nouvelle" panose="020B0604020202020204" charset="0"/>
              </a:rPr>
              <a:t>journaling</a:t>
            </a:r>
          </a:p>
          <a:p>
            <a:pPr marL="342900" indent="-342900" eaLnBrk="1" fontAlgn="auto" hangingPunct="1">
              <a:lnSpc>
                <a:spcPct val="90000"/>
              </a:lnSpc>
              <a:spcAft>
                <a:spcPts val="0"/>
              </a:spcAft>
              <a:buFont typeface="Arial" panose="020B0604020202020204" pitchFamily="34" charset="0"/>
              <a:buChar char="•"/>
              <a:defRPr/>
            </a:pPr>
            <a:r>
              <a:rPr lang="en-US" sz="2000" dirty="0" smtClean="0">
                <a:latin typeface="Minya Nouvelle" panose="020B0604020202020204" charset="0"/>
              </a:rPr>
              <a:t>Individual </a:t>
            </a:r>
            <a:r>
              <a:rPr lang="en-US" sz="2000" dirty="0">
                <a:latin typeface="Minya Nouvelle" panose="020B0604020202020204" charset="0"/>
              </a:rPr>
              <a:t>creativity in </a:t>
            </a:r>
            <a:r>
              <a:rPr lang="en-US" sz="2000" dirty="0" smtClean="0">
                <a:latin typeface="Minya Nouvelle" panose="020B0604020202020204" charset="0"/>
              </a:rPr>
              <a:t>storytelling</a:t>
            </a:r>
          </a:p>
          <a:p>
            <a:pPr marL="342900" indent="-342900" eaLnBrk="1" fontAlgn="auto" hangingPunct="1">
              <a:lnSpc>
                <a:spcPct val="90000"/>
              </a:lnSpc>
              <a:spcAft>
                <a:spcPts val="0"/>
              </a:spcAft>
              <a:buFont typeface="Arial" panose="020B0604020202020204" pitchFamily="34" charset="0"/>
              <a:buChar char="•"/>
              <a:defRPr/>
            </a:pPr>
            <a:r>
              <a:rPr lang="en-US" sz="2000" dirty="0" smtClean="0">
                <a:latin typeface="Minya Nouvelle" panose="020B0604020202020204" charset="0"/>
              </a:rPr>
              <a:t>Digital storytelling</a:t>
            </a:r>
          </a:p>
          <a:p>
            <a:pPr marL="342900" indent="-342900" eaLnBrk="1" fontAlgn="auto" hangingPunct="1">
              <a:lnSpc>
                <a:spcPct val="90000"/>
              </a:lnSpc>
              <a:spcAft>
                <a:spcPts val="0"/>
              </a:spcAft>
              <a:buFont typeface="Arial" panose="020B0604020202020204" pitchFamily="34" charset="0"/>
              <a:buChar char="•"/>
              <a:defRPr/>
            </a:pPr>
            <a:r>
              <a:rPr lang="en-US" sz="2000" dirty="0" smtClean="0">
                <a:latin typeface="Minya Nouvelle" panose="020B0604020202020204" charset="0"/>
              </a:rPr>
              <a:t>Graphic novel storytelling (comic strip writing)</a:t>
            </a:r>
            <a:endParaRPr lang="en-US" sz="2000" dirty="0">
              <a:latin typeface="Minya Nouvelle" panose="020B0604020202020204" charset="0"/>
            </a:endParaRPr>
          </a:p>
        </p:txBody>
      </p:sp>
      <p:pic>
        <p:nvPicPr>
          <p:cNvPr id="58" name="Picture 6" descr="http://images.clipartpanda.com/home-clip-art-pitr_Home_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5143500"/>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8343900" y="6010275"/>
            <a:ext cx="419100" cy="369332"/>
          </a:xfrm>
          <a:prstGeom prst="rect">
            <a:avLst/>
          </a:prstGeom>
          <a:noFill/>
        </p:spPr>
        <p:txBody>
          <a:bodyPr wrap="square" rtlCol="0">
            <a:spAutoFit/>
          </a:bodyPr>
          <a:lstStyle/>
          <a:p>
            <a:r>
              <a:rPr lang="en-US" dirty="0"/>
              <a:t>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slide(fromBottom)">
                                      <p:cBhvr>
                                        <p:cTn id="7" dur="2000"/>
                                        <p:tgtEl>
                                          <p:spTgt spid="174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7433"/>
                                        </p:tgtEl>
                                        <p:attrNameLst>
                                          <p:attrName>style.visibility</p:attrName>
                                        </p:attrNameLst>
                                      </p:cBhvr>
                                      <p:to>
                                        <p:strVal val="visible"/>
                                      </p:to>
                                    </p:set>
                                    <p:anim calcmode="lin" valueType="num">
                                      <p:cBhvr>
                                        <p:cTn id="10" dur="1000" fill="hold"/>
                                        <p:tgtEl>
                                          <p:spTgt spid="17433"/>
                                        </p:tgtEl>
                                        <p:attrNameLst>
                                          <p:attrName>ppt_w</p:attrName>
                                        </p:attrNameLst>
                                      </p:cBhvr>
                                      <p:tavLst>
                                        <p:tav tm="0">
                                          <p:val>
                                            <p:strVal val="#ppt_w*0.70"/>
                                          </p:val>
                                        </p:tav>
                                        <p:tav tm="100000">
                                          <p:val>
                                            <p:strVal val="#ppt_w"/>
                                          </p:val>
                                        </p:tav>
                                      </p:tavLst>
                                    </p:anim>
                                    <p:anim calcmode="lin" valueType="num">
                                      <p:cBhvr>
                                        <p:cTn id="11" dur="1000" fill="hold"/>
                                        <p:tgtEl>
                                          <p:spTgt spid="17433"/>
                                        </p:tgtEl>
                                        <p:attrNameLst>
                                          <p:attrName>ppt_h</p:attrName>
                                        </p:attrNameLst>
                                      </p:cBhvr>
                                      <p:tavLst>
                                        <p:tav tm="0">
                                          <p:val>
                                            <p:strVal val="#ppt_h"/>
                                          </p:val>
                                        </p:tav>
                                        <p:tav tm="100000">
                                          <p:val>
                                            <p:strVal val="#ppt_h"/>
                                          </p:val>
                                        </p:tav>
                                      </p:tavLst>
                                    </p:anim>
                                    <p:animEffect transition="in" filter="fade">
                                      <p:cBhvr>
                                        <p:cTn id="12" dur="1000"/>
                                        <p:tgtEl>
                                          <p:spTgt spid="17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3" grpId="0" animBg="1"/>
      <p:bldP spid="174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3" name="Oval 11"/>
          <p:cNvSpPr>
            <a:spLocks noChangeArrowheads="1"/>
          </p:cNvSpPr>
          <p:nvPr/>
        </p:nvSpPr>
        <p:spPr bwMode="auto">
          <a:xfrm>
            <a:off x="-457200" y="9906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3324" name="Oval 12"/>
          <p:cNvSpPr>
            <a:spLocks noChangeArrowheads="1"/>
          </p:cNvSpPr>
          <p:nvPr/>
        </p:nvSpPr>
        <p:spPr bwMode="auto">
          <a:xfrm>
            <a:off x="228600" y="3124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3325" name="Oval 13"/>
          <p:cNvSpPr>
            <a:spLocks noChangeArrowheads="1"/>
          </p:cNvSpPr>
          <p:nvPr/>
        </p:nvSpPr>
        <p:spPr bwMode="auto">
          <a:xfrm>
            <a:off x="-762000" y="5257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3326" name="Oval 14"/>
          <p:cNvSpPr>
            <a:spLocks noChangeArrowheads="1"/>
          </p:cNvSpPr>
          <p:nvPr/>
        </p:nvSpPr>
        <p:spPr bwMode="auto">
          <a:xfrm>
            <a:off x="8382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3327" name="Oval 15"/>
          <p:cNvSpPr>
            <a:spLocks noChangeArrowheads="1"/>
          </p:cNvSpPr>
          <p:nvPr/>
        </p:nvSpPr>
        <p:spPr bwMode="auto">
          <a:xfrm>
            <a:off x="3581400" y="5715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3328" name="Oval 16"/>
          <p:cNvSpPr>
            <a:spLocks noChangeArrowheads="1"/>
          </p:cNvSpPr>
          <p:nvPr/>
        </p:nvSpPr>
        <p:spPr bwMode="auto">
          <a:xfrm>
            <a:off x="6172200" y="6286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3329" name="Oval 17"/>
          <p:cNvSpPr>
            <a:spLocks noChangeArrowheads="1"/>
          </p:cNvSpPr>
          <p:nvPr/>
        </p:nvSpPr>
        <p:spPr bwMode="auto">
          <a:xfrm>
            <a:off x="83058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3330" name="Oval 18"/>
          <p:cNvSpPr>
            <a:spLocks noChangeArrowheads="1"/>
          </p:cNvSpPr>
          <p:nvPr/>
        </p:nvSpPr>
        <p:spPr bwMode="auto">
          <a:xfrm>
            <a:off x="8001000" y="3505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3331" name="Oval 19"/>
          <p:cNvSpPr>
            <a:spLocks noChangeArrowheads="1"/>
          </p:cNvSpPr>
          <p:nvPr/>
        </p:nvSpPr>
        <p:spPr bwMode="auto">
          <a:xfrm>
            <a:off x="8572500" y="1295400"/>
            <a:ext cx="1143000" cy="1143000"/>
          </a:xfrm>
          <a:prstGeom prst="ellipse">
            <a:avLst/>
          </a:prstGeom>
          <a:solidFill>
            <a:schemeClr val="bg1"/>
          </a:solidFill>
          <a:ln w="9525">
            <a:solidFill>
              <a:schemeClr val="tx1"/>
            </a:solidFill>
            <a:round/>
            <a:headEnd/>
            <a:tailEnd/>
          </a:ln>
          <a:effectLst/>
        </p:spPr>
        <p:txBody>
          <a:bodyPr wrap="none" anchor="ctr"/>
          <a:lstStyle/>
          <a:p>
            <a:pPr algn="ctr"/>
            <a:endParaRPr lang="en-US"/>
          </a:p>
        </p:txBody>
      </p:sp>
      <p:sp>
        <p:nvSpPr>
          <p:cNvPr id="13332" name="Oval 20"/>
          <p:cNvSpPr>
            <a:spLocks noChangeArrowheads="1"/>
          </p:cNvSpPr>
          <p:nvPr/>
        </p:nvSpPr>
        <p:spPr bwMode="auto">
          <a:xfrm>
            <a:off x="8001000" y="-571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3333" name="Oval 21"/>
          <p:cNvSpPr>
            <a:spLocks noChangeArrowheads="1"/>
          </p:cNvSpPr>
          <p:nvPr/>
        </p:nvSpPr>
        <p:spPr bwMode="auto">
          <a:xfrm>
            <a:off x="5181600" y="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3334" name="Oval 22"/>
          <p:cNvSpPr>
            <a:spLocks noChangeArrowheads="1"/>
          </p:cNvSpPr>
          <p:nvPr/>
        </p:nvSpPr>
        <p:spPr bwMode="auto">
          <a:xfrm>
            <a:off x="213360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3335" name="Oval 23"/>
          <p:cNvSpPr>
            <a:spLocks noChangeArrowheads="1"/>
          </p:cNvSpPr>
          <p:nvPr/>
        </p:nvSpPr>
        <p:spPr bwMode="auto">
          <a:xfrm>
            <a:off x="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3336" name="Rectangle 24"/>
          <p:cNvSpPr>
            <a:spLocks noChangeArrowheads="1"/>
          </p:cNvSpPr>
          <p:nvPr/>
        </p:nvSpPr>
        <p:spPr bwMode="auto">
          <a:xfrm>
            <a:off x="609600" y="457200"/>
            <a:ext cx="8077200" cy="6019800"/>
          </a:xfrm>
          <a:prstGeom prst="rect">
            <a:avLst/>
          </a:prstGeom>
          <a:solidFill>
            <a:schemeClr val="bg1"/>
          </a:solidFill>
          <a:ln w="127000">
            <a:solidFill>
              <a:srgbClr val="FF0000"/>
            </a:solidFill>
            <a:miter lim="800000"/>
            <a:headEnd/>
            <a:tailEnd/>
          </a:ln>
          <a:effectLst/>
        </p:spPr>
        <p:txBody>
          <a:bodyPr wrap="none" anchor="ctr"/>
          <a:lstStyle/>
          <a:p>
            <a:endParaRPr lang="en-US"/>
          </a:p>
        </p:txBody>
      </p:sp>
      <p:sp>
        <p:nvSpPr>
          <p:cNvPr id="13337" name="WordArt 25"/>
          <p:cNvSpPr>
            <a:spLocks noChangeArrowheads="1" noChangeShapeType="1" noTextEdit="1"/>
          </p:cNvSpPr>
          <p:nvPr/>
        </p:nvSpPr>
        <p:spPr bwMode="auto">
          <a:xfrm>
            <a:off x="1905000" y="609600"/>
            <a:ext cx="5486400" cy="838200"/>
          </a:xfrm>
          <a:prstGeom prst="rect">
            <a:avLst/>
          </a:prstGeom>
        </p:spPr>
        <p:txBody>
          <a:bodyPr wrap="none" fromWordArt="1">
            <a:prstTxWarp prst="textPlain">
              <a:avLst>
                <a:gd name="adj" fmla="val 50000"/>
              </a:avLst>
            </a:prstTxWarp>
          </a:bodyPr>
          <a:lstStyle/>
          <a:p>
            <a:pPr algn="ctr"/>
            <a:r>
              <a:rPr lang="en-US" sz="3600" kern="10" dirty="0" smtClean="0">
                <a:ln w="25400">
                  <a:solidFill>
                    <a:srgbClr val="CC0000"/>
                  </a:solidFill>
                  <a:round/>
                  <a:headEnd/>
                  <a:tailEnd/>
                </a:ln>
                <a:solidFill>
                  <a:srgbClr val="FF7979"/>
                </a:solidFill>
                <a:latin typeface="Cheri"/>
              </a:rPr>
              <a:t>Math Workshop</a:t>
            </a:r>
            <a:endParaRPr lang="en-US" sz="3600" kern="10" dirty="0">
              <a:ln w="25400">
                <a:solidFill>
                  <a:srgbClr val="CC0000"/>
                </a:solidFill>
                <a:round/>
                <a:headEnd/>
                <a:tailEnd/>
              </a:ln>
              <a:solidFill>
                <a:srgbClr val="FF7979"/>
              </a:solidFill>
              <a:latin typeface="Cheri"/>
            </a:endParaRPr>
          </a:p>
        </p:txBody>
      </p:sp>
      <p:sp>
        <p:nvSpPr>
          <p:cNvPr id="13315" name="Text Box 3"/>
          <p:cNvSpPr txBox="1">
            <a:spLocks noChangeArrowheads="1"/>
          </p:cNvSpPr>
          <p:nvPr/>
        </p:nvSpPr>
        <p:spPr bwMode="auto">
          <a:xfrm>
            <a:off x="685800" y="1645652"/>
            <a:ext cx="7924800" cy="4924425"/>
          </a:xfrm>
          <a:prstGeom prst="rect">
            <a:avLst/>
          </a:prstGeom>
          <a:noFill/>
          <a:ln w="9525">
            <a:noFill/>
            <a:miter lim="800000"/>
            <a:headEnd/>
            <a:tailEnd/>
          </a:ln>
          <a:effectLst/>
        </p:spPr>
        <p:txBody>
          <a:bodyPr>
            <a:spAutoFit/>
          </a:bodyPr>
          <a:lstStyle/>
          <a:p>
            <a:pPr marL="342900" indent="-342900" eaLnBrk="0" hangingPunct="0">
              <a:spcBef>
                <a:spcPts val="0"/>
              </a:spcBef>
              <a:buFont typeface="Arial" panose="020B0604020202020204" pitchFamily="34" charset="0"/>
              <a:buChar char="•"/>
            </a:pPr>
            <a:r>
              <a:rPr lang="en-US" sz="2000" dirty="0" smtClean="0">
                <a:latin typeface="Minya Nouvelle" pitchFamily="2" charset="0"/>
              </a:rPr>
              <a:t>Everyday we will spend one hour doing math workshop.</a:t>
            </a:r>
          </a:p>
          <a:p>
            <a:pPr lvl="1" eaLnBrk="0" hangingPunct="0">
              <a:spcBef>
                <a:spcPts val="0"/>
              </a:spcBef>
              <a:buFont typeface="Arial" pitchFamily="34" charset="0"/>
              <a:buChar char="•"/>
            </a:pPr>
            <a:r>
              <a:rPr lang="en-US" sz="2000" dirty="0" smtClean="0">
                <a:latin typeface="Minya Nouvelle" pitchFamily="2" charset="0"/>
              </a:rPr>
              <a:t>   Small and large group instruction</a:t>
            </a:r>
          </a:p>
          <a:p>
            <a:pPr lvl="1" eaLnBrk="0" hangingPunct="0">
              <a:spcBef>
                <a:spcPts val="0"/>
              </a:spcBef>
              <a:buFont typeface="Arial" pitchFamily="34" charset="0"/>
              <a:buChar char="•"/>
            </a:pPr>
            <a:r>
              <a:rPr lang="en-US" sz="2000" dirty="0" smtClean="0">
                <a:latin typeface="Minya Nouvelle" pitchFamily="2" charset="0"/>
              </a:rPr>
              <a:t>   Groups determined by pretest and observations.</a:t>
            </a:r>
          </a:p>
          <a:p>
            <a:pPr lvl="1" eaLnBrk="0" hangingPunct="0">
              <a:spcBef>
                <a:spcPts val="0"/>
              </a:spcBef>
              <a:buFont typeface="Arial" pitchFamily="34" charset="0"/>
              <a:buChar char="•"/>
            </a:pPr>
            <a:r>
              <a:rPr lang="en-US" sz="2000" dirty="0" smtClean="0">
                <a:latin typeface="Minya Nouvelle" pitchFamily="2" charset="0"/>
              </a:rPr>
              <a:t>   Fluency Practice</a:t>
            </a:r>
          </a:p>
          <a:p>
            <a:pPr lvl="1" eaLnBrk="0" hangingPunct="0">
              <a:spcBef>
                <a:spcPts val="0"/>
              </a:spcBef>
              <a:buFont typeface="Arial" pitchFamily="34" charset="0"/>
              <a:buChar char="•"/>
            </a:pPr>
            <a:r>
              <a:rPr lang="en-US" sz="2000" dirty="0" smtClean="0">
                <a:latin typeface="Minya Nouvelle" pitchFamily="2" charset="0"/>
              </a:rPr>
              <a:t>   Math Writing</a:t>
            </a:r>
          </a:p>
          <a:p>
            <a:pPr eaLnBrk="0" hangingPunct="0">
              <a:spcBef>
                <a:spcPts val="0"/>
              </a:spcBef>
            </a:pPr>
            <a:endParaRPr lang="en-US" sz="2000" dirty="0">
              <a:latin typeface="Minya Nouvelle" pitchFamily="2" charset="0"/>
            </a:endParaRPr>
          </a:p>
          <a:p>
            <a:pPr marL="457200" indent="-457200"/>
            <a:r>
              <a:rPr lang="en-US" sz="2000" b="1" dirty="0">
                <a:latin typeface="Minya Nouvelle" charset="0"/>
              </a:rPr>
              <a:t>Third Grade Math Skills:</a:t>
            </a:r>
          </a:p>
          <a:p>
            <a:pPr marL="800100" lvl="1" indent="-342900">
              <a:buFont typeface="Arial" panose="020B0604020202020204" pitchFamily="34" charset="0"/>
              <a:buChar char="•"/>
            </a:pPr>
            <a:r>
              <a:rPr lang="en-US" sz="2000" dirty="0">
                <a:latin typeface="Minya Nouvelle" charset="0"/>
              </a:rPr>
              <a:t>Multiplication and Division (0-5, 9, </a:t>
            </a:r>
            <a:r>
              <a:rPr lang="en-US" sz="2000" dirty="0" smtClean="0">
                <a:latin typeface="Minya Nouvelle" charset="0"/>
              </a:rPr>
              <a:t>10)</a:t>
            </a:r>
          </a:p>
          <a:p>
            <a:pPr marL="800100" lvl="1" indent="-342900">
              <a:buFont typeface="Arial" panose="020B0604020202020204" pitchFamily="34" charset="0"/>
              <a:buChar char="•"/>
            </a:pPr>
            <a:r>
              <a:rPr lang="en-US" sz="2000" dirty="0" smtClean="0">
                <a:latin typeface="Minya Nouvelle" charset="0"/>
              </a:rPr>
              <a:t>Multiplication </a:t>
            </a:r>
            <a:r>
              <a:rPr lang="en-US" sz="2000" dirty="0">
                <a:latin typeface="Minya Nouvelle" charset="0"/>
              </a:rPr>
              <a:t>and Division 6-8, Multiplication with multiples of 10 </a:t>
            </a:r>
            <a:endParaRPr lang="en-US" sz="2000" dirty="0" smtClean="0">
              <a:latin typeface="Minya Nouvelle" charset="0"/>
            </a:endParaRPr>
          </a:p>
          <a:p>
            <a:pPr marL="800100" lvl="1" indent="-342900">
              <a:buFont typeface="Arial" panose="020B0604020202020204" pitchFamily="34" charset="0"/>
              <a:buChar char="•"/>
            </a:pPr>
            <a:r>
              <a:rPr lang="en-US" sz="2000" dirty="0" smtClean="0">
                <a:latin typeface="Minya Nouvelle" charset="0"/>
              </a:rPr>
              <a:t>Measurement</a:t>
            </a:r>
            <a:r>
              <a:rPr lang="en-US" sz="2000" dirty="0">
                <a:latin typeface="Minya Nouvelle" charset="0"/>
              </a:rPr>
              <a:t>, Time, and </a:t>
            </a:r>
            <a:r>
              <a:rPr lang="en-US" sz="2000" dirty="0" smtClean="0">
                <a:latin typeface="Minya Nouvelle" charset="0"/>
              </a:rPr>
              <a:t>Graphs</a:t>
            </a:r>
          </a:p>
          <a:p>
            <a:pPr marL="800100" lvl="1" indent="-342900">
              <a:buFont typeface="Arial" panose="020B0604020202020204" pitchFamily="34" charset="0"/>
              <a:buChar char="•"/>
            </a:pPr>
            <a:r>
              <a:rPr lang="en-US" sz="2000" dirty="0" smtClean="0">
                <a:latin typeface="Minya Nouvelle" charset="0"/>
              </a:rPr>
              <a:t>Multi-digit </a:t>
            </a:r>
            <a:r>
              <a:rPr lang="en-US" sz="2000" dirty="0">
                <a:latin typeface="Minya Nouvelle" charset="0"/>
              </a:rPr>
              <a:t>Addition and </a:t>
            </a:r>
            <a:r>
              <a:rPr lang="en-US" sz="2000" dirty="0" smtClean="0">
                <a:latin typeface="Minya Nouvelle" charset="0"/>
              </a:rPr>
              <a:t>Subtraction</a:t>
            </a:r>
          </a:p>
          <a:p>
            <a:pPr marL="800100" lvl="1" indent="-342900">
              <a:buFont typeface="Arial" panose="020B0604020202020204" pitchFamily="34" charset="0"/>
              <a:buChar char="•"/>
            </a:pPr>
            <a:r>
              <a:rPr lang="en-US" sz="2000" dirty="0" smtClean="0">
                <a:latin typeface="Minya Nouvelle" charset="0"/>
              </a:rPr>
              <a:t>Write </a:t>
            </a:r>
            <a:r>
              <a:rPr lang="en-US" sz="2000" dirty="0">
                <a:latin typeface="Minya Nouvelle" charset="0"/>
              </a:rPr>
              <a:t>Equations to Solve Word </a:t>
            </a:r>
            <a:r>
              <a:rPr lang="en-US" sz="2000" dirty="0" smtClean="0">
                <a:latin typeface="Minya Nouvelle" charset="0"/>
              </a:rPr>
              <a:t>Problems</a:t>
            </a:r>
          </a:p>
          <a:p>
            <a:pPr marL="800100" lvl="1" indent="-342900">
              <a:buFont typeface="Arial" panose="020B0604020202020204" pitchFamily="34" charset="0"/>
              <a:buChar char="•"/>
            </a:pPr>
            <a:r>
              <a:rPr lang="en-US" sz="2000" dirty="0" smtClean="0">
                <a:latin typeface="Minya Nouvelle" charset="0"/>
              </a:rPr>
              <a:t>Polygons</a:t>
            </a:r>
            <a:r>
              <a:rPr lang="en-US" sz="2000" dirty="0">
                <a:latin typeface="Minya Nouvelle" charset="0"/>
              </a:rPr>
              <a:t>, Perimeter, and </a:t>
            </a:r>
            <a:r>
              <a:rPr lang="en-US" sz="2000" dirty="0" smtClean="0">
                <a:latin typeface="Minya Nouvelle" charset="0"/>
              </a:rPr>
              <a:t>Area</a:t>
            </a:r>
          </a:p>
          <a:p>
            <a:pPr marL="800100" lvl="1" indent="-342900">
              <a:buFont typeface="Arial" panose="020B0604020202020204" pitchFamily="34" charset="0"/>
              <a:buChar char="•"/>
            </a:pPr>
            <a:r>
              <a:rPr lang="en-US" sz="2000" dirty="0" smtClean="0">
                <a:latin typeface="Minya Nouvelle" charset="0"/>
              </a:rPr>
              <a:t>Explore </a:t>
            </a:r>
            <a:r>
              <a:rPr lang="en-US" sz="2000" dirty="0">
                <a:latin typeface="Minya Nouvelle" charset="0"/>
              </a:rPr>
              <a:t>Fractions</a:t>
            </a:r>
          </a:p>
          <a:p>
            <a:pPr eaLnBrk="0" hangingPunct="0">
              <a:spcBef>
                <a:spcPts val="0"/>
              </a:spcBef>
            </a:pPr>
            <a:endParaRPr lang="en-US" sz="1400" dirty="0">
              <a:latin typeface="Minya Nouvelle" pitchFamily="2" charset="0"/>
            </a:endParaRPr>
          </a:p>
        </p:txBody>
      </p:sp>
      <p:grpSp>
        <p:nvGrpSpPr>
          <p:cNvPr id="13341" name="Group 29"/>
          <p:cNvGrpSpPr>
            <a:grpSpLocks noChangeAspect="1"/>
          </p:cNvGrpSpPr>
          <p:nvPr/>
        </p:nvGrpSpPr>
        <p:grpSpPr bwMode="auto">
          <a:xfrm>
            <a:off x="6841964" y="4837553"/>
            <a:ext cx="1643991" cy="1454683"/>
            <a:chOff x="4605" y="3298"/>
            <a:chExt cx="1155" cy="1022"/>
          </a:xfrm>
        </p:grpSpPr>
        <p:sp>
          <p:nvSpPr>
            <p:cNvPr id="13340" name="AutoShape 28"/>
            <p:cNvSpPr>
              <a:spLocks noChangeAspect="1" noChangeArrowheads="1" noTextEdit="1"/>
            </p:cNvSpPr>
            <p:nvPr/>
          </p:nvSpPr>
          <p:spPr bwMode="auto">
            <a:xfrm>
              <a:off x="4605" y="3298"/>
              <a:ext cx="1155" cy="1022"/>
            </a:xfrm>
            <a:prstGeom prst="rect">
              <a:avLst/>
            </a:prstGeom>
            <a:noFill/>
            <a:ln w="9525">
              <a:noFill/>
              <a:miter lim="800000"/>
              <a:headEnd/>
              <a:tailEnd/>
            </a:ln>
          </p:spPr>
          <p:txBody>
            <a:bodyPr/>
            <a:lstStyle/>
            <a:p>
              <a:endParaRPr lang="en-US"/>
            </a:p>
          </p:txBody>
        </p:sp>
        <p:sp>
          <p:nvSpPr>
            <p:cNvPr id="13342" name="Freeform 30"/>
            <p:cNvSpPr>
              <a:spLocks/>
            </p:cNvSpPr>
            <p:nvPr/>
          </p:nvSpPr>
          <p:spPr bwMode="auto">
            <a:xfrm>
              <a:off x="4605" y="3299"/>
              <a:ext cx="1124" cy="868"/>
            </a:xfrm>
            <a:custGeom>
              <a:avLst/>
              <a:gdLst/>
              <a:ahLst/>
              <a:cxnLst>
                <a:cxn ang="0">
                  <a:pos x="2249" y="1587"/>
                </a:cxn>
                <a:cxn ang="0">
                  <a:pos x="2245" y="1617"/>
                </a:cxn>
                <a:cxn ang="0">
                  <a:pos x="2237" y="1646"/>
                </a:cxn>
                <a:cxn ang="0">
                  <a:pos x="2224" y="1671"/>
                </a:cxn>
                <a:cxn ang="0">
                  <a:pos x="2205" y="1693"/>
                </a:cxn>
                <a:cxn ang="0">
                  <a:pos x="2182" y="1713"/>
                </a:cxn>
                <a:cxn ang="0">
                  <a:pos x="2157" y="1726"/>
                </a:cxn>
                <a:cxn ang="0">
                  <a:pos x="2128" y="1734"/>
                </a:cxn>
                <a:cxn ang="0">
                  <a:pos x="2098" y="1738"/>
                </a:cxn>
                <a:cxn ang="0">
                  <a:pos x="151" y="1738"/>
                </a:cxn>
                <a:cxn ang="0">
                  <a:pos x="121" y="1734"/>
                </a:cxn>
                <a:cxn ang="0">
                  <a:pos x="92" y="1726"/>
                </a:cxn>
                <a:cxn ang="0">
                  <a:pos x="67" y="1713"/>
                </a:cxn>
                <a:cxn ang="0">
                  <a:pos x="45" y="1693"/>
                </a:cxn>
                <a:cxn ang="0">
                  <a:pos x="25" y="1671"/>
                </a:cxn>
                <a:cxn ang="0">
                  <a:pos x="12" y="1646"/>
                </a:cxn>
                <a:cxn ang="0">
                  <a:pos x="3" y="1617"/>
                </a:cxn>
                <a:cxn ang="0">
                  <a:pos x="0" y="1587"/>
                </a:cxn>
                <a:cxn ang="0">
                  <a:pos x="0" y="152"/>
                </a:cxn>
                <a:cxn ang="0">
                  <a:pos x="3" y="121"/>
                </a:cxn>
                <a:cxn ang="0">
                  <a:pos x="12" y="93"/>
                </a:cxn>
                <a:cxn ang="0">
                  <a:pos x="25" y="67"/>
                </a:cxn>
                <a:cxn ang="0">
                  <a:pos x="45" y="45"/>
                </a:cxn>
                <a:cxn ang="0">
                  <a:pos x="67" y="27"/>
                </a:cxn>
                <a:cxn ang="0">
                  <a:pos x="92" y="12"/>
                </a:cxn>
                <a:cxn ang="0">
                  <a:pos x="121" y="4"/>
                </a:cxn>
                <a:cxn ang="0">
                  <a:pos x="151" y="0"/>
                </a:cxn>
                <a:cxn ang="0">
                  <a:pos x="2098" y="0"/>
                </a:cxn>
                <a:cxn ang="0">
                  <a:pos x="2128" y="4"/>
                </a:cxn>
                <a:cxn ang="0">
                  <a:pos x="2157" y="12"/>
                </a:cxn>
                <a:cxn ang="0">
                  <a:pos x="2182" y="27"/>
                </a:cxn>
                <a:cxn ang="0">
                  <a:pos x="2205" y="45"/>
                </a:cxn>
                <a:cxn ang="0">
                  <a:pos x="2224" y="67"/>
                </a:cxn>
                <a:cxn ang="0">
                  <a:pos x="2237" y="93"/>
                </a:cxn>
                <a:cxn ang="0">
                  <a:pos x="2245" y="121"/>
                </a:cxn>
                <a:cxn ang="0">
                  <a:pos x="2249" y="152"/>
                </a:cxn>
                <a:cxn ang="0">
                  <a:pos x="2249" y="1587"/>
                </a:cxn>
              </a:cxnLst>
              <a:rect l="0" t="0" r="r" b="b"/>
              <a:pathLst>
                <a:path w="2249" h="1738">
                  <a:moveTo>
                    <a:pt x="2249" y="1587"/>
                  </a:moveTo>
                  <a:lnTo>
                    <a:pt x="2245" y="1617"/>
                  </a:lnTo>
                  <a:lnTo>
                    <a:pt x="2237" y="1646"/>
                  </a:lnTo>
                  <a:lnTo>
                    <a:pt x="2224" y="1671"/>
                  </a:lnTo>
                  <a:lnTo>
                    <a:pt x="2205" y="1693"/>
                  </a:lnTo>
                  <a:lnTo>
                    <a:pt x="2182" y="1713"/>
                  </a:lnTo>
                  <a:lnTo>
                    <a:pt x="2157" y="1726"/>
                  </a:lnTo>
                  <a:lnTo>
                    <a:pt x="2128" y="1734"/>
                  </a:lnTo>
                  <a:lnTo>
                    <a:pt x="2098" y="1738"/>
                  </a:lnTo>
                  <a:lnTo>
                    <a:pt x="151" y="1738"/>
                  </a:lnTo>
                  <a:lnTo>
                    <a:pt x="121" y="1734"/>
                  </a:lnTo>
                  <a:lnTo>
                    <a:pt x="92" y="1726"/>
                  </a:lnTo>
                  <a:lnTo>
                    <a:pt x="67" y="1713"/>
                  </a:lnTo>
                  <a:lnTo>
                    <a:pt x="45" y="1693"/>
                  </a:lnTo>
                  <a:lnTo>
                    <a:pt x="25" y="1671"/>
                  </a:lnTo>
                  <a:lnTo>
                    <a:pt x="12" y="1646"/>
                  </a:lnTo>
                  <a:lnTo>
                    <a:pt x="3" y="1617"/>
                  </a:lnTo>
                  <a:lnTo>
                    <a:pt x="0" y="1587"/>
                  </a:lnTo>
                  <a:lnTo>
                    <a:pt x="0" y="152"/>
                  </a:lnTo>
                  <a:lnTo>
                    <a:pt x="3" y="121"/>
                  </a:lnTo>
                  <a:lnTo>
                    <a:pt x="12" y="93"/>
                  </a:lnTo>
                  <a:lnTo>
                    <a:pt x="25" y="67"/>
                  </a:lnTo>
                  <a:lnTo>
                    <a:pt x="45" y="45"/>
                  </a:lnTo>
                  <a:lnTo>
                    <a:pt x="67" y="27"/>
                  </a:lnTo>
                  <a:lnTo>
                    <a:pt x="92" y="12"/>
                  </a:lnTo>
                  <a:lnTo>
                    <a:pt x="121" y="4"/>
                  </a:lnTo>
                  <a:lnTo>
                    <a:pt x="151" y="0"/>
                  </a:lnTo>
                  <a:lnTo>
                    <a:pt x="2098" y="0"/>
                  </a:lnTo>
                  <a:lnTo>
                    <a:pt x="2128" y="4"/>
                  </a:lnTo>
                  <a:lnTo>
                    <a:pt x="2157" y="12"/>
                  </a:lnTo>
                  <a:lnTo>
                    <a:pt x="2182" y="27"/>
                  </a:lnTo>
                  <a:lnTo>
                    <a:pt x="2205" y="45"/>
                  </a:lnTo>
                  <a:lnTo>
                    <a:pt x="2224" y="67"/>
                  </a:lnTo>
                  <a:lnTo>
                    <a:pt x="2237" y="93"/>
                  </a:lnTo>
                  <a:lnTo>
                    <a:pt x="2245" y="121"/>
                  </a:lnTo>
                  <a:lnTo>
                    <a:pt x="2249" y="152"/>
                  </a:lnTo>
                  <a:lnTo>
                    <a:pt x="2249" y="1587"/>
                  </a:lnTo>
                  <a:close/>
                </a:path>
              </a:pathLst>
            </a:custGeom>
            <a:noFill/>
            <a:ln w="9525">
              <a:noFill/>
              <a:round/>
              <a:headEnd/>
              <a:tailEnd/>
            </a:ln>
          </p:spPr>
          <p:txBody>
            <a:bodyPr/>
            <a:lstStyle/>
            <a:p>
              <a:endParaRPr lang="en-US"/>
            </a:p>
          </p:txBody>
        </p:sp>
        <p:sp>
          <p:nvSpPr>
            <p:cNvPr id="13343" name="Freeform 31"/>
            <p:cNvSpPr>
              <a:spLocks/>
            </p:cNvSpPr>
            <p:nvPr/>
          </p:nvSpPr>
          <p:spPr bwMode="auto">
            <a:xfrm>
              <a:off x="4605" y="3299"/>
              <a:ext cx="1124" cy="868"/>
            </a:xfrm>
            <a:custGeom>
              <a:avLst/>
              <a:gdLst/>
              <a:ahLst/>
              <a:cxnLst>
                <a:cxn ang="0">
                  <a:pos x="2249" y="1587"/>
                </a:cxn>
                <a:cxn ang="0">
                  <a:pos x="2245" y="1617"/>
                </a:cxn>
                <a:cxn ang="0">
                  <a:pos x="2237" y="1646"/>
                </a:cxn>
                <a:cxn ang="0">
                  <a:pos x="2224" y="1671"/>
                </a:cxn>
                <a:cxn ang="0">
                  <a:pos x="2205" y="1693"/>
                </a:cxn>
                <a:cxn ang="0">
                  <a:pos x="2182" y="1713"/>
                </a:cxn>
                <a:cxn ang="0">
                  <a:pos x="2157" y="1726"/>
                </a:cxn>
                <a:cxn ang="0">
                  <a:pos x="2128" y="1734"/>
                </a:cxn>
                <a:cxn ang="0">
                  <a:pos x="2098" y="1738"/>
                </a:cxn>
                <a:cxn ang="0">
                  <a:pos x="151" y="1738"/>
                </a:cxn>
                <a:cxn ang="0">
                  <a:pos x="121" y="1734"/>
                </a:cxn>
                <a:cxn ang="0">
                  <a:pos x="92" y="1726"/>
                </a:cxn>
                <a:cxn ang="0">
                  <a:pos x="67" y="1713"/>
                </a:cxn>
                <a:cxn ang="0">
                  <a:pos x="45" y="1693"/>
                </a:cxn>
                <a:cxn ang="0">
                  <a:pos x="25" y="1671"/>
                </a:cxn>
                <a:cxn ang="0">
                  <a:pos x="12" y="1646"/>
                </a:cxn>
                <a:cxn ang="0">
                  <a:pos x="3" y="1617"/>
                </a:cxn>
                <a:cxn ang="0">
                  <a:pos x="0" y="1587"/>
                </a:cxn>
                <a:cxn ang="0">
                  <a:pos x="0" y="152"/>
                </a:cxn>
                <a:cxn ang="0">
                  <a:pos x="3" y="121"/>
                </a:cxn>
                <a:cxn ang="0">
                  <a:pos x="12" y="93"/>
                </a:cxn>
                <a:cxn ang="0">
                  <a:pos x="25" y="67"/>
                </a:cxn>
                <a:cxn ang="0">
                  <a:pos x="45" y="45"/>
                </a:cxn>
                <a:cxn ang="0">
                  <a:pos x="67" y="27"/>
                </a:cxn>
                <a:cxn ang="0">
                  <a:pos x="92" y="12"/>
                </a:cxn>
                <a:cxn ang="0">
                  <a:pos x="121" y="4"/>
                </a:cxn>
                <a:cxn ang="0">
                  <a:pos x="151" y="0"/>
                </a:cxn>
                <a:cxn ang="0">
                  <a:pos x="2098" y="0"/>
                </a:cxn>
                <a:cxn ang="0">
                  <a:pos x="2128" y="4"/>
                </a:cxn>
                <a:cxn ang="0">
                  <a:pos x="2157" y="12"/>
                </a:cxn>
                <a:cxn ang="0">
                  <a:pos x="2182" y="27"/>
                </a:cxn>
                <a:cxn ang="0">
                  <a:pos x="2205" y="45"/>
                </a:cxn>
                <a:cxn ang="0">
                  <a:pos x="2224" y="67"/>
                </a:cxn>
                <a:cxn ang="0">
                  <a:pos x="2237" y="93"/>
                </a:cxn>
                <a:cxn ang="0">
                  <a:pos x="2245" y="121"/>
                </a:cxn>
                <a:cxn ang="0">
                  <a:pos x="2249" y="152"/>
                </a:cxn>
                <a:cxn ang="0">
                  <a:pos x="2249" y="1587"/>
                </a:cxn>
              </a:cxnLst>
              <a:rect l="0" t="0" r="r" b="b"/>
              <a:pathLst>
                <a:path w="2249" h="1738">
                  <a:moveTo>
                    <a:pt x="2249" y="1587"/>
                  </a:moveTo>
                  <a:lnTo>
                    <a:pt x="2245" y="1617"/>
                  </a:lnTo>
                  <a:lnTo>
                    <a:pt x="2237" y="1646"/>
                  </a:lnTo>
                  <a:lnTo>
                    <a:pt x="2224" y="1671"/>
                  </a:lnTo>
                  <a:lnTo>
                    <a:pt x="2205" y="1693"/>
                  </a:lnTo>
                  <a:lnTo>
                    <a:pt x="2182" y="1713"/>
                  </a:lnTo>
                  <a:lnTo>
                    <a:pt x="2157" y="1726"/>
                  </a:lnTo>
                  <a:lnTo>
                    <a:pt x="2128" y="1734"/>
                  </a:lnTo>
                  <a:lnTo>
                    <a:pt x="2098" y="1738"/>
                  </a:lnTo>
                  <a:lnTo>
                    <a:pt x="151" y="1738"/>
                  </a:lnTo>
                  <a:lnTo>
                    <a:pt x="121" y="1734"/>
                  </a:lnTo>
                  <a:lnTo>
                    <a:pt x="92" y="1726"/>
                  </a:lnTo>
                  <a:lnTo>
                    <a:pt x="67" y="1713"/>
                  </a:lnTo>
                  <a:lnTo>
                    <a:pt x="45" y="1693"/>
                  </a:lnTo>
                  <a:lnTo>
                    <a:pt x="25" y="1671"/>
                  </a:lnTo>
                  <a:lnTo>
                    <a:pt x="12" y="1646"/>
                  </a:lnTo>
                  <a:lnTo>
                    <a:pt x="3" y="1617"/>
                  </a:lnTo>
                  <a:lnTo>
                    <a:pt x="0" y="1587"/>
                  </a:lnTo>
                  <a:lnTo>
                    <a:pt x="0" y="152"/>
                  </a:lnTo>
                  <a:lnTo>
                    <a:pt x="3" y="121"/>
                  </a:lnTo>
                  <a:lnTo>
                    <a:pt x="12" y="93"/>
                  </a:lnTo>
                  <a:lnTo>
                    <a:pt x="25" y="67"/>
                  </a:lnTo>
                  <a:lnTo>
                    <a:pt x="45" y="45"/>
                  </a:lnTo>
                  <a:lnTo>
                    <a:pt x="67" y="27"/>
                  </a:lnTo>
                  <a:lnTo>
                    <a:pt x="92" y="12"/>
                  </a:lnTo>
                  <a:lnTo>
                    <a:pt x="121" y="4"/>
                  </a:lnTo>
                  <a:lnTo>
                    <a:pt x="151" y="0"/>
                  </a:lnTo>
                  <a:lnTo>
                    <a:pt x="2098" y="0"/>
                  </a:lnTo>
                  <a:lnTo>
                    <a:pt x="2128" y="4"/>
                  </a:lnTo>
                  <a:lnTo>
                    <a:pt x="2157" y="12"/>
                  </a:lnTo>
                  <a:lnTo>
                    <a:pt x="2182" y="27"/>
                  </a:lnTo>
                  <a:lnTo>
                    <a:pt x="2205" y="45"/>
                  </a:lnTo>
                  <a:lnTo>
                    <a:pt x="2224" y="67"/>
                  </a:lnTo>
                  <a:lnTo>
                    <a:pt x="2237" y="93"/>
                  </a:lnTo>
                  <a:lnTo>
                    <a:pt x="2245" y="121"/>
                  </a:lnTo>
                  <a:lnTo>
                    <a:pt x="2249" y="152"/>
                  </a:lnTo>
                  <a:lnTo>
                    <a:pt x="2249" y="1587"/>
                  </a:lnTo>
                  <a:close/>
                </a:path>
              </a:pathLst>
            </a:custGeom>
            <a:noFill/>
            <a:ln w="9525">
              <a:noFill/>
              <a:round/>
              <a:headEnd/>
              <a:tailEnd/>
            </a:ln>
          </p:spPr>
          <p:txBody>
            <a:bodyPr/>
            <a:lstStyle/>
            <a:p>
              <a:endParaRPr lang="en-US"/>
            </a:p>
          </p:txBody>
        </p:sp>
        <p:sp>
          <p:nvSpPr>
            <p:cNvPr id="13344" name="Freeform 32"/>
            <p:cNvSpPr>
              <a:spLocks/>
            </p:cNvSpPr>
            <p:nvPr/>
          </p:nvSpPr>
          <p:spPr bwMode="auto">
            <a:xfrm>
              <a:off x="4813" y="3299"/>
              <a:ext cx="916" cy="651"/>
            </a:xfrm>
            <a:custGeom>
              <a:avLst/>
              <a:gdLst/>
              <a:ahLst/>
              <a:cxnLst>
                <a:cxn ang="0">
                  <a:pos x="1682" y="0"/>
                </a:cxn>
                <a:cxn ang="0">
                  <a:pos x="0" y="0"/>
                </a:cxn>
                <a:cxn ang="0">
                  <a:pos x="0" y="1303"/>
                </a:cxn>
                <a:cxn ang="0">
                  <a:pos x="1833" y="1303"/>
                </a:cxn>
                <a:cxn ang="0">
                  <a:pos x="1833" y="152"/>
                </a:cxn>
                <a:cxn ang="0">
                  <a:pos x="1829" y="121"/>
                </a:cxn>
                <a:cxn ang="0">
                  <a:pos x="1821" y="93"/>
                </a:cxn>
                <a:cxn ang="0">
                  <a:pos x="1808" y="67"/>
                </a:cxn>
                <a:cxn ang="0">
                  <a:pos x="1789" y="45"/>
                </a:cxn>
                <a:cxn ang="0">
                  <a:pos x="1766" y="27"/>
                </a:cxn>
                <a:cxn ang="0">
                  <a:pos x="1741" y="12"/>
                </a:cxn>
                <a:cxn ang="0">
                  <a:pos x="1712" y="4"/>
                </a:cxn>
                <a:cxn ang="0">
                  <a:pos x="1682" y="0"/>
                </a:cxn>
              </a:cxnLst>
              <a:rect l="0" t="0" r="r" b="b"/>
              <a:pathLst>
                <a:path w="1833" h="1303">
                  <a:moveTo>
                    <a:pt x="1682" y="0"/>
                  </a:moveTo>
                  <a:lnTo>
                    <a:pt x="0" y="0"/>
                  </a:lnTo>
                  <a:lnTo>
                    <a:pt x="0" y="1303"/>
                  </a:lnTo>
                  <a:lnTo>
                    <a:pt x="1833" y="1303"/>
                  </a:lnTo>
                  <a:lnTo>
                    <a:pt x="1833" y="152"/>
                  </a:lnTo>
                  <a:lnTo>
                    <a:pt x="1829" y="121"/>
                  </a:lnTo>
                  <a:lnTo>
                    <a:pt x="1821" y="93"/>
                  </a:lnTo>
                  <a:lnTo>
                    <a:pt x="1808" y="67"/>
                  </a:lnTo>
                  <a:lnTo>
                    <a:pt x="1789" y="45"/>
                  </a:lnTo>
                  <a:lnTo>
                    <a:pt x="1766" y="27"/>
                  </a:lnTo>
                  <a:lnTo>
                    <a:pt x="1741" y="12"/>
                  </a:lnTo>
                  <a:lnTo>
                    <a:pt x="1712" y="4"/>
                  </a:lnTo>
                  <a:lnTo>
                    <a:pt x="1682" y="0"/>
                  </a:lnTo>
                  <a:close/>
                </a:path>
              </a:pathLst>
            </a:custGeom>
            <a:solidFill>
              <a:srgbClr val="4C4C4C"/>
            </a:solidFill>
            <a:ln w="9525">
              <a:noFill/>
              <a:round/>
              <a:headEnd/>
              <a:tailEnd/>
            </a:ln>
          </p:spPr>
          <p:txBody>
            <a:bodyPr/>
            <a:lstStyle/>
            <a:p>
              <a:endParaRPr lang="en-US"/>
            </a:p>
          </p:txBody>
        </p:sp>
        <p:sp>
          <p:nvSpPr>
            <p:cNvPr id="13345" name="Freeform 33"/>
            <p:cNvSpPr>
              <a:spLocks/>
            </p:cNvSpPr>
            <p:nvPr/>
          </p:nvSpPr>
          <p:spPr bwMode="auto">
            <a:xfrm>
              <a:off x="4807" y="3298"/>
              <a:ext cx="921" cy="659"/>
            </a:xfrm>
            <a:custGeom>
              <a:avLst/>
              <a:gdLst/>
              <a:ahLst/>
              <a:cxnLst>
                <a:cxn ang="0">
                  <a:pos x="0" y="0"/>
                </a:cxn>
                <a:cxn ang="0">
                  <a:pos x="0" y="1317"/>
                </a:cxn>
                <a:cxn ang="0">
                  <a:pos x="1842" y="1317"/>
                </a:cxn>
                <a:cxn ang="0">
                  <a:pos x="1842" y="1292"/>
                </a:cxn>
                <a:cxn ang="0">
                  <a:pos x="1838" y="1292"/>
                </a:cxn>
                <a:cxn ang="0">
                  <a:pos x="1823" y="1292"/>
                </a:cxn>
                <a:cxn ang="0">
                  <a:pos x="1799" y="1292"/>
                </a:cxn>
                <a:cxn ang="0">
                  <a:pos x="1765" y="1292"/>
                </a:cxn>
                <a:cxn ang="0">
                  <a:pos x="1725" y="1292"/>
                </a:cxn>
                <a:cxn ang="0">
                  <a:pos x="1677" y="1292"/>
                </a:cxn>
                <a:cxn ang="0">
                  <a:pos x="1622" y="1292"/>
                </a:cxn>
                <a:cxn ang="0">
                  <a:pos x="1563" y="1292"/>
                </a:cxn>
                <a:cxn ang="0">
                  <a:pos x="1497" y="1292"/>
                </a:cxn>
                <a:cxn ang="0">
                  <a:pos x="1427" y="1292"/>
                </a:cxn>
                <a:cxn ang="0">
                  <a:pos x="1352" y="1292"/>
                </a:cxn>
                <a:cxn ang="0">
                  <a:pos x="1274" y="1292"/>
                </a:cxn>
                <a:cxn ang="0">
                  <a:pos x="1194" y="1292"/>
                </a:cxn>
                <a:cxn ang="0">
                  <a:pos x="1112" y="1292"/>
                </a:cxn>
                <a:cxn ang="0">
                  <a:pos x="1028" y="1292"/>
                </a:cxn>
                <a:cxn ang="0">
                  <a:pos x="944" y="1292"/>
                </a:cxn>
                <a:cxn ang="0">
                  <a:pos x="859" y="1292"/>
                </a:cxn>
                <a:cxn ang="0">
                  <a:pos x="776" y="1292"/>
                </a:cxn>
                <a:cxn ang="0">
                  <a:pos x="693" y="1292"/>
                </a:cxn>
                <a:cxn ang="0">
                  <a:pos x="612" y="1292"/>
                </a:cxn>
                <a:cxn ang="0">
                  <a:pos x="534" y="1292"/>
                </a:cxn>
                <a:cxn ang="0">
                  <a:pos x="459" y="1292"/>
                </a:cxn>
                <a:cxn ang="0">
                  <a:pos x="387" y="1292"/>
                </a:cxn>
                <a:cxn ang="0">
                  <a:pos x="321" y="1292"/>
                </a:cxn>
                <a:cxn ang="0">
                  <a:pos x="258" y="1292"/>
                </a:cxn>
                <a:cxn ang="0">
                  <a:pos x="203" y="1292"/>
                </a:cxn>
                <a:cxn ang="0">
                  <a:pos x="153" y="1292"/>
                </a:cxn>
                <a:cxn ang="0">
                  <a:pos x="111" y="1292"/>
                </a:cxn>
                <a:cxn ang="0">
                  <a:pos x="76" y="1292"/>
                </a:cxn>
                <a:cxn ang="0">
                  <a:pos x="50" y="1292"/>
                </a:cxn>
                <a:cxn ang="0">
                  <a:pos x="33" y="1292"/>
                </a:cxn>
                <a:cxn ang="0">
                  <a:pos x="26" y="1292"/>
                </a:cxn>
                <a:cxn ang="0">
                  <a:pos x="26" y="1079"/>
                </a:cxn>
                <a:cxn ang="0">
                  <a:pos x="26" y="637"/>
                </a:cxn>
                <a:cxn ang="0">
                  <a:pos x="26" y="198"/>
                </a:cxn>
                <a:cxn ang="0">
                  <a:pos x="26" y="0"/>
                </a:cxn>
                <a:cxn ang="0">
                  <a:pos x="0" y="0"/>
                </a:cxn>
              </a:cxnLst>
              <a:rect l="0" t="0" r="r" b="b"/>
              <a:pathLst>
                <a:path w="1842" h="1317">
                  <a:moveTo>
                    <a:pt x="0" y="0"/>
                  </a:moveTo>
                  <a:lnTo>
                    <a:pt x="0" y="1317"/>
                  </a:lnTo>
                  <a:lnTo>
                    <a:pt x="1842" y="1317"/>
                  </a:lnTo>
                  <a:lnTo>
                    <a:pt x="1842" y="1292"/>
                  </a:lnTo>
                  <a:lnTo>
                    <a:pt x="1838" y="1292"/>
                  </a:lnTo>
                  <a:lnTo>
                    <a:pt x="1823" y="1292"/>
                  </a:lnTo>
                  <a:lnTo>
                    <a:pt x="1799" y="1292"/>
                  </a:lnTo>
                  <a:lnTo>
                    <a:pt x="1765" y="1292"/>
                  </a:lnTo>
                  <a:lnTo>
                    <a:pt x="1725" y="1292"/>
                  </a:lnTo>
                  <a:lnTo>
                    <a:pt x="1677" y="1292"/>
                  </a:lnTo>
                  <a:lnTo>
                    <a:pt x="1622" y="1292"/>
                  </a:lnTo>
                  <a:lnTo>
                    <a:pt x="1563" y="1292"/>
                  </a:lnTo>
                  <a:lnTo>
                    <a:pt x="1497" y="1292"/>
                  </a:lnTo>
                  <a:lnTo>
                    <a:pt x="1427" y="1292"/>
                  </a:lnTo>
                  <a:lnTo>
                    <a:pt x="1352" y="1292"/>
                  </a:lnTo>
                  <a:lnTo>
                    <a:pt x="1274" y="1292"/>
                  </a:lnTo>
                  <a:lnTo>
                    <a:pt x="1194" y="1292"/>
                  </a:lnTo>
                  <a:lnTo>
                    <a:pt x="1112" y="1292"/>
                  </a:lnTo>
                  <a:lnTo>
                    <a:pt x="1028" y="1292"/>
                  </a:lnTo>
                  <a:lnTo>
                    <a:pt x="944" y="1292"/>
                  </a:lnTo>
                  <a:lnTo>
                    <a:pt x="859" y="1292"/>
                  </a:lnTo>
                  <a:lnTo>
                    <a:pt x="776" y="1292"/>
                  </a:lnTo>
                  <a:lnTo>
                    <a:pt x="693" y="1292"/>
                  </a:lnTo>
                  <a:lnTo>
                    <a:pt x="612" y="1292"/>
                  </a:lnTo>
                  <a:lnTo>
                    <a:pt x="534" y="1292"/>
                  </a:lnTo>
                  <a:lnTo>
                    <a:pt x="459" y="1292"/>
                  </a:lnTo>
                  <a:lnTo>
                    <a:pt x="387" y="1292"/>
                  </a:lnTo>
                  <a:lnTo>
                    <a:pt x="321" y="1292"/>
                  </a:lnTo>
                  <a:lnTo>
                    <a:pt x="258" y="1292"/>
                  </a:lnTo>
                  <a:lnTo>
                    <a:pt x="203" y="1292"/>
                  </a:lnTo>
                  <a:lnTo>
                    <a:pt x="153" y="1292"/>
                  </a:lnTo>
                  <a:lnTo>
                    <a:pt x="111" y="1292"/>
                  </a:lnTo>
                  <a:lnTo>
                    <a:pt x="76" y="1292"/>
                  </a:lnTo>
                  <a:lnTo>
                    <a:pt x="50" y="1292"/>
                  </a:lnTo>
                  <a:lnTo>
                    <a:pt x="33" y="1292"/>
                  </a:lnTo>
                  <a:lnTo>
                    <a:pt x="26" y="1292"/>
                  </a:lnTo>
                  <a:lnTo>
                    <a:pt x="26" y="1079"/>
                  </a:lnTo>
                  <a:lnTo>
                    <a:pt x="26" y="637"/>
                  </a:lnTo>
                  <a:lnTo>
                    <a:pt x="26" y="198"/>
                  </a:lnTo>
                  <a:lnTo>
                    <a:pt x="26" y="0"/>
                  </a:lnTo>
                  <a:lnTo>
                    <a:pt x="0" y="0"/>
                  </a:lnTo>
                  <a:close/>
                </a:path>
              </a:pathLst>
            </a:custGeom>
            <a:solidFill>
              <a:srgbClr val="000000"/>
            </a:solidFill>
            <a:ln w="9525">
              <a:noFill/>
              <a:round/>
              <a:headEnd/>
              <a:tailEnd/>
            </a:ln>
          </p:spPr>
          <p:txBody>
            <a:bodyPr/>
            <a:lstStyle/>
            <a:p>
              <a:endParaRPr lang="en-US"/>
            </a:p>
          </p:txBody>
        </p:sp>
        <p:sp>
          <p:nvSpPr>
            <p:cNvPr id="13346" name="Rectangle 34"/>
            <p:cNvSpPr>
              <a:spLocks noChangeArrowheads="1"/>
            </p:cNvSpPr>
            <p:nvPr/>
          </p:nvSpPr>
          <p:spPr bwMode="auto">
            <a:xfrm>
              <a:off x="4771" y="3953"/>
              <a:ext cx="958" cy="29"/>
            </a:xfrm>
            <a:prstGeom prst="rect">
              <a:avLst/>
            </a:prstGeom>
            <a:solidFill>
              <a:srgbClr val="999999"/>
            </a:solidFill>
            <a:ln w="9525">
              <a:noFill/>
              <a:miter lim="800000"/>
              <a:headEnd/>
              <a:tailEnd/>
            </a:ln>
          </p:spPr>
          <p:txBody>
            <a:bodyPr/>
            <a:lstStyle/>
            <a:p>
              <a:endParaRPr lang="en-US"/>
            </a:p>
          </p:txBody>
        </p:sp>
        <p:sp>
          <p:nvSpPr>
            <p:cNvPr id="13347" name="Freeform 35"/>
            <p:cNvSpPr>
              <a:spLocks/>
            </p:cNvSpPr>
            <p:nvPr/>
          </p:nvSpPr>
          <p:spPr bwMode="auto">
            <a:xfrm>
              <a:off x="4765" y="3946"/>
              <a:ext cx="970" cy="42"/>
            </a:xfrm>
            <a:custGeom>
              <a:avLst/>
              <a:gdLst/>
              <a:ahLst/>
              <a:cxnLst>
                <a:cxn ang="0">
                  <a:pos x="8" y="1"/>
                </a:cxn>
                <a:cxn ang="0">
                  <a:pos x="1" y="8"/>
                </a:cxn>
                <a:cxn ang="0">
                  <a:pos x="0" y="71"/>
                </a:cxn>
                <a:cxn ang="0">
                  <a:pos x="4" y="79"/>
                </a:cxn>
                <a:cxn ang="0">
                  <a:pos x="13" y="83"/>
                </a:cxn>
                <a:cxn ang="0">
                  <a:pos x="1932" y="81"/>
                </a:cxn>
                <a:cxn ang="0">
                  <a:pos x="1939" y="76"/>
                </a:cxn>
                <a:cxn ang="0">
                  <a:pos x="1939" y="65"/>
                </a:cxn>
                <a:cxn ang="0">
                  <a:pos x="1932" y="60"/>
                </a:cxn>
                <a:cxn ang="0">
                  <a:pos x="1922" y="58"/>
                </a:cxn>
                <a:cxn ang="0">
                  <a:pos x="1882" y="58"/>
                </a:cxn>
                <a:cxn ang="0">
                  <a:pos x="1805" y="58"/>
                </a:cxn>
                <a:cxn ang="0">
                  <a:pos x="1697" y="58"/>
                </a:cxn>
                <a:cxn ang="0">
                  <a:pos x="1565" y="58"/>
                </a:cxn>
                <a:cxn ang="0">
                  <a:pos x="1414" y="58"/>
                </a:cxn>
                <a:cxn ang="0">
                  <a:pos x="1248" y="58"/>
                </a:cxn>
                <a:cxn ang="0">
                  <a:pos x="1074" y="58"/>
                </a:cxn>
                <a:cxn ang="0">
                  <a:pos x="898" y="58"/>
                </a:cxn>
                <a:cxn ang="0">
                  <a:pos x="724" y="58"/>
                </a:cxn>
                <a:cxn ang="0">
                  <a:pos x="557" y="58"/>
                </a:cxn>
                <a:cxn ang="0">
                  <a:pos x="404" y="58"/>
                </a:cxn>
                <a:cxn ang="0">
                  <a:pos x="269" y="58"/>
                </a:cxn>
                <a:cxn ang="0">
                  <a:pos x="159" y="58"/>
                </a:cxn>
                <a:cxn ang="0">
                  <a:pos x="79" y="58"/>
                </a:cxn>
                <a:cxn ang="0">
                  <a:pos x="34" y="58"/>
                </a:cxn>
                <a:cxn ang="0">
                  <a:pos x="26" y="50"/>
                </a:cxn>
                <a:cxn ang="0">
                  <a:pos x="26" y="33"/>
                </a:cxn>
                <a:cxn ang="0">
                  <a:pos x="34" y="25"/>
                </a:cxn>
                <a:cxn ang="0">
                  <a:pos x="79" y="25"/>
                </a:cxn>
                <a:cxn ang="0">
                  <a:pos x="159" y="25"/>
                </a:cxn>
                <a:cxn ang="0">
                  <a:pos x="269" y="25"/>
                </a:cxn>
                <a:cxn ang="0">
                  <a:pos x="404" y="25"/>
                </a:cxn>
                <a:cxn ang="0">
                  <a:pos x="557" y="25"/>
                </a:cxn>
                <a:cxn ang="0">
                  <a:pos x="724" y="25"/>
                </a:cxn>
                <a:cxn ang="0">
                  <a:pos x="898" y="25"/>
                </a:cxn>
                <a:cxn ang="0">
                  <a:pos x="1074" y="25"/>
                </a:cxn>
                <a:cxn ang="0">
                  <a:pos x="1248" y="25"/>
                </a:cxn>
                <a:cxn ang="0">
                  <a:pos x="1414" y="25"/>
                </a:cxn>
                <a:cxn ang="0">
                  <a:pos x="1565" y="25"/>
                </a:cxn>
                <a:cxn ang="0">
                  <a:pos x="1697" y="25"/>
                </a:cxn>
                <a:cxn ang="0">
                  <a:pos x="1805" y="25"/>
                </a:cxn>
                <a:cxn ang="0">
                  <a:pos x="1882" y="25"/>
                </a:cxn>
                <a:cxn ang="0">
                  <a:pos x="1922" y="25"/>
                </a:cxn>
                <a:cxn ang="0">
                  <a:pos x="1932" y="24"/>
                </a:cxn>
                <a:cxn ang="0">
                  <a:pos x="1939" y="17"/>
                </a:cxn>
                <a:cxn ang="0">
                  <a:pos x="1939" y="8"/>
                </a:cxn>
                <a:cxn ang="0">
                  <a:pos x="1932" y="1"/>
                </a:cxn>
                <a:cxn ang="0">
                  <a:pos x="13" y="0"/>
                </a:cxn>
              </a:cxnLst>
              <a:rect l="0" t="0" r="r" b="b"/>
              <a:pathLst>
                <a:path w="1940" h="83">
                  <a:moveTo>
                    <a:pt x="13" y="0"/>
                  </a:moveTo>
                  <a:lnTo>
                    <a:pt x="8" y="1"/>
                  </a:lnTo>
                  <a:lnTo>
                    <a:pt x="4" y="3"/>
                  </a:lnTo>
                  <a:lnTo>
                    <a:pt x="1" y="8"/>
                  </a:lnTo>
                  <a:lnTo>
                    <a:pt x="0" y="12"/>
                  </a:lnTo>
                  <a:lnTo>
                    <a:pt x="0" y="71"/>
                  </a:lnTo>
                  <a:lnTo>
                    <a:pt x="1" y="76"/>
                  </a:lnTo>
                  <a:lnTo>
                    <a:pt x="4" y="79"/>
                  </a:lnTo>
                  <a:lnTo>
                    <a:pt x="8" y="81"/>
                  </a:lnTo>
                  <a:lnTo>
                    <a:pt x="13" y="83"/>
                  </a:lnTo>
                  <a:lnTo>
                    <a:pt x="1928" y="83"/>
                  </a:lnTo>
                  <a:lnTo>
                    <a:pt x="1932" y="81"/>
                  </a:lnTo>
                  <a:lnTo>
                    <a:pt x="1937" y="79"/>
                  </a:lnTo>
                  <a:lnTo>
                    <a:pt x="1939" y="76"/>
                  </a:lnTo>
                  <a:lnTo>
                    <a:pt x="1940" y="71"/>
                  </a:lnTo>
                  <a:lnTo>
                    <a:pt x="1939" y="65"/>
                  </a:lnTo>
                  <a:lnTo>
                    <a:pt x="1937" y="62"/>
                  </a:lnTo>
                  <a:lnTo>
                    <a:pt x="1932" y="60"/>
                  </a:lnTo>
                  <a:lnTo>
                    <a:pt x="1928" y="58"/>
                  </a:lnTo>
                  <a:lnTo>
                    <a:pt x="1922" y="58"/>
                  </a:lnTo>
                  <a:lnTo>
                    <a:pt x="1907" y="58"/>
                  </a:lnTo>
                  <a:lnTo>
                    <a:pt x="1882" y="58"/>
                  </a:lnTo>
                  <a:lnTo>
                    <a:pt x="1847" y="58"/>
                  </a:lnTo>
                  <a:lnTo>
                    <a:pt x="1805" y="58"/>
                  </a:lnTo>
                  <a:lnTo>
                    <a:pt x="1755" y="58"/>
                  </a:lnTo>
                  <a:lnTo>
                    <a:pt x="1697" y="58"/>
                  </a:lnTo>
                  <a:lnTo>
                    <a:pt x="1634" y="58"/>
                  </a:lnTo>
                  <a:lnTo>
                    <a:pt x="1565" y="58"/>
                  </a:lnTo>
                  <a:lnTo>
                    <a:pt x="1492" y="58"/>
                  </a:lnTo>
                  <a:lnTo>
                    <a:pt x="1414" y="58"/>
                  </a:lnTo>
                  <a:lnTo>
                    <a:pt x="1332" y="58"/>
                  </a:lnTo>
                  <a:lnTo>
                    <a:pt x="1248" y="58"/>
                  </a:lnTo>
                  <a:lnTo>
                    <a:pt x="1163" y="58"/>
                  </a:lnTo>
                  <a:lnTo>
                    <a:pt x="1074" y="58"/>
                  </a:lnTo>
                  <a:lnTo>
                    <a:pt x="987" y="58"/>
                  </a:lnTo>
                  <a:lnTo>
                    <a:pt x="898" y="58"/>
                  </a:lnTo>
                  <a:lnTo>
                    <a:pt x="810" y="58"/>
                  </a:lnTo>
                  <a:lnTo>
                    <a:pt x="724" y="58"/>
                  </a:lnTo>
                  <a:lnTo>
                    <a:pt x="639" y="58"/>
                  </a:lnTo>
                  <a:lnTo>
                    <a:pt x="557" y="58"/>
                  </a:lnTo>
                  <a:lnTo>
                    <a:pt x="478" y="58"/>
                  </a:lnTo>
                  <a:lnTo>
                    <a:pt x="404" y="58"/>
                  </a:lnTo>
                  <a:lnTo>
                    <a:pt x="333" y="58"/>
                  </a:lnTo>
                  <a:lnTo>
                    <a:pt x="269" y="58"/>
                  </a:lnTo>
                  <a:lnTo>
                    <a:pt x="211" y="58"/>
                  </a:lnTo>
                  <a:lnTo>
                    <a:pt x="159" y="58"/>
                  </a:lnTo>
                  <a:lnTo>
                    <a:pt x="114" y="58"/>
                  </a:lnTo>
                  <a:lnTo>
                    <a:pt x="79" y="58"/>
                  </a:lnTo>
                  <a:lnTo>
                    <a:pt x="51" y="58"/>
                  </a:lnTo>
                  <a:lnTo>
                    <a:pt x="34" y="58"/>
                  </a:lnTo>
                  <a:lnTo>
                    <a:pt x="26" y="58"/>
                  </a:lnTo>
                  <a:lnTo>
                    <a:pt x="26" y="50"/>
                  </a:lnTo>
                  <a:lnTo>
                    <a:pt x="26" y="41"/>
                  </a:lnTo>
                  <a:lnTo>
                    <a:pt x="26" y="33"/>
                  </a:lnTo>
                  <a:lnTo>
                    <a:pt x="26" y="25"/>
                  </a:lnTo>
                  <a:lnTo>
                    <a:pt x="34" y="25"/>
                  </a:lnTo>
                  <a:lnTo>
                    <a:pt x="51" y="25"/>
                  </a:lnTo>
                  <a:lnTo>
                    <a:pt x="79" y="25"/>
                  </a:lnTo>
                  <a:lnTo>
                    <a:pt x="114" y="25"/>
                  </a:lnTo>
                  <a:lnTo>
                    <a:pt x="159" y="25"/>
                  </a:lnTo>
                  <a:lnTo>
                    <a:pt x="211" y="25"/>
                  </a:lnTo>
                  <a:lnTo>
                    <a:pt x="269" y="25"/>
                  </a:lnTo>
                  <a:lnTo>
                    <a:pt x="333" y="25"/>
                  </a:lnTo>
                  <a:lnTo>
                    <a:pt x="404" y="25"/>
                  </a:lnTo>
                  <a:lnTo>
                    <a:pt x="478" y="25"/>
                  </a:lnTo>
                  <a:lnTo>
                    <a:pt x="557" y="25"/>
                  </a:lnTo>
                  <a:lnTo>
                    <a:pt x="639" y="25"/>
                  </a:lnTo>
                  <a:lnTo>
                    <a:pt x="724" y="25"/>
                  </a:lnTo>
                  <a:lnTo>
                    <a:pt x="810" y="25"/>
                  </a:lnTo>
                  <a:lnTo>
                    <a:pt x="898" y="25"/>
                  </a:lnTo>
                  <a:lnTo>
                    <a:pt x="987" y="25"/>
                  </a:lnTo>
                  <a:lnTo>
                    <a:pt x="1074" y="25"/>
                  </a:lnTo>
                  <a:lnTo>
                    <a:pt x="1163" y="25"/>
                  </a:lnTo>
                  <a:lnTo>
                    <a:pt x="1248" y="25"/>
                  </a:lnTo>
                  <a:lnTo>
                    <a:pt x="1332" y="25"/>
                  </a:lnTo>
                  <a:lnTo>
                    <a:pt x="1414" y="25"/>
                  </a:lnTo>
                  <a:lnTo>
                    <a:pt x="1492" y="25"/>
                  </a:lnTo>
                  <a:lnTo>
                    <a:pt x="1565" y="25"/>
                  </a:lnTo>
                  <a:lnTo>
                    <a:pt x="1634" y="25"/>
                  </a:lnTo>
                  <a:lnTo>
                    <a:pt x="1697" y="25"/>
                  </a:lnTo>
                  <a:lnTo>
                    <a:pt x="1755" y="25"/>
                  </a:lnTo>
                  <a:lnTo>
                    <a:pt x="1805" y="25"/>
                  </a:lnTo>
                  <a:lnTo>
                    <a:pt x="1847" y="25"/>
                  </a:lnTo>
                  <a:lnTo>
                    <a:pt x="1882" y="25"/>
                  </a:lnTo>
                  <a:lnTo>
                    <a:pt x="1907" y="25"/>
                  </a:lnTo>
                  <a:lnTo>
                    <a:pt x="1922" y="25"/>
                  </a:lnTo>
                  <a:lnTo>
                    <a:pt x="1928" y="25"/>
                  </a:lnTo>
                  <a:lnTo>
                    <a:pt x="1932" y="24"/>
                  </a:lnTo>
                  <a:lnTo>
                    <a:pt x="1937" y="22"/>
                  </a:lnTo>
                  <a:lnTo>
                    <a:pt x="1939" y="17"/>
                  </a:lnTo>
                  <a:lnTo>
                    <a:pt x="1940" y="12"/>
                  </a:lnTo>
                  <a:lnTo>
                    <a:pt x="1939" y="8"/>
                  </a:lnTo>
                  <a:lnTo>
                    <a:pt x="1937" y="3"/>
                  </a:lnTo>
                  <a:lnTo>
                    <a:pt x="1932" y="1"/>
                  </a:lnTo>
                  <a:lnTo>
                    <a:pt x="1928" y="0"/>
                  </a:lnTo>
                  <a:lnTo>
                    <a:pt x="13" y="0"/>
                  </a:lnTo>
                  <a:close/>
                </a:path>
              </a:pathLst>
            </a:custGeom>
            <a:solidFill>
              <a:srgbClr val="000000"/>
            </a:solidFill>
            <a:ln w="9525">
              <a:noFill/>
              <a:round/>
              <a:headEnd/>
              <a:tailEnd/>
            </a:ln>
          </p:spPr>
          <p:txBody>
            <a:bodyPr/>
            <a:lstStyle/>
            <a:p>
              <a:endParaRPr lang="en-US"/>
            </a:p>
          </p:txBody>
        </p:sp>
        <p:sp>
          <p:nvSpPr>
            <p:cNvPr id="13348" name="Freeform 36"/>
            <p:cNvSpPr>
              <a:spLocks/>
            </p:cNvSpPr>
            <p:nvPr/>
          </p:nvSpPr>
          <p:spPr bwMode="auto">
            <a:xfrm>
              <a:off x="5115" y="3535"/>
              <a:ext cx="74" cy="80"/>
            </a:xfrm>
            <a:custGeom>
              <a:avLst/>
              <a:gdLst/>
              <a:ahLst/>
              <a:cxnLst>
                <a:cxn ang="0">
                  <a:pos x="8" y="8"/>
                </a:cxn>
                <a:cxn ang="0">
                  <a:pos x="4" y="13"/>
                </a:cxn>
                <a:cxn ang="0">
                  <a:pos x="1" y="20"/>
                </a:cxn>
                <a:cxn ang="0">
                  <a:pos x="0" y="29"/>
                </a:cxn>
                <a:cxn ang="0">
                  <a:pos x="2" y="41"/>
                </a:cxn>
                <a:cxn ang="0">
                  <a:pos x="2" y="42"/>
                </a:cxn>
                <a:cxn ang="0">
                  <a:pos x="3" y="43"/>
                </a:cxn>
                <a:cxn ang="0">
                  <a:pos x="3" y="44"/>
                </a:cxn>
                <a:cxn ang="0">
                  <a:pos x="4" y="45"/>
                </a:cxn>
                <a:cxn ang="0">
                  <a:pos x="96" y="155"/>
                </a:cxn>
                <a:cxn ang="0">
                  <a:pos x="99" y="156"/>
                </a:cxn>
                <a:cxn ang="0">
                  <a:pos x="100" y="157"/>
                </a:cxn>
                <a:cxn ang="0">
                  <a:pos x="102" y="158"/>
                </a:cxn>
                <a:cxn ang="0">
                  <a:pos x="106" y="159"/>
                </a:cxn>
                <a:cxn ang="0">
                  <a:pos x="108" y="159"/>
                </a:cxn>
                <a:cxn ang="0">
                  <a:pos x="110" y="158"/>
                </a:cxn>
                <a:cxn ang="0">
                  <a:pos x="113" y="157"/>
                </a:cxn>
                <a:cxn ang="0">
                  <a:pos x="115" y="156"/>
                </a:cxn>
                <a:cxn ang="0">
                  <a:pos x="142" y="131"/>
                </a:cxn>
                <a:cxn ang="0">
                  <a:pos x="145" y="127"/>
                </a:cxn>
                <a:cxn ang="0">
                  <a:pos x="147" y="121"/>
                </a:cxn>
                <a:cxn ang="0">
                  <a:pos x="146" y="117"/>
                </a:cxn>
                <a:cxn ang="0">
                  <a:pos x="144" y="112"/>
                </a:cxn>
                <a:cxn ang="0">
                  <a:pos x="55" y="7"/>
                </a:cxn>
                <a:cxn ang="0">
                  <a:pos x="54" y="6"/>
                </a:cxn>
                <a:cxn ang="0">
                  <a:pos x="51" y="5"/>
                </a:cxn>
                <a:cxn ang="0">
                  <a:pos x="50" y="4"/>
                </a:cxn>
                <a:cxn ang="0">
                  <a:pos x="49" y="3"/>
                </a:cxn>
                <a:cxn ang="0">
                  <a:pos x="47" y="2"/>
                </a:cxn>
                <a:cxn ang="0">
                  <a:pos x="42" y="2"/>
                </a:cxn>
                <a:cxn ang="0">
                  <a:pos x="38" y="0"/>
                </a:cxn>
                <a:cxn ang="0">
                  <a:pos x="32" y="0"/>
                </a:cxn>
                <a:cxn ang="0">
                  <a:pos x="25" y="0"/>
                </a:cxn>
                <a:cxn ang="0">
                  <a:pos x="19" y="2"/>
                </a:cxn>
                <a:cxn ang="0">
                  <a:pos x="13" y="5"/>
                </a:cxn>
                <a:cxn ang="0">
                  <a:pos x="8" y="8"/>
                </a:cxn>
              </a:cxnLst>
              <a:rect l="0" t="0" r="r" b="b"/>
              <a:pathLst>
                <a:path w="147" h="159">
                  <a:moveTo>
                    <a:pt x="8" y="8"/>
                  </a:moveTo>
                  <a:lnTo>
                    <a:pt x="4" y="13"/>
                  </a:lnTo>
                  <a:lnTo>
                    <a:pt x="1" y="20"/>
                  </a:lnTo>
                  <a:lnTo>
                    <a:pt x="0" y="29"/>
                  </a:lnTo>
                  <a:lnTo>
                    <a:pt x="2" y="41"/>
                  </a:lnTo>
                  <a:lnTo>
                    <a:pt x="2" y="42"/>
                  </a:lnTo>
                  <a:lnTo>
                    <a:pt x="3" y="43"/>
                  </a:lnTo>
                  <a:lnTo>
                    <a:pt x="3" y="44"/>
                  </a:lnTo>
                  <a:lnTo>
                    <a:pt x="4" y="45"/>
                  </a:lnTo>
                  <a:lnTo>
                    <a:pt x="96" y="155"/>
                  </a:lnTo>
                  <a:lnTo>
                    <a:pt x="99" y="156"/>
                  </a:lnTo>
                  <a:lnTo>
                    <a:pt x="100" y="157"/>
                  </a:lnTo>
                  <a:lnTo>
                    <a:pt x="102" y="158"/>
                  </a:lnTo>
                  <a:lnTo>
                    <a:pt x="106" y="159"/>
                  </a:lnTo>
                  <a:lnTo>
                    <a:pt x="108" y="159"/>
                  </a:lnTo>
                  <a:lnTo>
                    <a:pt x="110" y="158"/>
                  </a:lnTo>
                  <a:lnTo>
                    <a:pt x="113" y="157"/>
                  </a:lnTo>
                  <a:lnTo>
                    <a:pt x="115" y="156"/>
                  </a:lnTo>
                  <a:lnTo>
                    <a:pt x="142" y="131"/>
                  </a:lnTo>
                  <a:lnTo>
                    <a:pt x="145" y="127"/>
                  </a:lnTo>
                  <a:lnTo>
                    <a:pt x="147" y="121"/>
                  </a:lnTo>
                  <a:lnTo>
                    <a:pt x="146" y="117"/>
                  </a:lnTo>
                  <a:lnTo>
                    <a:pt x="144" y="112"/>
                  </a:lnTo>
                  <a:lnTo>
                    <a:pt x="55" y="7"/>
                  </a:lnTo>
                  <a:lnTo>
                    <a:pt x="54" y="6"/>
                  </a:lnTo>
                  <a:lnTo>
                    <a:pt x="51" y="5"/>
                  </a:lnTo>
                  <a:lnTo>
                    <a:pt x="50" y="4"/>
                  </a:lnTo>
                  <a:lnTo>
                    <a:pt x="49" y="3"/>
                  </a:lnTo>
                  <a:lnTo>
                    <a:pt x="47" y="2"/>
                  </a:lnTo>
                  <a:lnTo>
                    <a:pt x="42" y="2"/>
                  </a:lnTo>
                  <a:lnTo>
                    <a:pt x="38" y="0"/>
                  </a:lnTo>
                  <a:lnTo>
                    <a:pt x="32" y="0"/>
                  </a:lnTo>
                  <a:lnTo>
                    <a:pt x="25" y="0"/>
                  </a:lnTo>
                  <a:lnTo>
                    <a:pt x="19" y="2"/>
                  </a:lnTo>
                  <a:lnTo>
                    <a:pt x="13" y="5"/>
                  </a:lnTo>
                  <a:lnTo>
                    <a:pt x="8" y="8"/>
                  </a:lnTo>
                  <a:close/>
                </a:path>
              </a:pathLst>
            </a:custGeom>
            <a:solidFill>
              <a:srgbClr val="000000"/>
            </a:solidFill>
            <a:ln w="9525">
              <a:noFill/>
              <a:round/>
              <a:headEnd/>
              <a:tailEnd/>
            </a:ln>
          </p:spPr>
          <p:txBody>
            <a:bodyPr/>
            <a:lstStyle/>
            <a:p>
              <a:endParaRPr lang="en-US"/>
            </a:p>
          </p:txBody>
        </p:sp>
        <p:sp>
          <p:nvSpPr>
            <p:cNvPr id="13349" name="Freeform 37"/>
            <p:cNvSpPr>
              <a:spLocks/>
            </p:cNvSpPr>
            <p:nvPr/>
          </p:nvSpPr>
          <p:spPr bwMode="auto">
            <a:xfrm>
              <a:off x="5127" y="3548"/>
              <a:ext cx="46" cy="51"/>
            </a:xfrm>
            <a:custGeom>
              <a:avLst/>
              <a:gdLst/>
              <a:ahLst/>
              <a:cxnLst>
                <a:cxn ang="0">
                  <a:pos x="14" y="1"/>
                </a:cxn>
                <a:cxn ang="0">
                  <a:pos x="18" y="6"/>
                </a:cxn>
                <a:cxn ang="0">
                  <a:pos x="26" y="16"/>
                </a:cxn>
                <a:cxn ang="0">
                  <a:pos x="37" y="29"/>
                </a:cxn>
                <a:cxn ang="0">
                  <a:pos x="50" y="44"/>
                </a:cxn>
                <a:cxn ang="0">
                  <a:pos x="62" y="60"/>
                </a:cxn>
                <a:cxn ang="0">
                  <a:pos x="75" y="75"/>
                </a:cxn>
                <a:cxn ang="0">
                  <a:pos x="84" y="86"/>
                </a:cxn>
                <a:cxn ang="0">
                  <a:pos x="91" y="94"/>
                </a:cxn>
                <a:cxn ang="0">
                  <a:pos x="89" y="97"/>
                </a:cxn>
                <a:cxn ang="0">
                  <a:pos x="88" y="98"/>
                </a:cxn>
                <a:cxn ang="0">
                  <a:pos x="85" y="100"/>
                </a:cxn>
                <a:cxn ang="0">
                  <a:pos x="83" y="102"/>
                </a:cxn>
                <a:cxn ang="0">
                  <a:pos x="76" y="94"/>
                </a:cxn>
                <a:cxn ang="0">
                  <a:pos x="64" y="82"/>
                </a:cxn>
                <a:cxn ang="0">
                  <a:pos x="52" y="65"/>
                </a:cxn>
                <a:cxn ang="0">
                  <a:pos x="38" y="49"/>
                </a:cxn>
                <a:cxn ang="0">
                  <a:pos x="25" y="34"/>
                </a:cxn>
                <a:cxn ang="0">
                  <a:pos x="14" y="21"/>
                </a:cxn>
                <a:cxn ang="0">
                  <a:pos x="5" y="10"/>
                </a:cxn>
                <a:cxn ang="0">
                  <a:pos x="1" y="6"/>
                </a:cxn>
                <a:cxn ang="0">
                  <a:pos x="1" y="4"/>
                </a:cxn>
                <a:cxn ang="0">
                  <a:pos x="1" y="3"/>
                </a:cxn>
                <a:cxn ang="0">
                  <a:pos x="0" y="2"/>
                </a:cxn>
                <a:cxn ang="0">
                  <a:pos x="0" y="2"/>
                </a:cxn>
                <a:cxn ang="0">
                  <a:pos x="0" y="1"/>
                </a:cxn>
                <a:cxn ang="0">
                  <a:pos x="1" y="1"/>
                </a:cxn>
                <a:cxn ang="0">
                  <a:pos x="1" y="1"/>
                </a:cxn>
                <a:cxn ang="0">
                  <a:pos x="1" y="0"/>
                </a:cxn>
                <a:cxn ang="0">
                  <a:pos x="2" y="0"/>
                </a:cxn>
                <a:cxn ang="0">
                  <a:pos x="6" y="0"/>
                </a:cxn>
                <a:cxn ang="0">
                  <a:pos x="9" y="0"/>
                </a:cxn>
                <a:cxn ang="0">
                  <a:pos x="14" y="1"/>
                </a:cxn>
              </a:cxnLst>
              <a:rect l="0" t="0" r="r" b="b"/>
              <a:pathLst>
                <a:path w="91" h="102">
                  <a:moveTo>
                    <a:pt x="14" y="1"/>
                  </a:moveTo>
                  <a:lnTo>
                    <a:pt x="18" y="6"/>
                  </a:lnTo>
                  <a:lnTo>
                    <a:pt x="26" y="16"/>
                  </a:lnTo>
                  <a:lnTo>
                    <a:pt x="37" y="29"/>
                  </a:lnTo>
                  <a:lnTo>
                    <a:pt x="50" y="44"/>
                  </a:lnTo>
                  <a:lnTo>
                    <a:pt x="62" y="60"/>
                  </a:lnTo>
                  <a:lnTo>
                    <a:pt x="75" y="75"/>
                  </a:lnTo>
                  <a:lnTo>
                    <a:pt x="84" y="86"/>
                  </a:lnTo>
                  <a:lnTo>
                    <a:pt x="91" y="94"/>
                  </a:lnTo>
                  <a:lnTo>
                    <a:pt x="89" y="97"/>
                  </a:lnTo>
                  <a:lnTo>
                    <a:pt x="88" y="98"/>
                  </a:lnTo>
                  <a:lnTo>
                    <a:pt x="85" y="100"/>
                  </a:lnTo>
                  <a:lnTo>
                    <a:pt x="83" y="102"/>
                  </a:lnTo>
                  <a:lnTo>
                    <a:pt x="76" y="94"/>
                  </a:lnTo>
                  <a:lnTo>
                    <a:pt x="64" y="82"/>
                  </a:lnTo>
                  <a:lnTo>
                    <a:pt x="52" y="65"/>
                  </a:lnTo>
                  <a:lnTo>
                    <a:pt x="38" y="49"/>
                  </a:lnTo>
                  <a:lnTo>
                    <a:pt x="25" y="34"/>
                  </a:lnTo>
                  <a:lnTo>
                    <a:pt x="14" y="21"/>
                  </a:lnTo>
                  <a:lnTo>
                    <a:pt x="5" y="10"/>
                  </a:lnTo>
                  <a:lnTo>
                    <a:pt x="1" y="6"/>
                  </a:lnTo>
                  <a:lnTo>
                    <a:pt x="1" y="4"/>
                  </a:lnTo>
                  <a:lnTo>
                    <a:pt x="1" y="3"/>
                  </a:lnTo>
                  <a:lnTo>
                    <a:pt x="0" y="2"/>
                  </a:lnTo>
                  <a:lnTo>
                    <a:pt x="0" y="2"/>
                  </a:lnTo>
                  <a:lnTo>
                    <a:pt x="0" y="1"/>
                  </a:lnTo>
                  <a:lnTo>
                    <a:pt x="1" y="1"/>
                  </a:lnTo>
                  <a:lnTo>
                    <a:pt x="1" y="1"/>
                  </a:lnTo>
                  <a:lnTo>
                    <a:pt x="1" y="0"/>
                  </a:lnTo>
                  <a:lnTo>
                    <a:pt x="2" y="0"/>
                  </a:lnTo>
                  <a:lnTo>
                    <a:pt x="6" y="0"/>
                  </a:lnTo>
                  <a:lnTo>
                    <a:pt x="9" y="0"/>
                  </a:lnTo>
                  <a:lnTo>
                    <a:pt x="14" y="1"/>
                  </a:lnTo>
                  <a:close/>
                </a:path>
              </a:pathLst>
            </a:custGeom>
            <a:solidFill>
              <a:srgbClr val="FFFFFF"/>
            </a:solidFill>
            <a:ln w="9525">
              <a:noFill/>
              <a:round/>
              <a:headEnd/>
              <a:tailEnd/>
            </a:ln>
          </p:spPr>
          <p:txBody>
            <a:bodyPr/>
            <a:lstStyle/>
            <a:p>
              <a:endParaRPr lang="en-US"/>
            </a:p>
          </p:txBody>
        </p:sp>
        <p:sp>
          <p:nvSpPr>
            <p:cNvPr id="13350" name="Freeform 38"/>
            <p:cNvSpPr>
              <a:spLocks/>
            </p:cNvSpPr>
            <p:nvPr/>
          </p:nvSpPr>
          <p:spPr bwMode="auto">
            <a:xfrm>
              <a:off x="5380" y="4271"/>
              <a:ext cx="174" cy="37"/>
            </a:xfrm>
            <a:custGeom>
              <a:avLst/>
              <a:gdLst/>
              <a:ahLst/>
              <a:cxnLst>
                <a:cxn ang="0">
                  <a:pos x="332" y="1"/>
                </a:cxn>
                <a:cxn ang="0">
                  <a:pos x="2" y="1"/>
                </a:cxn>
                <a:cxn ang="0">
                  <a:pos x="0" y="34"/>
                </a:cxn>
                <a:cxn ang="0">
                  <a:pos x="3" y="75"/>
                </a:cxn>
                <a:cxn ang="0">
                  <a:pos x="16" y="74"/>
                </a:cxn>
                <a:cxn ang="0">
                  <a:pos x="343" y="74"/>
                </a:cxn>
                <a:cxn ang="0">
                  <a:pos x="344" y="62"/>
                </a:cxn>
                <a:cxn ang="0">
                  <a:pos x="347" y="34"/>
                </a:cxn>
                <a:cxn ang="0">
                  <a:pos x="344" y="0"/>
                </a:cxn>
                <a:cxn ang="0">
                  <a:pos x="332" y="1"/>
                </a:cxn>
              </a:cxnLst>
              <a:rect l="0" t="0" r="r" b="b"/>
              <a:pathLst>
                <a:path w="347" h="75">
                  <a:moveTo>
                    <a:pt x="332" y="1"/>
                  </a:moveTo>
                  <a:lnTo>
                    <a:pt x="2" y="1"/>
                  </a:lnTo>
                  <a:lnTo>
                    <a:pt x="0" y="34"/>
                  </a:lnTo>
                  <a:lnTo>
                    <a:pt x="3" y="75"/>
                  </a:lnTo>
                  <a:lnTo>
                    <a:pt x="16" y="74"/>
                  </a:lnTo>
                  <a:lnTo>
                    <a:pt x="343" y="74"/>
                  </a:lnTo>
                  <a:lnTo>
                    <a:pt x="344" y="62"/>
                  </a:lnTo>
                  <a:lnTo>
                    <a:pt x="347" y="34"/>
                  </a:lnTo>
                  <a:lnTo>
                    <a:pt x="344" y="0"/>
                  </a:lnTo>
                  <a:lnTo>
                    <a:pt x="332" y="1"/>
                  </a:lnTo>
                  <a:close/>
                </a:path>
              </a:pathLst>
            </a:custGeom>
            <a:solidFill>
              <a:srgbClr val="000000"/>
            </a:solidFill>
            <a:ln w="9525">
              <a:noFill/>
              <a:round/>
              <a:headEnd/>
              <a:tailEnd/>
            </a:ln>
          </p:spPr>
          <p:txBody>
            <a:bodyPr/>
            <a:lstStyle/>
            <a:p>
              <a:endParaRPr lang="en-US"/>
            </a:p>
          </p:txBody>
        </p:sp>
        <p:sp>
          <p:nvSpPr>
            <p:cNvPr id="13351" name="Freeform 39"/>
            <p:cNvSpPr>
              <a:spLocks/>
            </p:cNvSpPr>
            <p:nvPr/>
          </p:nvSpPr>
          <p:spPr bwMode="auto">
            <a:xfrm>
              <a:off x="5394" y="4285"/>
              <a:ext cx="146" cy="9"/>
            </a:xfrm>
            <a:custGeom>
              <a:avLst/>
              <a:gdLst/>
              <a:ahLst/>
              <a:cxnLst>
                <a:cxn ang="0">
                  <a:pos x="292" y="0"/>
                </a:cxn>
                <a:cxn ang="0">
                  <a:pos x="292" y="1"/>
                </a:cxn>
                <a:cxn ang="0">
                  <a:pos x="292" y="3"/>
                </a:cxn>
                <a:cxn ang="0">
                  <a:pos x="292" y="5"/>
                </a:cxn>
                <a:cxn ang="0">
                  <a:pos x="292" y="5"/>
                </a:cxn>
                <a:cxn ang="0">
                  <a:pos x="292" y="6"/>
                </a:cxn>
                <a:cxn ang="0">
                  <a:pos x="292" y="8"/>
                </a:cxn>
                <a:cxn ang="0">
                  <a:pos x="291" y="13"/>
                </a:cxn>
                <a:cxn ang="0">
                  <a:pos x="291" y="17"/>
                </a:cxn>
                <a:cxn ang="0">
                  <a:pos x="284" y="17"/>
                </a:cxn>
                <a:cxn ang="0">
                  <a:pos x="273" y="17"/>
                </a:cxn>
                <a:cxn ang="0">
                  <a:pos x="257" y="17"/>
                </a:cxn>
                <a:cxn ang="0">
                  <a:pos x="239" y="17"/>
                </a:cxn>
                <a:cxn ang="0">
                  <a:pos x="218" y="17"/>
                </a:cxn>
                <a:cxn ang="0">
                  <a:pos x="195" y="17"/>
                </a:cxn>
                <a:cxn ang="0">
                  <a:pos x="171" y="17"/>
                </a:cxn>
                <a:cxn ang="0">
                  <a:pos x="147" y="17"/>
                </a:cxn>
                <a:cxn ang="0">
                  <a:pos x="121" y="17"/>
                </a:cxn>
                <a:cxn ang="0">
                  <a:pos x="97" y="17"/>
                </a:cxn>
                <a:cxn ang="0">
                  <a:pos x="74" y="17"/>
                </a:cxn>
                <a:cxn ang="0">
                  <a:pos x="53" y="17"/>
                </a:cxn>
                <a:cxn ang="0">
                  <a:pos x="35" y="17"/>
                </a:cxn>
                <a:cxn ang="0">
                  <a:pos x="19" y="17"/>
                </a:cxn>
                <a:cxn ang="0">
                  <a:pos x="8" y="17"/>
                </a:cxn>
                <a:cxn ang="0">
                  <a:pos x="2" y="17"/>
                </a:cxn>
                <a:cxn ang="0">
                  <a:pos x="0" y="13"/>
                </a:cxn>
                <a:cxn ang="0">
                  <a:pos x="0" y="8"/>
                </a:cxn>
                <a:cxn ang="0">
                  <a:pos x="0" y="6"/>
                </a:cxn>
                <a:cxn ang="0">
                  <a:pos x="0" y="5"/>
                </a:cxn>
                <a:cxn ang="0">
                  <a:pos x="0" y="5"/>
                </a:cxn>
                <a:cxn ang="0">
                  <a:pos x="0" y="3"/>
                </a:cxn>
                <a:cxn ang="0">
                  <a:pos x="0" y="1"/>
                </a:cxn>
                <a:cxn ang="0">
                  <a:pos x="0" y="0"/>
                </a:cxn>
                <a:cxn ang="0">
                  <a:pos x="7" y="0"/>
                </a:cxn>
                <a:cxn ang="0">
                  <a:pos x="19" y="0"/>
                </a:cxn>
                <a:cxn ang="0">
                  <a:pos x="34" y="0"/>
                </a:cxn>
                <a:cxn ang="0">
                  <a:pos x="52" y="0"/>
                </a:cxn>
                <a:cxn ang="0">
                  <a:pos x="74" y="0"/>
                </a:cxn>
                <a:cxn ang="0">
                  <a:pos x="97" y="0"/>
                </a:cxn>
                <a:cxn ang="0">
                  <a:pos x="121" y="0"/>
                </a:cxn>
                <a:cxn ang="0">
                  <a:pos x="147" y="0"/>
                </a:cxn>
                <a:cxn ang="0">
                  <a:pos x="171" y="0"/>
                </a:cxn>
                <a:cxn ang="0">
                  <a:pos x="195" y="0"/>
                </a:cxn>
                <a:cxn ang="0">
                  <a:pos x="218" y="0"/>
                </a:cxn>
                <a:cxn ang="0">
                  <a:pos x="240" y="0"/>
                </a:cxn>
                <a:cxn ang="0">
                  <a:pos x="258" y="0"/>
                </a:cxn>
                <a:cxn ang="0">
                  <a:pos x="273" y="0"/>
                </a:cxn>
                <a:cxn ang="0">
                  <a:pos x="285" y="0"/>
                </a:cxn>
                <a:cxn ang="0">
                  <a:pos x="292" y="0"/>
                </a:cxn>
              </a:cxnLst>
              <a:rect l="0" t="0" r="r" b="b"/>
              <a:pathLst>
                <a:path w="292" h="17">
                  <a:moveTo>
                    <a:pt x="292" y="0"/>
                  </a:moveTo>
                  <a:lnTo>
                    <a:pt x="292" y="1"/>
                  </a:lnTo>
                  <a:lnTo>
                    <a:pt x="292" y="3"/>
                  </a:lnTo>
                  <a:lnTo>
                    <a:pt x="292" y="5"/>
                  </a:lnTo>
                  <a:lnTo>
                    <a:pt x="292" y="5"/>
                  </a:lnTo>
                  <a:lnTo>
                    <a:pt x="292" y="6"/>
                  </a:lnTo>
                  <a:lnTo>
                    <a:pt x="292" y="8"/>
                  </a:lnTo>
                  <a:lnTo>
                    <a:pt x="291" y="13"/>
                  </a:lnTo>
                  <a:lnTo>
                    <a:pt x="291" y="17"/>
                  </a:lnTo>
                  <a:lnTo>
                    <a:pt x="284" y="17"/>
                  </a:lnTo>
                  <a:lnTo>
                    <a:pt x="273" y="17"/>
                  </a:lnTo>
                  <a:lnTo>
                    <a:pt x="257" y="17"/>
                  </a:lnTo>
                  <a:lnTo>
                    <a:pt x="239" y="17"/>
                  </a:lnTo>
                  <a:lnTo>
                    <a:pt x="218" y="17"/>
                  </a:lnTo>
                  <a:lnTo>
                    <a:pt x="195" y="17"/>
                  </a:lnTo>
                  <a:lnTo>
                    <a:pt x="171" y="17"/>
                  </a:lnTo>
                  <a:lnTo>
                    <a:pt x="147" y="17"/>
                  </a:lnTo>
                  <a:lnTo>
                    <a:pt x="121" y="17"/>
                  </a:lnTo>
                  <a:lnTo>
                    <a:pt x="97" y="17"/>
                  </a:lnTo>
                  <a:lnTo>
                    <a:pt x="74" y="17"/>
                  </a:lnTo>
                  <a:lnTo>
                    <a:pt x="53" y="17"/>
                  </a:lnTo>
                  <a:lnTo>
                    <a:pt x="35" y="17"/>
                  </a:lnTo>
                  <a:lnTo>
                    <a:pt x="19" y="17"/>
                  </a:lnTo>
                  <a:lnTo>
                    <a:pt x="8" y="17"/>
                  </a:lnTo>
                  <a:lnTo>
                    <a:pt x="2" y="17"/>
                  </a:lnTo>
                  <a:lnTo>
                    <a:pt x="0" y="13"/>
                  </a:lnTo>
                  <a:lnTo>
                    <a:pt x="0" y="8"/>
                  </a:lnTo>
                  <a:lnTo>
                    <a:pt x="0" y="6"/>
                  </a:lnTo>
                  <a:lnTo>
                    <a:pt x="0" y="5"/>
                  </a:lnTo>
                  <a:lnTo>
                    <a:pt x="0" y="5"/>
                  </a:lnTo>
                  <a:lnTo>
                    <a:pt x="0" y="3"/>
                  </a:lnTo>
                  <a:lnTo>
                    <a:pt x="0" y="1"/>
                  </a:lnTo>
                  <a:lnTo>
                    <a:pt x="0" y="0"/>
                  </a:lnTo>
                  <a:lnTo>
                    <a:pt x="7" y="0"/>
                  </a:lnTo>
                  <a:lnTo>
                    <a:pt x="19" y="0"/>
                  </a:lnTo>
                  <a:lnTo>
                    <a:pt x="34" y="0"/>
                  </a:lnTo>
                  <a:lnTo>
                    <a:pt x="52" y="0"/>
                  </a:lnTo>
                  <a:lnTo>
                    <a:pt x="74" y="0"/>
                  </a:lnTo>
                  <a:lnTo>
                    <a:pt x="97" y="0"/>
                  </a:lnTo>
                  <a:lnTo>
                    <a:pt x="121" y="0"/>
                  </a:lnTo>
                  <a:lnTo>
                    <a:pt x="147" y="0"/>
                  </a:lnTo>
                  <a:lnTo>
                    <a:pt x="171" y="0"/>
                  </a:lnTo>
                  <a:lnTo>
                    <a:pt x="195" y="0"/>
                  </a:lnTo>
                  <a:lnTo>
                    <a:pt x="218" y="0"/>
                  </a:lnTo>
                  <a:lnTo>
                    <a:pt x="240" y="0"/>
                  </a:lnTo>
                  <a:lnTo>
                    <a:pt x="258" y="0"/>
                  </a:lnTo>
                  <a:lnTo>
                    <a:pt x="273" y="0"/>
                  </a:lnTo>
                  <a:lnTo>
                    <a:pt x="285" y="0"/>
                  </a:lnTo>
                  <a:lnTo>
                    <a:pt x="292" y="0"/>
                  </a:lnTo>
                  <a:close/>
                </a:path>
              </a:pathLst>
            </a:custGeom>
            <a:solidFill>
              <a:srgbClr val="FCF2D8"/>
            </a:solidFill>
            <a:ln w="9525">
              <a:noFill/>
              <a:round/>
              <a:headEnd/>
              <a:tailEnd/>
            </a:ln>
          </p:spPr>
          <p:txBody>
            <a:bodyPr/>
            <a:lstStyle/>
            <a:p>
              <a:endParaRPr lang="en-US"/>
            </a:p>
          </p:txBody>
        </p:sp>
        <p:sp>
          <p:nvSpPr>
            <p:cNvPr id="13352" name="Freeform 40"/>
            <p:cNvSpPr>
              <a:spLocks/>
            </p:cNvSpPr>
            <p:nvPr/>
          </p:nvSpPr>
          <p:spPr bwMode="auto">
            <a:xfrm>
              <a:off x="5382" y="4211"/>
              <a:ext cx="170" cy="73"/>
            </a:xfrm>
            <a:custGeom>
              <a:avLst/>
              <a:gdLst/>
              <a:ahLst/>
              <a:cxnLst>
                <a:cxn ang="0">
                  <a:pos x="1" y="135"/>
                </a:cxn>
                <a:cxn ang="0">
                  <a:pos x="0" y="146"/>
                </a:cxn>
                <a:cxn ang="0">
                  <a:pos x="340" y="146"/>
                </a:cxn>
                <a:cxn ang="0">
                  <a:pos x="339" y="135"/>
                </a:cxn>
                <a:cxn ang="0">
                  <a:pos x="332" y="107"/>
                </a:cxn>
                <a:cxn ang="0">
                  <a:pos x="319" y="81"/>
                </a:cxn>
                <a:cxn ang="0">
                  <a:pos x="302" y="59"/>
                </a:cxn>
                <a:cxn ang="0">
                  <a:pos x="281" y="38"/>
                </a:cxn>
                <a:cxn ang="0">
                  <a:pos x="256" y="22"/>
                </a:cxn>
                <a:cxn ang="0">
                  <a:pos x="228" y="11"/>
                </a:cxn>
                <a:cxn ang="0">
                  <a:pos x="198" y="3"/>
                </a:cxn>
                <a:cxn ang="0">
                  <a:pos x="166" y="0"/>
                </a:cxn>
                <a:cxn ang="0">
                  <a:pos x="135" y="3"/>
                </a:cxn>
                <a:cxn ang="0">
                  <a:pos x="106" y="11"/>
                </a:cxn>
                <a:cxn ang="0">
                  <a:pos x="80" y="22"/>
                </a:cxn>
                <a:cxn ang="0">
                  <a:pos x="57" y="38"/>
                </a:cxn>
                <a:cxn ang="0">
                  <a:pos x="36" y="58"/>
                </a:cxn>
                <a:cxn ang="0">
                  <a:pos x="20" y="81"/>
                </a:cxn>
                <a:cxn ang="0">
                  <a:pos x="8" y="106"/>
                </a:cxn>
                <a:cxn ang="0">
                  <a:pos x="1" y="135"/>
                </a:cxn>
              </a:cxnLst>
              <a:rect l="0" t="0" r="r" b="b"/>
              <a:pathLst>
                <a:path w="340" h="146">
                  <a:moveTo>
                    <a:pt x="1" y="135"/>
                  </a:moveTo>
                  <a:lnTo>
                    <a:pt x="0" y="146"/>
                  </a:lnTo>
                  <a:lnTo>
                    <a:pt x="340" y="146"/>
                  </a:lnTo>
                  <a:lnTo>
                    <a:pt x="339" y="135"/>
                  </a:lnTo>
                  <a:lnTo>
                    <a:pt x="332" y="107"/>
                  </a:lnTo>
                  <a:lnTo>
                    <a:pt x="319" y="81"/>
                  </a:lnTo>
                  <a:lnTo>
                    <a:pt x="302" y="59"/>
                  </a:lnTo>
                  <a:lnTo>
                    <a:pt x="281" y="38"/>
                  </a:lnTo>
                  <a:lnTo>
                    <a:pt x="256" y="22"/>
                  </a:lnTo>
                  <a:lnTo>
                    <a:pt x="228" y="11"/>
                  </a:lnTo>
                  <a:lnTo>
                    <a:pt x="198" y="3"/>
                  </a:lnTo>
                  <a:lnTo>
                    <a:pt x="166" y="0"/>
                  </a:lnTo>
                  <a:lnTo>
                    <a:pt x="135" y="3"/>
                  </a:lnTo>
                  <a:lnTo>
                    <a:pt x="106" y="11"/>
                  </a:lnTo>
                  <a:lnTo>
                    <a:pt x="80" y="22"/>
                  </a:lnTo>
                  <a:lnTo>
                    <a:pt x="57" y="38"/>
                  </a:lnTo>
                  <a:lnTo>
                    <a:pt x="36" y="58"/>
                  </a:lnTo>
                  <a:lnTo>
                    <a:pt x="20" y="81"/>
                  </a:lnTo>
                  <a:lnTo>
                    <a:pt x="8" y="106"/>
                  </a:lnTo>
                  <a:lnTo>
                    <a:pt x="1" y="135"/>
                  </a:lnTo>
                  <a:close/>
                </a:path>
              </a:pathLst>
            </a:custGeom>
            <a:solidFill>
              <a:srgbClr val="000000"/>
            </a:solidFill>
            <a:ln w="9525">
              <a:noFill/>
              <a:round/>
              <a:headEnd/>
              <a:tailEnd/>
            </a:ln>
          </p:spPr>
          <p:txBody>
            <a:bodyPr/>
            <a:lstStyle/>
            <a:p>
              <a:endParaRPr lang="en-US"/>
            </a:p>
          </p:txBody>
        </p:sp>
        <p:sp>
          <p:nvSpPr>
            <p:cNvPr id="13353" name="Freeform 41"/>
            <p:cNvSpPr>
              <a:spLocks/>
            </p:cNvSpPr>
            <p:nvPr/>
          </p:nvSpPr>
          <p:spPr bwMode="auto">
            <a:xfrm>
              <a:off x="5394" y="4221"/>
              <a:ext cx="146" cy="52"/>
            </a:xfrm>
            <a:custGeom>
              <a:avLst/>
              <a:gdLst/>
              <a:ahLst/>
              <a:cxnLst>
                <a:cxn ang="0">
                  <a:pos x="142" y="0"/>
                </a:cxn>
                <a:cxn ang="0">
                  <a:pos x="169" y="2"/>
                </a:cxn>
                <a:cxn ang="0">
                  <a:pos x="194" y="8"/>
                </a:cxn>
                <a:cxn ang="0">
                  <a:pos x="217" y="17"/>
                </a:cxn>
                <a:cxn ang="0">
                  <a:pos x="238" y="30"/>
                </a:cxn>
                <a:cxn ang="0">
                  <a:pos x="256" y="45"/>
                </a:cxn>
                <a:cxn ang="0">
                  <a:pos x="272" y="63"/>
                </a:cxn>
                <a:cxn ang="0">
                  <a:pos x="284" y="83"/>
                </a:cxn>
                <a:cxn ang="0">
                  <a:pos x="292" y="105"/>
                </a:cxn>
                <a:cxn ang="0">
                  <a:pos x="285" y="105"/>
                </a:cxn>
                <a:cxn ang="0">
                  <a:pos x="273" y="105"/>
                </a:cxn>
                <a:cxn ang="0">
                  <a:pos x="258" y="105"/>
                </a:cxn>
                <a:cxn ang="0">
                  <a:pos x="239" y="105"/>
                </a:cxn>
                <a:cxn ang="0">
                  <a:pos x="218" y="105"/>
                </a:cxn>
                <a:cxn ang="0">
                  <a:pos x="195" y="105"/>
                </a:cxn>
                <a:cxn ang="0">
                  <a:pos x="171" y="105"/>
                </a:cxn>
                <a:cxn ang="0">
                  <a:pos x="146" y="105"/>
                </a:cxn>
                <a:cxn ang="0">
                  <a:pos x="120" y="105"/>
                </a:cxn>
                <a:cxn ang="0">
                  <a:pos x="96" y="105"/>
                </a:cxn>
                <a:cxn ang="0">
                  <a:pos x="73" y="105"/>
                </a:cxn>
                <a:cxn ang="0">
                  <a:pos x="52" y="105"/>
                </a:cxn>
                <a:cxn ang="0">
                  <a:pos x="34" y="105"/>
                </a:cxn>
                <a:cxn ang="0">
                  <a:pos x="19" y="105"/>
                </a:cxn>
                <a:cxn ang="0">
                  <a:pos x="7" y="105"/>
                </a:cxn>
                <a:cxn ang="0">
                  <a:pos x="0" y="105"/>
                </a:cxn>
                <a:cxn ang="0">
                  <a:pos x="8" y="83"/>
                </a:cxn>
                <a:cxn ang="0">
                  <a:pos x="19" y="62"/>
                </a:cxn>
                <a:cxn ang="0">
                  <a:pos x="34" y="44"/>
                </a:cxn>
                <a:cxn ang="0">
                  <a:pos x="51" y="29"/>
                </a:cxn>
                <a:cxn ang="0">
                  <a:pos x="71" y="17"/>
                </a:cxn>
                <a:cxn ang="0">
                  <a:pos x="93" y="8"/>
                </a:cxn>
                <a:cxn ang="0">
                  <a:pos x="117" y="2"/>
                </a:cxn>
                <a:cxn ang="0">
                  <a:pos x="142" y="0"/>
                </a:cxn>
              </a:cxnLst>
              <a:rect l="0" t="0" r="r" b="b"/>
              <a:pathLst>
                <a:path w="292" h="105">
                  <a:moveTo>
                    <a:pt x="142" y="0"/>
                  </a:moveTo>
                  <a:lnTo>
                    <a:pt x="169" y="2"/>
                  </a:lnTo>
                  <a:lnTo>
                    <a:pt x="194" y="8"/>
                  </a:lnTo>
                  <a:lnTo>
                    <a:pt x="217" y="17"/>
                  </a:lnTo>
                  <a:lnTo>
                    <a:pt x="238" y="30"/>
                  </a:lnTo>
                  <a:lnTo>
                    <a:pt x="256" y="45"/>
                  </a:lnTo>
                  <a:lnTo>
                    <a:pt x="272" y="63"/>
                  </a:lnTo>
                  <a:lnTo>
                    <a:pt x="284" y="83"/>
                  </a:lnTo>
                  <a:lnTo>
                    <a:pt x="292" y="105"/>
                  </a:lnTo>
                  <a:lnTo>
                    <a:pt x="285" y="105"/>
                  </a:lnTo>
                  <a:lnTo>
                    <a:pt x="273" y="105"/>
                  </a:lnTo>
                  <a:lnTo>
                    <a:pt x="258" y="105"/>
                  </a:lnTo>
                  <a:lnTo>
                    <a:pt x="239" y="105"/>
                  </a:lnTo>
                  <a:lnTo>
                    <a:pt x="218" y="105"/>
                  </a:lnTo>
                  <a:lnTo>
                    <a:pt x="195" y="105"/>
                  </a:lnTo>
                  <a:lnTo>
                    <a:pt x="171" y="105"/>
                  </a:lnTo>
                  <a:lnTo>
                    <a:pt x="146" y="105"/>
                  </a:lnTo>
                  <a:lnTo>
                    <a:pt x="120" y="105"/>
                  </a:lnTo>
                  <a:lnTo>
                    <a:pt x="96" y="105"/>
                  </a:lnTo>
                  <a:lnTo>
                    <a:pt x="73" y="105"/>
                  </a:lnTo>
                  <a:lnTo>
                    <a:pt x="52" y="105"/>
                  </a:lnTo>
                  <a:lnTo>
                    <a:pt x="34" y="105"/>
                  </a:lnTo>
                  <a:lnTo>
                    <a:pt x="19" y="105"/>
                  </a:lnTo>
                  <a:lnTo>
                    <a:pt x="7" y="105"/>
                  </a:lnTo>
                  <a:lnTo>
                    <a:pt x="0" y="105"/>
                  </a:lnTo>
                  <a:lnTo>
                    <a:pt x="8" y="83"/>
                  </a:lnTo>
                  <a:lnTo>
                    <a:pt x="19" y="62"/>
                  </a:lnTo>
                  <a:lnTo>
                    <a:pt x="34" y="44"/>
                  </a:lnTo>
                  <a:lnTo>
                    <a:pt x="51" y="29"/>
                  </a:lnTo>
                  <a:lnTo>
                    <a:pt x="71" y="17"/>
                  </a:lnTo>
                  <a:lnTo>
                    <a:pt x="93" y="8"/>
                  </a:lnTo>
                  <a:lnTo>
                    <a:pt x="117" y="2"/>
                  </a:lnTo>
                  <a:lnTo>
                    <a:pt x="142" y="0"/>
                  </a:lnTo>
                  <a:close/>
                </a:path>
              </a:pathLst>
            </a:custGeom>
            <a:solidFill>
              <a:srgbClr val="BA4F00"/>
            </a:solidFill>
            <a:ln w="9525">
              <a:noFill/>
              <a:round/>
              <a:headEnd/>
              <a:tailEnd/>
            </a:ln>
          </p:spPr>
          <p:txBody>
            <a:bodyPr/>
            <a:lstStyle/>
            <a:p>
              <a:endParaRPr lang="en-US"/>
            </a:p>
          </p:txBody>
        </p:sp>
        <p:sp>
          <p:nvSpPr>
            <p:cNvPr id="13354" name="Freeform 42"/>
            <p:cNvSpPr>
              <a:spLocks/>
            </p:cNvSpPr>
            <p:nvPr/>
          </p:nvSpPr>
          <p:spPr bwMode="auto">
            <a:xfrm>
              <a:off x="5187" y="3609"/>
              <a:ext cx="294" cy="120"/>
            </a:xfrm>
            <a:custGeom>
              <a:avLst/>
              <a:gdLst/>
              <a:ahLst/>
              <a:cxnLst>
                <a:cxn ang="0">
                  <a:pos x="563" y="8"/>
                </a:cxn>
                <a:cxn ang="0">
                  <a:pos x="553" y="25"/>
                </a:cxn>
                <a:cxn ang="0">
                  <a:pos x="533" y="54"/>
                </a:cxn>
                <a:cxn ang="0">
                  <a:pos x="506" y="90"/>
                </a:cxn>
                <a:cxn ang="0">
                  <a:pos x="470" y="129"/>
                </a:cxn>
                <a:cxn ang="0">
                  <a:pos x="427" y="165"/>
                </a:cxn>
                <a:cxn ang="0">
                  <a:pos x="378" y="195"/>
                </a:cxn>
                <a:cxn ang="0">
                  <a:pos x="324" y="213"/>
                </a:cxn>
                <a:cxn ang="0">
                  <a:pos x="277" y="216"/>
                </a:cxn>
                <a:cxn ang="0">
                  <a:pos x="242" y="211"/>
                </a:cxn>
                <a:cxn ang="0">
                  <a:pos x="207" y="199"/>
                </a:cxn>
                <a:cxn ang="0">
                  <a:pos x="173" y="182"/>
                </a:cxn>
                <a:cxn ang="0">
                  <a:pos x="138" y="157"/>
                </a:cxn>
                <a:cxn ang="0">
                  <a:pos x="103" y="127"/>
                </a:cxn>
                <a:cxn ang="0">
                  <a:pos x="70" y="90"/>
                </a:cxn>
                <a:cxn ang="0">
                  <a:pos x="36" y="46"/>
                </a:cxn>
                <a:cxn ang="0">
                  <a:pos x="17" y="18"/>
                </a:cxn>
                <a:cxn ang="0">
                  <a:pos x="9" y="16"/>
                </a:cxn>
                <a:cxn ang="0">
                  <a:pos x="2" y="22"/>
                </a:cxn>
                <a:cxn ang="0">
                  <a:pos x="0" y="30"/>
                </a:cxn>
                <a:cxn ang="0">
                  <a:pos x="18" y="60"/>
                </a:cxn>
                <a:cxn ang="0">
                  <a:pos x="54" y="106"/>
                </a:cxn>
                <a:cxn ang="0">
                  <a:pos x="90" y="144"/>
                </a:cxn>
                <a:cxn ang="0">
                  <a:pos x="127" y="177"/>
                </a:cxn>
                <a:cxn ang="0">
                  <a:pos x="163" y="203"/>
                </a:cxn>
                <a:cxn ang="0">
                  <a:pos x="201" y="221"/>
                </a:cxn>
                <a:cxn ang="0">
                  <a:pos x="238" y="234"/>
                </a:cxn>
                <a:cxn ang="0">
                  <a:pos x="276" y="238"/>
                </a:cxn>
                <a:cxn ang="0">
                  <a:pos x="327" y="235"/>
                </a:cxn>
                <a:cxn ang="0">
                  <a:pos x="385" y="216"/>
                </a:cxn>
                <a:cxn ang="0">
                  <a:pos x="436" y="185"/>
                </a:cxn>
                <a:cxn ang="0">
                  <a:pos x="483" y="149"/>
                </a:cxn>
                <a:cxn ang="0">
                  <a:pos x="519" y="108"/>
                </a:cxn>
                <a:cxn ang="0">
                  <a:pos x="549" y="70"/>
                </a:cxn>
                <a:cxn ang="0">
                  <a:pos x="571" y="40"/>
                </a:cxn>
                <a:cxn ang="0">
                  <a:pos x="583" y="21"/>
                </a:cxn>
                <a:cxn ang="0">
                  <a:pos x="586" y="13"/>
                </a:cxn>
                <a:cxn ang="0">
                  <a:pos x="584" y="5"/>
                </a:cxn>
                <a:cxn ang="0">
                  <a:pos x="576" y="0"/>
                </a:cxn>
                <a:cxn ang="0">
                  <a:pos x="568" y="2"/>
                </a:cxn>
              </a:cxnLst>
              <a:rect l="0" t="0" r="r" b="b"/>
              <a:pathLst>
                <a:path w="586" h="238">
                  <a:moveTo>
                    <a:pt x="564" y="6"/>
                  </a:moveTo>
                  <a:lnTo>
                    <a:pt x="563" y="8"/>
                  </a:lnTo>
                  <a:lnTo>
                    <a:pt x="560" y="15"/>
                  </a:lnTo>
                  <a:lnTo>
                    <a:pt x="553" y="25"/>
                  </a:lnTo>
                  <a:lnTo>
                    <a:pt x="545" y="39"/>
                  </a:lnTo>
                  <a:lnTo>
                    <a:pt x="533" y="54"/>
                  </a:lnTo>
                  <a:lnTo>
                    <a:pt x="521" y="71"/>
                  </a:lnTo>
                  <a:lnTo>
                    <a:pt x="506" y="90"/>
                  </a:lnTo>
                  <a:lnTo>
                    <a:pt x="488" y="109"/>
                  </a:lnTo>
                  <a:lnTo>
                    <a:pt x="470" y="129"/>
                  </a:lnTo>
                  <a:lnTo>
                    <a:pt x="449" y="147"/>
                  </a:lnTo>
                  <a:lnTo>
                    <a:pt x="427" y="165"/>
                  </a:lnTo>
                  <a:lnTo>
                    <a:pt x="403" y="181"/>
                  </a:lnTo>
                  <a:lnTo>
                    <a:pt x="378" y="195"/>
                  </a:lnTo>
                  <a:lnTo>
                    <a:pt x="351" y="205"/>
                  </a:lnTo>
                  <a:lnTo>
                    <a:pt x="324" y="213"/>
                  </a:lnTo>
                  <a:lnTo>
                    <a:pt x="295" y="216"/>
                  </a:lnTo>
                  <a:lnTo>
                    <a:pt x="277" y="216"/>
                  </a:lnTo>
                  <a:lnTo>
                    <a:pt x="259" y="214"/>
                  </a:lnTo>
                  <a:lnTo>
                    <a:pt x="242" y="211"/>
                  </a:lnTo>
                  <a:lnTo>
                    <a:pt x="224" y="206"/>
                  </a:lnTo>
                  <a:lnTo>
                    <a:pt x="207" y="199"/>
                  </a:lnTo>
                  <a:lnTo>
                    <a:pt x="190" y="191"/>
                  </a:lnTo>
                  <a:lnTo>
                    <a:pt x="173" y="182"/>
                  </a:lnTo>
                  <a:lnTo>
                    <a:pt x="155" y="170"/>
                  </a:lnTo>
                  <a:lnTo>
                    <a:pt x="138" y="157"/>
                  </a:lnTo>
                  <a:lnTo>
                    <a:pt x="121" y="143"/>
                  </a:lnTo>
                  <a:lnTo>
                    <a:pt x="103" y="127"/>
                  </a:lnTo>
                  <a:lnTo>
                    <a:pt x="86" y="108"/>
                  </a:lnTo>
                  <a:lnTo>
                    <a:pt x="70" y="90"/>
                  </a:lnTo>
                  <a:lnTo>
                    <a:pt x="53" y="68"/>
                  </a:lnTo>
                  <a:lnTo>
                    <a:pt x="36" y="46"/>
                  </a:lnTo>
                  <a:lnTo>
                    <a:pt x="19" y="22"/>
                  </a:lnTo>
                  <a:lnTo>
                    <a:pt x="17" y="18"/>
                  </a:lnTo>
                  <a:lnTo>
                    <a:pt x="14" y="16"/>
                  </a:lnTo>
                  <a:lnTo>
                    <a:pt x="9" y="16"/>
                  </a:lnTo>
                  <a:lnTo>
                    <a:pt x="4" y="18"/>
                  </a:lnTo>
                  <a:lnTo>
                    <a:pt x="2" y="22"/>
                  </a:lnTo>
                  <a:lnTo>
                    <a:pt x="0" y="25"/>
                  </a:lnTo>
                  <a:lnTo>
                    <a:pt x="0" y="30"/>
                  </a:lnTo>
                  <a:lnTo>
                    <a:pt x="1" y="35"/>
                  </a:lnTo>
                  <a:lnTo>
                    <a:pt x="18" y="60"/>
                  </a:lnTo>
                  <a:lnTo>
                    <a:pt x="37" y="84"/>
                  </a:lnTo>
                  <a:lnTo>
                    <a:pt x="54" y="106"/>
                  </a:lnTo>
                  <a:lnTo>
                    <a:pt x="72" y="126"/>
                  </a:lnTo>
                  <a:lnTo>
                    <a:pt x="90" y="144"/>
                  </a:lnTo>
                  <a:lnTo>
                    <a:pt x="108" y="161"/>
                  </a:lnTo>
                  <a:lnTo>
                    <a:pt x="127" y="177"/>
                  </a:lnTo>
                  <a:lnTo>
                    <a:pt x="145" y="190"/>
                  </a:lnTo>
                  <a:lnTo>
                    <a:pt x="163" y="203"/>
                  </a:lnTo>
                  <a:lnTo>
                    <a:pt x="182" y="213"/>
                  </a:lnTo>
                  <a:lnTo>
                    <a:pt x="201" y="221"/>
                  </a:lnTo>
                  <a:lnTo>
                    <a:pt x="220" y="228"/>
                  </a:lnTo>
                  <a:lnTo>
                    <a:pt x="238" y="234"/>
                  </a:lnTo>
                  <a:lnTo>
                    <a:pt x="258" y="237"/>
                  </a:lnTo>
                  <a:lnTo>
                    <a:pt x="276" y="238"/>
                  </a:lnTo>
                  <a:lnTo>
                    <a:pt x="296" y="238"/>
                  </a:lnTo>
                  <a:lnTo>
                    <a:pt x="327" y="235"/>
                  </a:lnTo>
                  <a:lnTo>
                    <a:pt x="357" y="227"/>
                  </a:lnTo>
                  <a:lnTo>
                    <a:pt x="385" y="216"/>
                  </a:lnTo>
                  <a:lnTo>
                    <a:pt x="412" y="202"/>
                  </a:lnTo>
                  <a:lnTo>
                    <a:pt x="436" y="185"/>
                  </a:lnTo>
                  <a:lnTo>
                    <a:pt x="461" y="167"/>
                  </a:lnTo>
                  <a:lnTo>
                    <a:pt x="483" y="149"/>
                  </a:lnTo>
                  <a:lnTo>
                    <a:pt x="502" y="128"/>
                  </a:lnTo>
                  <a:lnTo>
                    <a:pt x="519" y="108"/>
                  </a:lnTo>
                  <a:lnTo>
                    <a:pt x="536" y="89"/>
                  </a:lnTo>
                  <a:lnTo>
                    <a:pt x="549" y="70"/>
                  </a:lnTo>
                  <a:lnTo>
                    <a:pt x="561" y="54"/>
                  </a:lnTo>
                  <a:lnTo>
                    <a:pt x="571" y="40"/>
                  </a:lnTo>
                  <a:lnTo>
                    <a:pt x="578" y="29"/>
                  </a:lnTo>
                  <a:lnTo>
                    <a:pt x="583" y="21"/>
                  </a:lnTo>
                  <a:lnTo>
                    <a:pt x="585" y="17"/>
                  </a:lnTo>
                  <a:lnTo>
                    <a:pt x="586" y="13"/>
                  </a:lnTo>
                  <a:lnTo>
                    <a:pt x="585" y="8"/>
                  </a:lnTo>
                  <a:lnTo>
                    <a:pt x="584" y="5"/>
                  </a:lnTo>
                  <a:lnTo>
                    <a:pt x="580" y="1"/>
                  </a:lnTo>
                  <a:lnTo>
                    <a:pt x="576" y="0"/>
                  </a:lnTo>
                  <a:lnTo>
                    <a:pt x="571" y="1"/>
                  </a:lnTo>
                  <a:lnTo>
                    <a:pt x="568" y="2"/>
                  </a:lnTo>
                  <a:lnTo>
                    <a:pt x="564" y="6"/>
                  </a:lnTo>
                  <a:close/>
                </a:path>
              </a:pathLst>
            </a:custGeom>
            <a:solidFill>
              <a:srgbClr val="000000"/>
            </a:solidFill>
            <a:ln w="9525">
              <a:noFill/>
              <a:round/>
              <a:headEnd/>
              <a:tailEnd/>
            </a:ln>
          </p:spPr>
          <p:txBody>
            <a:bodyPr/>
            <a:lstStyle/>
            <a:p>
              <a:endParaRPr lang="en-US"/>
            </a:p>
          </p:txBody>
        </p:sp>
        <p:sp>
          <p:nvSpPr>
            <p:cNvPr id="13355" name="Freeform 43"/>
            <p:cNvSpPr>
              <a:spLocks/>
            </p:cNvSpPr>
            <p:nvPr/>
          </p:nvSpPr>
          <p:spPr bwMode="auto">
            <a:xfrm>
              <a:off x="5656" y="3892"/>
              <a:ext cx="42" cy="51"/>
            </a:xfrm>
            <a:custGeom>
              <a:avLst/>
              <a:gdLst/>
              <a:ahLst/>
              <a:cxnLst>
                <a:cxn ang="0">
                  <a:pos x="22" y="8"/>
                </a:cxn>
                <a:cxn ang="0">
                  <a:pos x="14" y="15"/>
                </a:cxn>
                <a:cxn ang="0">
                  <a:pos x="9" y="24"/>
                </a:cxn>
                <a:cxn ang="0">
                  <a:pos x="4" y="36"/>
                </a:cxn>
                <a:cxn ang="0">
                  <a:pos x="2" y="47"/>
                </a:cxn>
                <a:cxn ang="0">
                  <a:pos x="2" y="47"/>
                </a:cxn>
                <a:cxn ang="0">
                  <a:pos x="2" y="47"/>
                </a:cxn>
                <a:cxn ang="0">
                  <a:pos x="2" y="47"/>
                </a:cxn>
                <a:cxn ang="0">
                  <a:pos x="2" y="47"/>
                </a:cxn>
                <a:cxn ang="0">
                  <a:pos x="0" y="59"/>
                </a:cxn>
                <a:cxn ang="0">
                  <a:pos x="3" y="70"/>
                </a:cxn>
                <a:cxn ang="0">
                  <a:pos x="6" y="81"/>
                </a:cxn>
                <a:cxn ang="0">
                  <a:pos x="12" y="90"/>
                </a:cxn>
                <a:cxn ang="0">
                  <a:pos x="17" y="96"/>
                </a:cxn>
                <a:cxn ang="0">
                  <a:pos x="22" y="99"/>
                </a:cxn>
                <a:cxn ang="0">
                  <a:pos x="29" y="103"/>
                </a:cxn>
                <a:cxn ang="0">
                  <a:pos x="36" y="104"/>
                </a:cxn>
                <a:cxn ang="0">
                  <a:pos x="43" y="104"/>
                </a:cxn>
                <a:cxn ang="0">
                  <a:pos x="50" y="103"/>
                </a:cxn>
                <a:cxn ang="0">
                  <a:pos x="57" y="100"/>
                </a:cxn>
                <a:cxn ang="0">
                  <a:pos x="64" y="96"/>
                </a:cxn>
                <a:cxn ang="0">
                  <a:pos x="71" y="89"/>
                </a:cxn>
                <a:cxn ang="0">
                  <a:pos x="78" y="80"/>
                </a:cxn>
                <a:cxn ang="0">
                  <a:pos x="82" y="69"/>
                </a:cxn>
                <a:cxn ang="0">
                  <a:pos x="85" y="58"/>
                </a:cxn>
                <a:cxn ang="0">
                  <a:pos x="85" y="47"/>
                </a:cxn>
                <a:cxn ang="0">
                  <a:pos x="83" y="37"/>
                </a:cxn>
                <a:cxn ang="0">
                  <a:pos x="81" y="28"/>
                </a:cxn>
                <a:cxn ang="0">
                  <a:pos x="78" y="20"/>
                </a:cxn>
                <a:cxn ang="0">
                  <a:pos x="72" y="13"/>
                </a:cxn>
                <a:cxn ang="0">
                  <a:pos x="65" y="7"/>
                </a:cxn>
                <a:cxn ang="0">
                  <a:pos x="57" y="3"/>
                </a:cxn>
                <a:cxn ang="0">
                  <a:pos x="49" y="0"/>
                </a:cxn>
                <a:cxn ang="0">
                  <a:pos x="42" y="0"/>
                </a:cxn>
                <a:cxn ang="0">
                  <a:pos x="35" y="1"/>
                </a:cxn>
                <a:cxn ang="0">
                  <a:pos x="28" y="4"/>
                </a:cxn>
                <a:cxn ang="0">
                  <a:pos x="22" y="8"/>
                </a:cxn>
              </a:cxnLst>
              <a:rect l="0" t="0" r="r" b="b"/>
              <a:pathLst>
                <a:path w="85" h="104">
                  <a:moveTo>
                    <a:pt x="22" y="8"/>
                  </a:moveTo>
                  <a:lnTo>
                    <a:pt x="14" y="15"/>
                  </a:lnTo>
                  <a:lnTo>
                    <a:pt x="9" y="24"/>
                  </a:lnTo>
                  <a:lnTo>
                    <a:pt x="4" y="36"/>
                  </a:lnTo>
                  <a:lnTo>
                    <a:pt x="2" y="47"/>
                  </a:lnTo>
                  <a:lnTo>
                    <a:pt x="2" y="47"/>
                  </a:lnTo>
                  <a:lnTo>
                    <a:pt x="2" y="47"/>
                  </a:lnTo>
                  <a:lnTo>
                    <a:pt x="2" y="47"/>
                  </a:lnTo>
                  <a:lnTo>
                    <a:pt x="2" y="47"/>
                  </a:lnTo>
                  <a:lnTo>
                    <a:pt x="0" y="59"/>
                  </a:lnTo>
                  <a:lnTo>
                    <a:pt x="3" y="70"/>
                  </a:lnTo>
                  <a:lnTo>
                    <a:pt x="6" y="81"/>
                  </a:lnTo>
                  <a:lnTo>
                    <a:pt x="12" y="90"/>
                  </a:lnTo>
                  <a:lnTo>
                    <a:pt x="17" y="96"/>
                  </a:lnTo>
                  <a:lnTo>
                    <a:pt x="22" y="99"/>
                  </a:lnTo>
                  <a:lnTo>
                    <a:pt x="29" y="103"/>
                  </a:lnTo>
                  <a:lnTo>
                    <a:pt x="36" y="104"/>
                  </a:lnTo>
                  <a:lnTo>
                    <a:pt x="43" y="104"/>
                  </a:lnTo>
                  <a:lnTo>
                    <a:pt x="50" y="103"/>
                  </a:lnTo>
                  <a:lnTo>
                    <a:pt x="57" y="100"/>
                  </a:lnTo>
                  <a:lnTo>
                    <a:pt x="64" y="96"/>
                  </a:lnTo>
                  <a:lnTo>
                    <a:pt x="71" y="89"/>
                  </a:lnTo>
                  <a:lnTo>
                    <a:pt x="78" y="80"/>
                  </a:lnTo>
                  <a:lnTo>
                    <a:pt x="82" y="69"/>
                  </a:lnTo>
                  <a:lnTo>
                    <a:pt x="85" y="58"/>
                  </a:lnTo>
                  <a:lnTo>
                    <a:pt x="85" y="47"/>
                  </a:lnTo>
                  <a:lnTo>
                    <a:pt x="83" y="37"/>
                  </a:lnTo>
                  <a:lnTo>
                    <a:pt x="81" y="28"/>
                  </a:lnTo>
                  <a:lnTo>
                    <a:pt x="78" y="20"/>
                  </a:lnTo>
                  <a:lnTo>
                    <a:pt x="72" y="13"/>
                  </a:lnTo>
                  <a:lnTo>
                    <a:pt x="65" y="7"/>
                  </a:lnTo>
                  <a:lnTo>
                    <a:pt x="57" y="3"/>
                  </a:lnTo>
                  <a:lnTo>
                    <a:pt x="49" y="0"/>
                  </a:lnTo>
                  <a:lnTo>
                    <a:pt x="42" y="0"/>
                  </a:lnTo>
                  <a:lnTo>
                    <a:pt x="35" y="1"/>
                  </a:lnTo>
                  <a:lnTo>
                    <a:pt x="28" y="4"/>
                  </a:lnTo>
                  <a:lnTo>
                    <a:pt x="22" y="8"/>
                  </a:lnTo>
                  <a:close/>
                </a:path>
              </a:pathLst>
            </a:custGeom>
            <a:solidFill>
              <a:srgbClr val="000000"/>
            </a:solidFill>
            <a:ln w="9525">
              <a:noFill/>
              <a:round/>
              <a:headEnd/>
              <a:tailEnd/>
            </a:ln>
          </p:spPr>
          <p:txBody>
            <a:bodyPr/>
            <a:lstStyle/>
            <a:p>
              <a:endParaRPr lang="en-US"/>
            </a:p>
          </p:txBody>
        </p:sp>
        <p:sp>
          <p:nvSpPr>
            <p:cNvPr id="13356" name="Freeform 44"/>
            <p:cNvSpPr>
              <a:spLocks/>
            </p:cNvSpPr>
            <p:nvPr/>
          </p:nvSpPr>
          <p:spPr bwMode="auto">
            <a:xfrm>
              <a:off x="5668" y="3904"/>
              <a:ext cx="17" cy="27"/>
            </a:xfrm>
            <a:custGeom>
              <a:avLst/>
              <a:gdLst/>
              <a:ahLst/>
              <a:cxnLst>
                <a:cxn ang="0">
                  <a:pos x="11" y="2"/>
                </a:cxn>
                <a:cxn ang="0">
                  <a:pos x="14" y="1"/>
                </a:cxn>
                <a:cxn ang="0">
                  <a:pos x="16" y="1"/>
                </a:cxn>
                <a:cxn ang="0">
                  <a:pos x="18" y="0"/>
                </a:cxn>
                <a:cxn ang="0">
                  <a:pos x="21" y="0"/>
                </a:cxn>
                <a:cxn ang="0">
                  <a:pos x="26" y="2"/>
                </a:cxn>
                <a:cxn ang="0">
                  <a:pos x="31" y="9"/>
                </a:cxn>
                <a:cxn ang="0">
                  <a:pos x="33" y="17"/>
                </a:cxn>
                <a:cxn ang="0">
                  <a:pos x="33" y="28"/>
                </a:cxn>
                <a:cxn ang="0">
                  <a:pos x="32" y="35"/>
                </a:cxn>
                <a:cxn ang="0">
                  <a:pos x="30" y="41"/>
                </a:cxn>
                <a:cxn ang="0">
                  <a:pos x="26" y="46"/>
                </a:cxn>
                <a:cxn ang="0">
                  <a:pos x="22" y="50"/>
                </a:cxn>
                <a:cxn ang="0">
                  <a:pos x="19" y="51"/>
                </a:cxn>
                <a:cxn ang="0">
                  <a:pos x="18" y="53"/>
                </a:cxn>
                <a:cxn ang="0">
                  <a:pos x="16" y="53"/>
                </a:cxn>
                <a:cxn ang="0">
                  <a:pos x="14" y="53"/>
                </a:cxn>
                <a:cxn ang="0">
                  <a:pos x="11" y="53"/>
                </a:cxn>
                <a:cxn ang="0">
                  <a:pos x="9" y="51"/>
                </a:cxn>
                <a:cxn ang="0">
                  <a:pos x="8" y="50"/>
                </a:cxn>
                <a:cxn ang="0">
                  <a:pos x="6" y="48"/>
                </a:cxn>
                <a:cxn ang="0">
                  <a:pos x="3" y="44"/>
                </a:cxn>
                <a:cxn ang="0">
                  <a:pos x="1" y="40"/>
                </a:cxn>
                <a:cxn ang="0">
                  <a:pos x="0" y="34"/>
                </a:cxn>
                <a:cxn ang="0">
                  <a:pos x="0" y="30"/>
                </a:cxn>
                <a:cxn ang="0">
                  <a:pos x="0" y="28"/>
                </a:cxn>
                <a:cxn ang="0">
                  <a:pos x="0" y="27"/>
                </a:cxn>
                <a:cxn ang="0">
                  <a:pos x="0" y="26"/>
                </a:cxn>
                <a:cxn ang="0">
                  <a:pos x="0" y="25"/>
                </a:cxn>
                <a:cxn ang="0">
                  <a:pos x="1" y="18"/>
                </a:cxn>
                <a:cxn ang="0">
                  <a:pos x="4" y="11"/>
                </a:cxn>
                <a:cxn ang="0">
                  <a:pos x="7" y="6"/>
                </a:cxn>
                <a:cxn ang="0">
                  <a:pos x="11" y="2"/>
                </a:cxn>
              </a:cxnLst>
              <a:rect l="0" t="0" r="r" b="b"/>
              <a:pathLst>
                <a:path w="33" h="53">
                  <a:moveTo>
                    <a:pt x="11" y="2"/>
                  </a:moveTo>
                  <a:lnTo>
                    <a:pt x="14" y="1"/>
                  </a:lnTo>
                  <a:lnTo>
                    <a:pt x="16" y="1"/>
                  </a:lnTo>
                  <a:lnTo>
                    <a:pt x="18" y="0"/>
                  </a:lnTo>
                  <a:lnTo>
                    <a:pt x="21" y="0"/>
                  </a:lnTo>
                  <a:lnTo>
                    <a:pt x="26" y="2"/>
                  </a:lnTo>
                  <a:lnTo>
                    <a:pt x="31" y="9"/>
                  </a:lnTo>
                  <a:lnTo>
                    <a:pt x="33" y="17"/>
                  </a:lnTo>
                  <a:lnTo>
                    <a:pt x="33" y="28"/>
                  </a:lnTo>
                  <a:lnTo>
                    <a:pt x="32" y="35"/>
                  </a:lnTo>
                  <a:lnTo>
                    <a:pt x="30" y="41"/>
                  </a:lnTo>
                  <a:lnTo>
                    <a:pt x="26" y="46"/>
                  </a:lnTo>
                  <a:lnTo>
                    <a:pt x="22" y="50"/>
                  </a:lnTo>
                  <a:lnTo>
                    <a:pt x="19" y="51"/>
                  </a:lnTo>
                  <a:lnTo>
                    <a:pt x="18" y="53"/>
                  </a:lnTo>
                  <a:lnTo>
                    <a:pt x="16" y="53"/>
                  </a:lnTo>
                  <a:lnTo>
                    <a:pt x="14" y="53"/>
                  </a:lnTo>
                  <a:lnTo>
                    <a:pt x="11" y="53"/>
                  </a:lnTo>
                  <a:lnTo>
                    <a:pt x="9" y="51"/>
                  </a:lnTo>
                  <a:lnTo>
                    <a:pt x="8" y="50"/>
                  </a:lnTo>
                  <a:lnTo>
                    <a:pt x="6" y="48"/>
                  </a:lnTo>
                  <a:lnTo>
                    <a:pt x="3" y="44"/>
                  </a:lnTo>
                  <a:lnTo>
                    <a:pt x="1" y="40"/>
                  </a:lnTo>
                  <a:lnTo>
                    <a:pt x="0" y="34"/>
                  </a:lnTo>
                  <a:lnTo>
                    <a:pt x="0" y="30"/>
                  </a:lnTo>
                  <a:lnTo>
                    <a:pt x="0" y="28"/>
                  </a:lnTo>
                  <a:lnTo>
                    <a:pt x="0" y="27"/>
                  </a:lnTo>
                  <a:lnTo>
                    <a:pt x="0" y="26"/>
                  </a:lnTo>
                  <a:lnTo>
                    <a:pt x="0" y="25"/>
                  </a:lnTo>
                  <a:lnTo>
                    <a:pt x="1" y="18"/>
                  </a:lnTo>
                  <a:lnTo>
                    <a:pt x="4" y="11"/>
                  </a:lnTo>
                  <a:lnTo>
                    <a:pt x="7" y="6"/>
                  </a:lnTo>
                  <a:lnTo>
                    <a:pt x="11" y="2"/>
                  </a:lnTo>
                  <a:close/>
                </a:path>
              </a:pathLst>
            </a:custGeom>
            <a:solidFill>
              <a:srgbClr val="F2BFB2"/>
            </a:solidFill>
            <a:ln w="9525">
              <a:noFill/>
              <a:round/>
              <a:headEnd/>
              <a:tailEnd/>
            </a:ln>
          </p:spPr>
          <p:txBody>
            <a:bodyPr/>
            <a:lstStyle/>
            <a:p>
              <a:endParaRPr lang="en-US"/>
            </a:p>
          </p:txBody>
        </p:sp>
        <p:sp>
          <p:nvSpPr>
            <p:cNvPr id="13357" name="Freeform 45"/>
            <p:cNvSpPr>
              <a:spLocks/>
            </p:cNvSpPr>
            <p:nvPr/>
          </p:nvSpPr>
          <p:spPr bwMode="auto">
            <a:xfrm>
              <a:off x="5511" y="3552"/>
              <a:ext cx="24" cy="63"/>
            </a:xfrm>
            <a:custGeom>
              <a:avLst/>
              <a:gdLst/>
              <a:ahLst/>
              <a:cxnLst>
                <a:cxn ang="0">
                  <a:pos x="9" y="1"/>
                </a:cxn>
                <a:cxn ang="0">
                  <a:pos x="5" y="3"/>
                </a:cxn>
                <a:cxn ang="0">
                  <a:pos x="2" y="8"/>
                </a:cxn>
                <a:cxn ang="0">
                  <a:pos x="0" y="13"/>
                </a:cxn>
                <a:cxn ang="0">
                  <a:pos x="1" y="17"/>
                </a:cxn>
                <a:cxn ang="0">
                  <a:pos x="5" y="28"/>
                </a:cxn>
                <a:cxn ang="0">
                  <a:pos x="13" y="52"/>
                </a:cxn>
                <a:cxn ang="0">
                  <a:pos x="20" y="83"/>
                </a:cxn>
                <a:cxn ang="0">
                  <a:pos x="23" y="112"/>
                </a:cxn>
                <a:cxn ang="0">
                  <a:pos x="24" y="116"/>
                </a:cxn>
                <a:cxn ang="0">
                  <a:pos x="27" y="121"/>
                </a:cxn>
                <a:cxn ang="0">
                  <a:pos x="31" y="123"/>
                </a:cxn>
                <a:cxn ang="0">
                  <a:pos x="36" y="124"/>
                </a:cxn>
                <a:cxn ang="0">
                  <a:pos x="40" y="123"/>
                </a:cxn>
                <a:cxn ang="0">
                  <a:pos x="45" y="121"/>
                </a:cxn>
                <a:cxn ang="0">
                  <a:pos x="47" y="116"/>
                </a:cxn>
                <a:cxn ang="0">
                  <a:pos x="49" y="112"/>
                </a:cxn>
                <a:cxn ang="0">
                  <a:pos x="45" y="79"/>
                </a:cxn>
                <a:cxn ang="0">
                  <a:pos x="37" y="47"/>
                </a:cxn>
                <a:cxn ang="0">
                  <a:pos x="30" y="21"/>
                </a:cxn>
                <a:cxn ang="0">
                  <a:pos x="25" y="9"/>
                </a:cxn>
                <a:cxn ang="0">
                  <a:pos x="23" y="5"/>
                </a:cxn>
                <a:cxn ang="0">
                  <a:pos x="20" y="1"/>
                </a:cxn>
                <a:cxn ang="0">
                  <a:pos x="14" y="0"/>
                </a:cxn>
                <a:cxn ang="0">
                  <a:pos x="9" y="1"/>
                </a:cxn>
              </a:cxnLst>
              <a:rect l="0" t="0" r="r" b="b"/>
              <a:pathLst>
                <a:path w="49" h="124">
                  <a:moveTo>
                    <a:pt x="9" y="1"/>
                  </a:moveTo>
                  <a:lnTo>
                    <a:pt x="5" y="3"/>
                  </a:lnTo>
                  <a:lnTo>
                    <a:pt x="2" y="8"/>
                  </a:lnTo>
                  <a:lnTo>
                    <a:pt x="0" y="13"/>
                  </a:lnTo>
                  <a:lnTo>
                    <a:pt x="1" y="17"/>
                  </a:lnTo>
                  <a:lnTo>
                    <a:pt x="5" y="28"/>
                  </a:lnTo>
                  <a:lnTo>
                    <a:pt x="13" y="52"/>
                  </a:lnTo>
                  <a:lnTo>
                    <a:pt x="20" y="83"/>
                  </a:lnTo>
                  <a:lnTo>
                    <a:pt x="23" y="112"/>
                  </a:lnTo>
                  <a:lnTo>
                    <a:pt x="24" y="116"/>
                  </a:lnTo>
                  <a:lnTo>
                    <a:pt x="27" y="121"/>
                  </a:lnTo>
                  <a:lnTo>
                    <a:pt x="31" y="123"/>
                  </a:lnTo>
                  <a:lnTo>
                    <a:pt x="36" y="124"/>
                  </a:lnTo>
                  <a:lnTo>
                    <a:pt x="40" y="123"/>
                  </a:lnTo>
                  <a:lnTo>
                    <a:pt x="45" y="121"/>
                  </a:lnTo>
                  <a:lnTo>
                    <a:pt x="47" y="116"/>
                  </a:lnTo>
                  <a:lnTo>
                    <a:pt x="49" y="112"/>
                  </a:lnTo>
                  <a:lnTo>
                    <a:pt x="45" y="79"/>
                  </a:lnTo>
                  <a:lnTo>
                    <a:pt x="37" y="47"/>
                  </a:lnTo>
                  <a:lnTo>
                    <a:pt x="30" y="21"/>
                  </a:lnTo>
                  <a:lnTo>
                    <a:pt x="25" y="9"/>
                  </a:lnTo>
                  <a:lnTo>
                    <a:pt x="23" y="5"/>
                  </a:lnTo>
                  <a:lnTo>
                    <a:pt x="20" y="1"/>
                  </a:lnTo>
                  <a:lnTo>
                    <a:pt x="14" y="0"/>
                  </a:lnTo>
                  <a:lnTo>
                    <a:pt x="9" y="1"/>
                  </a:lnTo>
                  <a:close/>
                </a:path>
              </a:pathLst>
            </a:custGeom>
            <a:solidFill>
              <a:srgbClr val="000000"/>
            </a:solidFill>
            <a:ln w="9525">
              <a:noFill/>
              <a:round/>
              <a:headEnd/>
              <a:tailEnd/>
            </a:ln>
          </p:spPr>
          <p:txBody>
            <a:bodyPr/>
            <a:lstStyle/>
            <a:p>
              <a:endParaRPr lang="en-US"/>
            </a:p>
          </p:txBody>
        </p:sp>
        <p:sp>
          <p:nvSpPr>
            <p:cNvPr id="13358" name="Freeform 46"/>
            <p:cNvSpPr>
              <a:spLocks/>
            </p:cNvSpPr>
            <p:nvPr/>
          </p:nvSpPr>
          <p:spPr bwMode="auto">
            <a:xfrm>
              <a:off x="5320" y="3376"/>
              <a:ext cx="296" cy="214"/>
            </a:xfrm>
            <a:custGeom>
              <a:avLst/>
              <a:gdLst/>
              <a:ahLst/>
              <a:cxnLst>
                <a:cxn ang="0">
                  <a:pos x="237" y="13"/>
                </a:cxn>
                <a:cxn ang="0">
                  <a:pos x="203" y="23"/>
                </a:cxn>
                <a:cxn ang="0">
                  <a:pos x="169" y="35"/>
                </a:cxn>
                <a:cxn ang="0">
                  <a:pos x="137" y="51"/>
                </a:cxn>
                <a:cxn ang="0">
                  <a:pos x="108" y="69"/>
                </a:cxn>
                <a:cxn ang="0">
                  <a:pos x="83" y="88"/>
                </a:cxn>
                <a:cxn ang="0">
                  <a:pos x="59" y="109"/>
                </a:cxn>
                <a:cxn ang="0">
                  <a:pos x="39" y="132"/>
                </a:cxn>
                <a:cxn ang="0">
                  <a:pos x="17" y="168"/>
                </a:cxn>
                <a:cxn ang="0">
                  <a:pos x="2" y="215"/>
                </a:cxn>
                <a:cxn ang="0">
                  <a:pos x="0" y="246"/>
                </a:cxn>
                <a:cxn ang="0">
                  <a:pos x="2" y="260"/>
                </a:cxn>
                <a:cxn ang="0">
                  <a:pos x="9" y="289"/>
                </a:cxn>
                <a:cxn ang="0">
                  <a:pos x="25" y="329"/>
                </a:cxn>
                <a:cxn ang="0">
                  <a:pos x="47" y="362"/>
                </a:cxn>
                <a:cxn ang="0">
                  <a:pos x="75" y="390"/>
                </a:cxn>
                <a:cxn ang="0">
                  <a:pos x="102" y="406"/>
                </a:cxn>
                <a:cxn ang="0">
                  <a:pos x="127" y="416"/>
                </a:cxn>
                <a:cxn ang="0">
                  <a:pos x="154" y="423"/>
                </a:cxn>
                <a:cxn ang="0">
                  <a:pos x="183" y="428"/>
                </a:cxn>
                <a:cxn ang="0">
                  <a:pos x="214" y="428"/>
                </a:cxn>
                <a:cxn ang="0">
                  <a:pos x="246" y="426"/>
                </a:cxn>
                <a:cxn ang="0">
                  <a:pos x="282" y="420"/>
                </a:cxn>
                <a:cxn ang="0">
                  <a:pos x="319" y="411"/>
                </a:cxn>
                <a:cxn ang="0">
                  <a:pos x="370" y="395"/>
                </a:cxn>
                <a:cxn ang="0">
                  <a:pos x="427" y="370"/>
                </a:cxn>
                <a:cxn ang="0">
                  <a:pos x="477" y="343"/>
                </a:cxn>
                <a:cxn ang="0">
                  <a:pos x="518" y="312"/>
                </a:cxn>
                <a:cxn ang="0">
                  <a:pos x="552" y="277"/>
                </a:cxn>
                <a:cxn ang="0">
                  <a:pos x="575" y="241"/>
                </a:cxn>
                <a:cxn ang="0">
                  <a:pos x="589" y="203"/>
                </a:cxn>
                <a:cxn ang="0">
                  <a:pos x="592" y="167"/>
                </a:cxn>
                <a:cxn ang="0">
                  <a:pos x="586" y="133"/>
                </a:cxn>
                <a:cxn ang="0">
                  <a:pos x="574" y="106"/>
                </a:cxn>
                <a:cxn ang="0">
                  <a:pos x="556" y="81"/>
                </a:cxn>
                <a:cxn ang="0">
                  <a:pos x="534" y="59"/>
                </a:cxn>
                <a:cxn ang="0">
                  <a:pos x="508" y="40"/>
                </a:cxn>
                <a:cxn ang="0">
                  <a:pos x="476" y="25"/>
                </a:cxn>
                <a:cxn ang="0">
                  <a:pos x="441" y="12"/>
                </a:cxn>
                <a:cxn ang="0">
                  <a:pos x="403" y="4"/>
                </a:cxn>
                <a:cxn ang="0">
                  <a:pos x="367" y="1"/>
                </a:cxn>
                <a:cxn ang="0">
                  <a:pos x="336" y="0"/>
                </a:cxn>
                <a:cxn ang="0">
                  <a:pos x="304" y="2"/>
                </a:cxn>
                <a:cxn ang="0">
                  <a:pos x="272" y="5"/>
                </a:cxn>
              </a:cxnLst>
              <a:rect l="0" t="0" r="r" b="b"/>
              <a:pathLst>
                <a:path w="592" h="428">
                  <a:moveTo>
                    <a:pt x="256" y="9"/>
                  </a:moveTo>
                  <a:lnTo>
                    <a:pt x="237" y="13"/>
                  </a:lnTo>
                  <a:lnTo>
                    <a:pt x="220" y="18"/>
                  </a:lnTo>
                  <a:lnTo>
                    <a:pt x="203" y="23"/>
                  </a:lnTo>
                  <a:lnTo>
                    <a:pt x="185" y="30"/>
                  </a:lnTo>
                  <a:lnTo>
                    <a:pt x="169" y="35"/>
                  </a:lnTo>
                  <a:lnTo>
                    <a:pt x="153" y="43"/>
                  </a:lnTo>
                  <a:lnTo>
                    <a:pt x="137" y="51"/>
                  </a:lnTo>
                  <a:lnTo>
                    <a:pt x="123" y="59"/>
                  </a:lnTo>
                  <a:lnTo>
                    <a:pt x="108" y="69"/>
                  </a:lnTo>
                  <a:lnTo>
                    <a:pt x="95" y="78"/>
                  </a:lnTo>
                  <a:lnTo>
                    <a:pt x="83" y="88"/>
                  </a:lnTo>
                  <a:lnTo>
                    <a:pt x="70" y="99"/>
                  </a:lnTo>
                  <a:lnTo>
                    <a:pt x="59" y="109"/>
                  </a:lnTo>
                  <a:lnTo>
                    <a:pt x="49" y="121"/>
                  </a:lnTo>
                  <a:lnTo>
                    <a:pt x="39" y="132"/>
                  </a:lnTo>
                  <a:lnTo>
                    <a:pt x="31" y="145"/>
                  </a:lnTo>
                  <a:lnTo>
                    <a:pt x="17" y="168"/>
                  </a:lnTo>
                  <a:lnTo>
                    <a:pt x="8" y="192"/>
                  </a:lnTo>
                  <a:lnTo>
                    <a:pt x="2" y="215"/>
                  </a:lnTo>
                  <a:lnTo>
                    <a:pt x="0" y="239"/>
                  </a:lnTo>
                  <a:lnTo>
                    <a:pt x="0" y="246"/>
                  </a:lnTo>
                  <a:lnTo>
                    <a:pt x="1" y="253"/>
                  </a:lnTo>
                  <a:lnTo>
                    <a:pt x="2" y="260"/>
                  </a:lnTo>
                  <a:lnTo>
                    <a:pt x="3" y="267"/>
                  </a:lnTo>
                  <a:lnTo>
                    <a:pt x="9" y="289"/>
                  </a:lnTo>
                  <a:lnTo>
                    <a:pt x="16" y="309"/>
                  </a:lnTo>
                  <a:lnTo>
                    <a:pt x="25" y="329"/>
                  </a:lnTo>
                  <a:lnTo>
                    <a:pt x="35" y="346"/>
                  </a:lnTo>
                  <a:lnTo>
                    <a:pt x="47" y="362"/>
                  </a:lnTo>
                  <a:lnTo>
                    <a:pt x="60" y="377"/>
                  </a:lnTo>
                  <a:lnTo>
                    <a:pt x="75" y="390"/>
                  </a:lnTo>
                  <a:lnTo>
                    <a:pt x="91" y="400"/>
                  </a:lnTo>
                  <a:lnTo>
                    <a:pt x="102" y="406"/>
                  </a:lnTo>
                  <a:lnTo>
                    <a:pt x="114" y="412"/>
                  </a:lnTo>
                  <a:lnTo>
                    <a:pt x="127" y="416"/>
                  </a:lnTo>
                  <a:lnTo>
                    <a:pt x="140" y="421"/>
                  </a:lnTo>
                  <a:lnTo>
                    <a:pt x="154" y="423"/>
                  </a:lnTo>
                  <a:lnTo>
                    <a:pt x="168" y="426"/>
                  </a:lnTo>
                  <a:lnTo>
                    <a:pt x="183" y="428"/>
                  </a:lnTo>
                  <a:lnTo>
                    <a:pt x="198" y="428"/>
                  </a:lnTo>
                  <a:lnTo>
                    <a:pt x="214" y="428"/>
                  </a:lnTo>
                  <a:lnTo>
                    <a:pt x="230" y="427"/>
                  </a:lnTo>
                  <a:lnTo>
                    <a:pt x="246" y="426"/>
                  </a:lnTo>
                  <a:lnTo>
                    <a:pt x="264" y="423"/>
                  </a:lnTo>
                  <a:lnTo>
                    <a:pt x="282" y="420"/>
                  </a:lnTo>
                  <a:lnTo>
                    <a:pt x="300" y="415"/>
                  </a:lnTo>
                  <a:lnTo>
                    <a:pt x="319" y="411"/>
                  </a:lnTo>
                  <a:lnTo>
                    <a:pt x="339" y="405"/>
                  </a:lnTo>
                  <a:lnTo>
                    <a:pt x="370" y="395"/>
                  </a:lnTo>
                  <a:lnTo>
                    <a:pt x="400" y="383"/>
                  </a:lnTo>
                  <a:lnTo>
                    <a:pt x="427" y="370"/>
                  </a:lnTo>
                  <a:lnTo>
                    <a:pt x="453" y="357"/>
                  </a:lnTo>
                  <a:lnTo>
                    <a:pt x="477" y="343"/>
                  </a:lnTo>
                  <a:lnTo>
                    <a:pt x="499" y="328"/>
                  </a:lnTo>
                  <a:lnTo>
                    <a:pt x="518" y="312"/>
                  </a:lnTo>
                  <a:lnTo>
                    <a:pt x="536" y="294"/>
                  </a:lnTo>
                  <a:lnTo>
                    <a:pt x="552" y="277"/>
                  </a:lnTo>
                  <a:lnTo>
                    <a:pt x="564" y="260"/>
                  </a:lnTo>
                  <a:lnTo>
                    <a:pt x="575" y="241"/>
                  </a:lnTo>
                  <a:lnTo>
                    <a:pt x="583" y="223"/>
                  </a:lnTo>
                  <a:lnTo>
                    <a:pt x="589" y="203"/>
                  </a:lnTo>
                  <a:lnTo>
                    <a:pt x="592" y="185"/>
                  </a:lnTo>
                  <a:lnTo>
                    <a:pt x="592" y="167"/>
                  </a:lnTo>
                  <a:lnTo>
                    <a:pt x="590" y="147"/>
                  </a:lnTo>
                  <a:lnTo>
                    <a:pt x="586" y="133"/>
                  </a:lnTo>
                  <a:lnTo>
                    <a:pt x="580" y="119"/>
                  </a:lnTo>
                  <a:lnTo>
                    <a:pt x="574" y="106"/>
                  </a:lnTo>
                  <a:lnTo>
                    <a:pt x="565" y="93"/>
                  </a:lnTo>
                  <a:lnTo>
                    <a:pt x="556" y="81"/>
                  </a:lnTo>
                  <a:lnTo>
                    <a:pt x="546" y="70"/>
                  </a:lnTo>
                  <a:lnTo>
                    <a:pt x="534" y="59"/>
                  </a:lnTo>
                  <a:lnTo>
                    <a:pt x="522" y="49"/>
                  </a:lnTo>
                  <a:lnTo>
                    <a:pt x="508" y="40"/>
                  </a:lnTo>
                  <a:lnTo>
                    <a:pt x="492" y="32"/>
                  </a:lnTo>
                  <a:lnTo>
                    <a:pt x="476" y="25"/>
                  </a:lnTo>
                  <a:lnTo>
                    <a:pt x="459" y="18"/>
                  </a:lnTo>
                  <a:lnTo>
                    <a:pt x="441" y="12"/>
                  </a:lnTo>
                  <a:lnTo>
                    <a:pt x="423" y="8"/>
                  </a:lnTo>
                  <a:lnTo>
                    <a:pt x="403" y="4"/>
                  </a:lnTo>
                  <a:lnTo>
                    <a:pt x="382" y="2"/>
                  </a:lnTo>
                  <a:lnTo>
                    <a:pt x="367" y="1"/>
                  </a:lnTo>
                  <a:lnTo>
                    <a:pt x="351" y="0"/>
                  </a:lnTo>
                  <a:lnTo>
                    <a:pt x="336" y="0"/>
                  </a:lnTo>
                  <a:lnTo>
                    <a:pt x="320" y="0"/>
                  </a:lnTo>
                  <a:lnTo>
                    <a:pt x="304" y="2"/>
                  </a:lnTo>
                  <a:lnTo>
                    <a:pt x="288" y="3"/>
                  </a:lnTo>
                  <a:lnTo>
                    <a:pt x="272" y="5"/>
                  </a:lnTo>
                  <a:lnTo>
                    <a:pt x="256" y="9"/>
                  </a:lnTo>
                  <a:close/>
                </a:path>
              </a:pathLst>
            </a:custGeom>
            <a:solidFill>
              <a:srgbClr val="000000"/>
            </a:solidFill>
            <a:ln w="9525">
              <a:noFill/>
              <a:round/>
              <a:headEnd/>
              <a:tailEnd/>
            </a:ln>
          </p:spPr>
          <p:txBody>
            <a:bodyPr/>
            <a:lstStyle/>
            <a:p>
              <a:endParaRPr lang="en-US"/>
            </a:p>
          </p:txBody>
        </p:sp>
        <p:sp>
          <p:nvSpPr>
            <p:cNvPr id="13359" name="Freeform 47"/>
            <p:cNvSpPr>
              <a:spLocks/>
            </p:cNvSpPr>
            <p:nvPr/>
          </p:nvSpPr>
          <p:spPr bwMode="auto">
            <a:xfrm>
              <a:off x="5333" y="3389"/>
              <a:ext cx="270" cy="189"/>
            </a:xfrm>
            <a:custGeom>
              <a:avLst/>
              <a:gdLst/>
              <a:ahLst/>
              <a:cxnLst>
                <a:cxn ang="0">
                  <a:pos x="61" y="342"/>
                </a:cxn>
                <a:cxn ang="0">
                  <a:pos x="36" y="313"/>
                </a:cxn>
                <a:cxn ang="0">
                  <a:pos x="17" y="282"/>
                </a:cxn>
                <a:cxn ang="0">
                  <a:pos x="6" y="252"/>
                </a:cxn>
                <a:cxn ang="0">
                  <a:pos x="2" y="237"/>
                </a:cxn>
                <a:cxn ang="0">
                  <a:pos x="4" y="185"/>
                </a:cxn>
                <a:cxn ang="0">
                  <a:pos x="27" y="135"/>
                </a:cxn>
                <a:cxn ang="0">
                  <a:pos x="43" y="113"/>
                </a:cxn>
                <a:cxn ang="0">
                  <a:pos x="63" y="92"/>
                </a:cxn>
                <a:cxn ang="0">
                  <a:pos x="85" y="72"/>
                </a:cxn>
                <a:cxn ang="0">
                  <a:pos x="112" y="55"/>
                </a:cxn>
                <a:cxn ang="0">
                  <a:pos x="140" y="40"/>
                </a:cxn>
                <a:cxn ang="0">
                  <a:pos x="171" y="26"/>
                </a:cxn>
                <a:cxn ang="0">
                  <a:pos x="203" y="16"/>
                </a:cxn>
                <a:cxn ang="0">
                  <a:pos x="236" y="8"/>
                </a:cxn>
                <a:cxn ang="0">
                  <a:pos x="266" y="3"/>
                </a:cxn>
                <a:cxn ang="0">
                  <a:pos x="296" y="0"/>
                </a:cxn>
                <a:cxn ang="0">
                  <a:pos x="326" y="0"/>
                </a:cxn>
                <a:cxn ang="0">
                  <a:pos x="355" y="1"/>
                </a:cxn>
                <a:cxn ang="0">
                  <a:pos x="391" y="7"/>
                </a:cxn>
                <a:cxn ang="0">
                  <a:pos x="424" y="16"/>
                </a:cxn>
                <a:cxn ang="0">
                  <a:pos x="454" y="28"/>
                </a:cxn>
                <a:cxn ang="0">
                  <a:pos x="479" y="43"/>
                </a:cxn>
                <a:cxn ang="0">
                  <a:pos x="501" y="61"/>
                </a:cxn>
                <a:cxn ang="0">
                  <a:pos x="519" y="81"/>
                </a:cxn>
                <a:cxn ang="0">
                  <a:pos x="531" y="102"/>
                </a:cxn>
                <a:cxn ang="0">
                  <a:pos x="539" y="127"/>
                </a:cxn>
                <a:cxn ang="0">
                  <a:pos x="540" y="165"/>
                </a:cxn>
                <a:cxn ang="0">
                  <a:pos x="530" y="200"/>
                </a:cxn>
                <a:cxn ang="0">
                  <a:pos x="509" y="234"/>
                </a:cxn>
                <a:cxn ang="0">
                  <a:pos x="479" y="265"/>
                </a:cxn>
                <a:cxn ang="0">
                  <a:pos x="443" y="292"/>
                </a:cxn>
                <a:cxn ang="0">
                  <a:pos x="400" y="318"/>
                </a:cxn>
                <a:cxn ang="0">
                  <a:pos x="354" y="339"/>
                </a:cxn>
                <a:cxn ang="0">
                  <a:pos x="305" y="356"/>
                </a:cxn>
                <a:cxn ang="0">
                  <a:pos x="270" y="366"/>
                </a:cxn>
                <a:cxn ang="0">
                  <a:pos x="236" y="373"/>
                </a:cxn>
                <a:cxn ang="0">
                  <a:pos x="205" y="377"/>
                </a:cxn>
                <a:cxn ang="0">
                  <a:pos x="175" y="378"/>
                </a:cxn>
                <a:cxn ang="0">
                  <a:pos x="148" y="377"/>
                </a:cxn>
                <a:cxn ang="0">
                  <a:pos x="122" y="372"/>
                </a:cxn>
                <a:cxn ang="0">
                  <a:pos x="99" y="364"/>
                </a:cxn>
                <a:cxn ang="0">
                  <a:pos x="78" y="353"/>
                </a:cxn>
              </a:cxnLst>
              <a:rect l="0" t="0" r="r" b="b"/>
              <a:pathLst>
                <a:path w="542" h="378">
                  <a:moveTo>
                    <a:pt x="78" y="353"/>
                  </a:moveTo>
                  <a:lnTo>
                    <a:pt x="61" y="342"/>
                  </a:lnTo>
                  <a:lnTo>
                    <a:pt x="47" y="328"/>
                  </a:lnTo>
                  <a:lnTo>
                    <a:pt x="36" y="313"/>
                  </a:lnTo>
                  <a:lnTo>
                    <a:pt x="25" y="298"/>
                  </a:lnTo>
                  <a:lnTo>
                    <a:pt x="17" y="282"/>
                  </a:lnTo>
                  <a:lnTo>
                    <a:pt x="10" y="267"/>
                  </a:lnTo>
                  <a:lnTo>
                    <a:pt x="6" y="252"/>
                  </a:lnTo>
                  <a:lnTo>
                    <a:pt x="2" y="237"/>
                  </a:lnTo>
                  <a:lnTo>
                    <a:pt x="2" y="237"/>
                  </a:lnTo>
                  <a:lnTo>
                    <a:pt x="0" y="212"/>
                  </a:lnTo>
                  <a:lnTo>
                    <a:pt x="4" y="185"/>
                  </a:lnTo>
                  <a:lnTo>
                    <a:pt x="13" y="160"/>
                  </a:lnTo>
                  <a:lnTo>
                    <a:pt x="27" y="135"/>
                  </a:lnTo>
                  <a:lnTo>
                    <a:pt x="35" y="123"/>
                  </a:lnTo>
                  <a:lnTo>
                    <a:pt x="43" y="113"/>
                  </a:lnTo>
                  <a:lnTo>
                    <a:pt x="53" y="102"/>
                  </a:lnTo>
                  <a:lnTo>
                    <a:pt x="63" y="92"/>
                  </a:lnTo>
                  <a:lnTo>
                    <a:pt x="74" y="82"/>
                  </a:lnTo>
                  <a:lnTo>
                    <a:pt x="85" y="72"/>
                  </a:lnTo>
                  <a:lnTo>
                    <a:pt x="98" y="63"/>
                  </a:lnTo>
                  <a:lnTo>
                    <a:pt x="112" y="55"/>
                  </a:lnTo>
                  <a:lnTo>
                    <a:pt x="126" y="47"/>
                  </a:lnTo>
                  <a:lnTo>
                    <a:pt x="140" y="40"/>
                  </a:lnTo>
                  <a:lnTo>
                    <a:pt x="155" y="33"/>
                  </a:lnTo>
                  <a:lnTo>
                    <a:pt x="171" y="26"/>
                  </a:lnTo>
                  <a:lnTo>
                    <a:pt x="186" y="22"/>
                  </a:lnTo>
                  <a:lnTo>
                    <a:pt x="203" y="16"/>
                  </a:lnTo>
                  <a:lnTo>
                    <a:pt x="219" y="11"/>
                  </a:lnTo>
                  <a:lnTo>
                    <a:pt x="236" y="8"/>
                  </a:lnTo>
                  <a:lnTo>
                    <a:pt x="251" y="6"/>
                  </a:lnTo>
                  <a:lnTo>
                    <a:pt x="266" y="3"/>
                  </a:lnTo>
                  <a:lnTo>
                    <a:pt x="281" y="1"/>
                  </a:lnTo>
                  <a:lnTo>
                    <a:pt x="296" y="0"/>
                  </a:lnTo>
                  <a:lnTo>
                    <a:pt x="311" y="0"/>
                  </a:lnTo>
                  <a:lnTo>
                    <a:pt x="326" y="0"/>
                  </a:lnTo>
                  <a:lnTo>
                    <a:pt x="341" y="0"/>
                  </a:lnTo>
                  <a:lnTo>
                    <a:pt x="355" y="1"/>
                  </a:lnTo>
                  <a:lnTo>
                    <a:pt x="373" y="3"/>
                  </a:lnTo>
                  <a:lnTo>
                    <a:pt x="391" y="7"/>
                  </a:lnTo>
                  <a:lnTo>
                    <a:pt x="408" y="11"/>
                  </a:lnTo>
                  <a:lnTo>
                    <a:pt x="424" y="16"/>
                  </a:lnTo>
                  <a:lnTo>
                    <a:pt x="439" y="22"/>
                  </a:lnTo>
                  <a:lnTo>
                    <a:pt x="454" y="28"/>
                  </a:lnTo>
                  <a:lnTo>
                    <a:pt x="467" y="36"/>
                  </a:lnTo>
                  <a:lnTo>
                    <a:pt x="479" y="43"/>
                  </a:lnTo>
                  <a:lnTo>
                    <a:pt x="491" y="52"/>
                  </a:lnTo>
                  <a:lnTo>
                    <a:pt x="501" y="61"/>
                  </a:lnTo>
                  <a:lnTo>
                    <a:pt x="511" y="70"/>
                  </a:lnTo>
                  <a:lnTo>
                    <a:pt x="519" y="81"/>
                  </a:lnTo>
                  <a:lnTo>
                    <a:pt x="527" y="92"/>
                  </a:lnTo>
                  <a:lnTo>
                    <a:pt x="531" y="102"/>
                  </a:lnTo>
                  <a:lnTo>
                    <a:pt x="536" y="114"/>
                  </a:lnTo>
                  <a:lnTo>
                    <a:pt x="539" y="127"/>
                  </a:lnTo>
                  <a:lnTo>
                    <a:pt x="542" y="146"/>
                  </a:lnTo>
                  <a:lnTo>
                    <a:pt x="540" y="165"/>
                  </a:lnTo>
                  <a:lnTo>
                    <a:pt x="537" y="182"/>
                  </a:lnTo>
                  <a:lnTo>
                    <a:pt x="530" y="200"/>
                  </a:lnTo>
                  <a:lnTo>
                    <a:pt x="521" y="218"/>
                  </a:lnTo>
                  <a:lnTo>
                    <a:pt x="509" y="234"/>
                  </a:lnTo>
                  <a:lnTo>
                    <a:pt x="496" y="250"/>
                  </a:lnTo>
                  <a:lnTo>
                    <a:pt x="479" y="265"/>
                  </a:lnTo>
                  <a:lnTo>
                    <a:pt x="462" y="279"/>
                  </a:lnTo>
                  <a:lnTo>
                    <a:pt x="443" y="292"/>
                  </a:lnTo>
                  <a:lnTo>
                    <a:pt x="422" y="305"/>
                  </a:lnTo>
                  <a:lnTo>
                    <a:pt x="400" y="318"/>
                  </a:lnTo>
                  <a:lnTo>
                    <a:pt x="378" y="328"/>
                  </a:lnTo>
                  <a:lnTo>
                    <a:pt x="354" y="339"/>
                  </a:lnTo>
                  <a:lnTo>
                    <a:pt x="330" y="348"/>
                  </a:lnTo>
                  <a:lnTo>
                    <a:pt x="305" y="356"/>
                  </a:lnTo>
                  <a:lnTo>
                    <a:pt x="287" y="362"/>
                  </a:lnTo>
                  <a:lnTo>
                    <a:pt x="270" y="366"/>
                  </a:lnTo>
                  <a:lnTo>
                    <a:pt x="254" y="370"/>
                  </a:lnTo>
                  <a:lnTo>
                    <a:pt x="236" y="373"/>
                  </a:lnTo>
                  <a:lnTo>
                    <a:pt x="220" y="375"/>
                  </a:lnTo>
                  <a:lnTo>
                    <a:pt x="205" y="377"/>
                  </a:lnTo>
                  <a:lnTo>
                    <a:pt x="190" y="378"/>
                  </a:lnTo>
                  <a:lnTo>
                    <a:pt x="175" y="378"/>
                  </a:lnTo>
                  <a:lnTo>
                    <a:pt x="161" y="378"/>
                  </a:lnTo>
                  <a:lnTo>
                    <a:pt x="148" y="377"/>
                  </a:lnTo>
                  <a:lnTo>
                    <a:pt x="135" y="374"/>
                  </a:lnTo>
                  <a:lnTo>
                    <a:pt x="122" y="372"/>
                  </a:lnTo>
                  <a:lnTo>
                    <a:pt x="111" y="368"/>
                  </a:lnTo>
                  <a:lnTo>
                    <a:pt x="99" y="364"/>
                  </a:lnTo>
                  <a:lnTo>
                    <a:pt x="89" y="359"/>
                  </a:lnTo>
                  <a:lnTo>
                    <a:pt x="78" y="353"/>
                  </a:lnTo>
                  <a:close/>
                </a:path>
              </a:pathLst>
            </a:custGeom>
            <a:solidFill>
              <a:srgbClr val="F2BFB2"/>
            </a:solidFill>
            <a:ln w="9525">
              <a:noFill/>
              <a:round/>
              <a:headEnd/>
              <a:tailEnd/>
            </a:ln>
          </p:spPr>
          <p:txBody>
            <a:bodyPr/>
            <a:lstStyle/>
            <a:p>
              <a:endParaRPr lang="en-US"/>
            </a:p>
          </p:txBody>
        </p:sp>
        <p:sp>
          <p:nvSpPr>
            <p:cNvPr id="13360" name="Freeform 48"/>
            <p:cNvSpPr>
              <a:spLocks/>
            </p:cNvSpPr>
            <p:nvPr/>
          </p:nvSpPr>
          <p:spPr bwMode="auto">
            <a:xfrm>
              <a:off x="5322" y="3510"/>
              <a:ext cx="1" cy="1"/>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00000"/>
            </a:solidFill>
            <a:ln w="9525">
              <a:noFill/>
              <a:round/>
              <a:headEnd/>
              <a:tailEnd/>
            </a:ln>
          </p:spPr>
          <p:txBody>
            <a:bodyPr/>
            <a:lstStyle/>
            <a:p>
              <a:endParaRPr lang="en-US"/>
            </a:p>
          </p:txBody>
        </p:sp>
        <p:sp>
          <p:nvSpPr>
            <p:cNvPr id="13361" name="Freeform 49"/>
            <p:cNvSpPr>
              <a:spLocks/>
            </p:cNvSpPr>
            <p:nvPr/>
          </p:nvSpPr>
          <p:spPr bwMode="auto">
            <a:xfrm>
              <a:off x="5397" y="3491"/>
              <a:ext cx="19" cy="23"/>
            </a:xfrm>
            <a:custGeom>
              <a:avLst/>
              <a:gdLst/>
              <a:ahLst/>
              <a:cxnLst>
                <a:cxn ang="0">
                  <a:pos x="4" y="31"/>
                </a:cxn>
                <a:cxn ang="0">
                  <a:pos x="9" y="39"/>
                </a:cxn>
                <a:cxn ang="0">
                  <a:pos x="16" y="44"/>
                </a:cxn>
                <a:cxn ang="0">
                  <a:pos x="23" y="46"/>
                </a:cxn>
                <a:cxn ang="0">
                  <a:pos x="30" y="45"/>
                </a:cxn>
                <a:cxn ang="0">
                  <a:pos x="35" y="40"/>
                </a:cxn>
                <a:cxn ang="0">
                  <a:pos x="37" y="33"/>
                </a:cxn>
                <a:cxn ang="0">
                  <a:pos x="36" y="24"/>
                </a:cxn>
                <a:cxn ang="0">
                  <a:pos x="32" y="15"/>
                </a:cxn>
                <a:cxn ang="0">
                  <a:pos x="27" y="7"/>
                </a:cxn>
                <a:cxn ang="0">
                  <a:pos x="20" y="2"/>
                </a:cxn>
                <a:cxn ang="0">
                  <a:pos x="13" y="0"/>
                </a:cxn>
                <a:cxn ang="0">
                  <a:pos x="6" y="1"/>
                </a:cxn>
                <a:cxn ang="0">
                  <a:pos x="1" y="6"/>
                </a:cxn>
                <a:cxn ang="0">
                  <a:pos x="0" y="13"/>
                </a:cxn>
                <a:cxn ang="0">
                  <a:pos x="0" y="22"/>
                </a:cxn>
                <a:cxn ang="0">
                  <a:pos x="4" y="31"/>
                </a:cxn>
              </a:cxnLst>
              <a:rect l="0" t="0" r="r" b="b"/>
              <a:pathLst>
                <a:path w="37" h="46">
                  <a:moveTo>
                    <a:pt x="4" y="31"/>
                  </a:moveTo>
                  <a:lnTo>
                    <a:pt x="9" y="39"/>
                  </a:lnTo>
                  <a:lnTo>
                    <a:pt x="16" y="44"/>
                  </a:lnTo>
                  <a:lnTo>
                    <a:pt x="23" y="46"/>
                  </a:lnTo>
                  <a:lnTo>
                    <a:pt x="30" y="45"/>
                  </a:lnTo>
                  <a:lnTo>
                    <a:pt x="35" y="40"/>
                  </a:lnTo>
                  <a:lnTo>
                    <a:pt x="37" y="33"/>
                  </a:lnTo>
                  <a:lnTo>
                    <a:pt x="36" y="24"/>
                  </a:lnTo>
                  <a:lnTo>
                    <a:pt x="32" y="15"/>
                  </a:lnTo>
                  <a:lnTo>
                    <a:pt x="27" y="7"/>
                  </a:lnTo>
                  <a:lnTo>
                    <a:pt x="20" y="2"/>
                  </a:lnTo>
                  <a:lnTo>
                    <a:pt x="13" y="0"/>
                  </a:lnTo>
                  <a:lnTo>
                    <a:pt x="6" y="1"/>
                  </a:lnTo>
                  <a:lnTo>
                    <a:pt x="1" y="6"/>
                  </a:lnTo>
                  <a:lnTo>
                    <a:pt x="0" y="13"/>
                  </a:lnTo>
                  <a:lnTo>
                    <a:pt x="0" y="22"/>
                  </a:lnTo>
                  <a:lnTo>
                    <a:pt x="4" y="31"/>
                  </a:lnTo>
                  <a:close/>
                </a:path>
              </a:pathLst>
            </a:custGeom>
            <a:solidFill>
              <a:srgbClr val="000000"/>
            </a:solidFill>
            <a:ln w="9525">
              <a:noFill/>
              <a:round/>
              <a:headEnd/>
              <a:tailEnd/>
            </a:ln>
          </p:spPr>
          <p:txBody>
            <a:bodyPr/>
            <a:lstStyle/>
            <a:p>
              <a:endParaRPr lang="en-US"/>
            </a:p>
          </p:txBody>
        </p:sp>
        <p:sp>
          <p:nvSpPr>
            <p:cNvPr id="13362" name="Freeform 50"/>
            <p:cNvSpPr>
              <a:spLocks/>
            </p:cNvSpPr>
            <p:nvPr/>
          </p:nvSpPr>
          <p:spPr bwMode="auto">
            <a:xfrm>
              <a:off x="5348" y="3519"/>
              <a:ext cx="16" cy="19"/>
            </a:xfrm>
            <a:custGeom>
              <a:avLst/>
              <a:gdLst/>
              <a:ahLst/>
              <a:cxnLst>
                <a:cxn ang="0">
                  <a:pos x="5" y="27"/>
                </a:cxn>
                <a:cxn ang="0">
                  <a:pos x="10" y="32"/>
                </a:cxn>
                <a:cxn ang="0">
                  <a:pos x="16" y="36"/>
                </a:cxn>
                <a:cxn ang="0">
                  <a:pos x="23" y="38"/>
                </a:cxn>
                <a:cxn ang="0">
                  <a:pos x="28" y="36"/>
                </a:cxn>
                <a:cxn ang="0">
                  <a:pos x="31" y="32"/>
                </a:cxn>
                <a:cxn ang="0">
                  <a:pos x="32" y="26"/>
                </a:cxn>
                <a:cxn ang="0">
                  <a:pos x="30" y="19"/>
                </a:cxn>
                <a:cxn ang="0">
                  <a:pos x="27" y="12"/>
                </a:cxn>
                <a:cxn ang="0">
                  <a:pos x="22" y="6"/>
                </a:cxn>
                <a:cxn ang="0">
                  <a:pos x="16" y="1"/>
                </a:cxn>
                <a:cxn ang="0">
                  <a:pos x="9" y="0"/>
                </a:cxn>
                <a:cxn ang="0">
                  <a:pos x="5" y="2"/>
                </a:cxn>
                <a:cxn ang="0">
                  <a:pos x="1" y="7"/>
                </a:cxn>
                <a:cxn ang="0">
                  <a:pos x="0" y="13"/>
                </a:cxn>
                <a:cxn ang="0">
                  <a:pos x="1" y="20"/>
                </a:cxn>
                <a:cxn ang="0">
                  <a:pos x="5" y="27"/>
                </a:cxn>
              </a:cxnLst>
              <a:rect l="0" t="0" r="r" b="b"/>
              <a:pathLst>
                <a:path w="32" h="38">
                  <a:moveTo>
                    <a:pt x="5" y="27"/>
                  </a:moveTo>
                  <a:lnTo>
                    <a:pt x="10" y="32"/>
                  </a:lnTo>
                  <a:lnTo>
                    <a:pt x="16" y="36"/>
                  </a:lnTo>
                  <a:lnTo>
                    <a:pt x="23" y="38"/>
                  </a:lnTo>
                  <a:lnTo>
                    <a:pt x="28" y="36"/>
                  </a:lnTo>
                  <a:lnTo>
                    <a:pt x="31" y="32"/>
                  </a:lnTo>
                  <a:lnTo>
                    <a:pt x="32" y="26"/>
                  </a:lnTo>
                  <a:lnTo>
                    <a:pt x="30" y="19"/>
                  </a:lnTo>
                  <a:lnTo>
                    <a:pt x="27" y="12"/>
                  </a:lnTo>
                  <a:lnTo>
                    <a:pt x="22" y="6"/>
                  </a:lnTo>
                  <a:lnTo>
                    <a:pt x="16" y="1"/>
                  </a:lnTo>
                  <a:lnTo>
                    <a:pt x="9" y="0"/>
                  </a:lnTo>
                  <a:lnTo>
                    <a:pt x="5" y="2"/>
                  </a:lnTo>
                  <a:lnTo>
                    <a:pt x="1" y="7"/>
                  </a:lnTo>
                  <a:lnTo>
                    <a:pt x="0" y="13"/>
                  </a:lnTo>
                  <a:lnTo>
                    <a:pt x="1" y="20"/>
                  </a:lnTo>
                  <a:lnTo>
                    <a:pt x="5" y="27"/>
                  </a:lnTo>
                  <a:close/>
                </a:path>
              </a:pathLst>
            </a:custGeom>
            <a:solidFill>
              <a:srgbClr val="000000"/>
            </a:solidFill>
            <a:ln w="9525">
              <a:noFill/>
              <a:round/>
              <a:headEnd/>
              <a:tailEnd/>
            </a:ln>
          </p:spPr>
          <p:txBody>
            <a:bodyPr/>
            <a:lstStyle/>
            <a:p>
              <a:endParaRPr lang="en-US"/>
            </a:p>
          </p:txBody>
        </p:sp>
        <p:sp>
          <p:nvSpPr>
            <p:cNvPr id="13363" name="Freeform 51"/>
            <p:cNvSpPr>
              <a:spLocks/>
            </p:cNvSpPr>
            <p:nvPr/>
          </p:nvSpPr>
          <p:spPr bwMode="auto">
            <a:xfrm>
              <a:off x="5375" y="3523"/>
              <a:ext cx="26" cy="31"/>
            </a:xfrm>
            <a:custGeom>
              <a:avLst/>
              <a:gdLst/>
              <a:ahLst/>
              <a:cxnLst>
                <a:cxn ang="0">
                  <a:pos x="4" y="13"/>
                </a:cxn>
                <a:cxn ang="0">
                  <a:pos x="4" y="19"/>
                </a:cxn>
                <a:cxn ang="0">
                  <a:pos x="3" y="25"/>
                </a:cxn>
                <a:cxn ang="0">
                  <a:pos x="3" y="35"/>
                </a:cxn>
                <a:cxn ang="0">
                  <a:pos x="1" y="42"/>
                </a:cxn>
                <a:cxn ang="0">
                  <a:pos x="0" y="45"/>
                </a:cxn>
                <a:cxn ang="0">
                  <a:pos x="1" y="48"/>
                </a:cxn>
                <a:cxn ang="0">
                  <a:pos x="3" y="52"/>
                </a:cxn>
                <a:cxn ang="0">
                  <a:pos x="6" y="55"/>
                </a:cxn>
                <a:cxn ang="0">
                  <a:pos x="7" y="57"/>
                </a:cxn>
                <a:cxn ang="0">
                  <a:pos x="9" y="58"/>
                </a:cxn>
                <a:cxn ang="0">
                  <a:pos x="13" y="59"/>
                </a:cxn>
                <a:cxn ang="0">
                  <a:pos x="18" y="60"/>
                </a:cxn>
                <a:cxn ang="0">
                  <a:pos x="22" y="62"/>
                </a:cxn>
                <a:cxn ang="0">
                  <a:pos x="28" y="62"/>
                </a:cxn>
                <a:cxn ang="0">
                  <a:pos x="35" y="63"/>
                </a:cxn>
                <a:cxn ang="0">
                  <a:pos x="42" y="62"/>
                </a:cxn>
                <a:cxn ang="0">
                  <a:pos x="46" y="61"/>
                </a:cxn>
                <a:cxn ang="0">
                  <a:pos x="50" y="58"/>
                </a:cxn>
                <a:cxn ang="0">
                  <a:pos x="52" y="53"/>
                </a:cxn>
                <a:cxn ang="0">
                  <a:pos x="52" y="48"/>
                </a:cxn>
                <a:cxn ang="0">
                  <a:pos x="51" y="44"/>
                </a:cxn>
                <a:cxn ang="0">
                  <a:pos x="47" y="40"/>
                </a:cxn>
                <a:cxn ang="0">
                  <a:pos x="43" y="38"/>
                </a:cxn>
                <a:cxn ang="0">
                  <a:pos x="38" y="38"/>
                </a:cxn>
                <a:cxn ang="0">
                  <a:pos x="35" y="38"/>
                </a:cxn>
                <a:cxn ang="0">
                  <a:pos x="32" y="37"/>
                </a:cxn>
                <a:cxn ang="0">
                  <a:pos x="30" y="37"/>
                </a:cxn>
                <a:cxn ang="0">
                  <a:pos x="28" y="37"/>
                </a:cxn>
                <a:cxn ang="0">
                  <a:pos x="29" y="29"/>
                </a:cxn>
                <a:cxn ang="0">
                  <a:pos x="29" y="21"/>
                </a:cxn>
                <a:cxn ang="0">
                  <a:pos x="29" y="15"/>
                </a:cxn>
                <a:cxn ang="0">
                  <a:pos x="29" y="13"/>
                </a:cxn>
                <a:cxn ang="0">
                  <a:pos x="28" y="7"/>
                </a:cxn>
                <a:cxn ang="0">
                  <a:pos x="26" y="4"/>
                </a:cxn>
                <a:cxn ang="0">
                  <a:pos x="21" y="1"/>
                </a:cxn>
                <a:cxn ang="0">
                  <a:pos x="16" y="0"/>
                </a:cxn>
                <a:cxn ang="0">
                  <a:pos x="12" y="0"/>
                </a:cxn>
                <a:cxn ang="0">
                  <a:pos x="7" y="2"/>
                </a:cxn>
                <a:cxn ang="0">
                  <a:pos x="5" y="7"/>
                </a:cxn>
                <a:cxn ang="0">
                  <a:pos x="4" y="13"/>
                </a:cxn>
              </a:cxnLst>
              <a:rect l="0" t="0" r="r" b="b"/>
              <a:pathLst>
                <a:path w="52" h="63">
                  <a:moveTo>
                    <a:pt x="4" y="13"/>
                  </a:moveTo>
                  <a:lnTo>
                    <a:pt x="4" y="19"/>
                  </a:lnTo>
                  <a:lnTo>
                    <a:pt x="3" y="25"/>
                  </a:lnTo>
                  <a:lnTo>
                    <a:pt x="3" y="35"/>
                  </a:lnTo>
                  <a:lnTo>
                    <a:pt x="1" y="42"/>
                  </a:lnTo>
                  <a:lnTo>
                    <a:pt x="0" y="45"/>
                  </a:lnTo>
                  <a:lnTo>
                    <a:pt x="1" y="48"/>
                  </a:lnTo>
                  <a:lnTo>
                    <a:pt x="3" y="52"/>
                  </a:lnTo>
                  <a:lnTo>
                    <a:pt x="6" y="55"/>
                  </a:lnTo>
                  <a:lnTo>
                    <a:pt x="7" y="57"/>
                  </a:lnTo>
                  <a:lnTo>
                    <a:pt x="9" y="58"/>
                  </a:lnTo>
                  <a:lnTo>
                    <a:pt x="13" y="59"/>
                  </a:lnTo>
                  <a:lnTo>
                    <a:pt x="18" y="60"/>
                  </a:lnTo>
                  <a:lnTo>
                    <a:pt x="22" y="62"/>
                  </a:lnTo>
                  <a:lnTo>
                    <a:pt x="28" y="62"/>
                  </a:lnTo>
                  <a:lnTo>
                    <a:pt x="35" y="63"/>
                  </a:lnTo>
                  <a:lnTo>
                    <a:pt x="42" y="62"/>
                  </a:lnTo>
                  <a:lnTo>
                    <a:pt x="46" y="61"/>
                  </a:lnTo>
                  <a:lnTo>
                    <a:pt x="50" y="58"/>
                  </a:lnTo>
                  <a:lnTo>
                    <a:pt x="52" y="53"/>
                  </a:lnTo>
                  <a:lnTo>
                    <a:pt x="52" y="48"/>
                  </a:lnTo>
                  <a:lnTo>
                    <a:pt x="51" y="44"/>
                  </a:lnTo>
                  <a:lnTo>
                    <a:pt x="47" y="40"/>
                  </a:lnTo>
                  <a:lnTo>
                    <a:pt x="43" y="38"/>
                  </a:lnTo>
                  <a:lnTo>
                    <a:pt x="38" y="38"/>
                  </a:lnTo>
                  <a:lnTo>
                    <a:pt x="35" y="38"/>
                  </a:lnTo>
                  <a:lnTo>
                    <a:pt x="32" y="37"/>
                  </a:lnTo>
                  <a:lnTo>
                    <a:pt x="30" y="37"/>
                  </a:lnTo>
                  <a:lnTo>
                    <a:pt x="28" y="37"/>
                  </a:lnTo>
                  <a:lnTo>
                    <a:pt x="29" y="29"/>
                  </a:lnTo>
                  <a:lnTo>
                    <a:pt x="29" y="21"/>
                  </a:lnTo>
                  <a:lnTo>
                    <a:pt x="29" y="15"/>
                  </a:lnTo>
                  <a:lnTo>
                    <a:pt x="29" y="13"/>
                  </a:lnTo>
                  <a:lnTo>
                    <a:pt x="28" y="7"/>
                  </a:lnTo>
                  <a:lnTo>
                    <a:pt x="26" y="4"/>
                  </a:lnTo>
                  <a:lnTo>
                    <a:pt x="21" y="1"/>
                  </a:lnTo>
                  <a:lnTo>
                    <a:pt x="16" y="0"/>
                  </a:lnTo>
                  <a:lnTo>
                    <a:pt x="12" y="0"/>
                  </a:lnTo>
                  <a:lnTo>
                    <a:pt x="7" y="2"/>
                  </a:lnTo>
                  <a:lnTo>
                    <a:pt x="5" y="7"/>
                  </a:lnTo>
                  <a:lnTo>
                    <a:pt x="4" y="13"/>
                  </a:lnTo>
                  <a:close/>
                </a:path>
              </a:pathLst>
            </a:custGeom>
            <a:solidFill>
              <a:srgbClr val="000000"/>
            </a:solidFill>
            <a:ln w="9525">
              <a:noFill/>
              <a:round/>
              <a:headEnd/>
              <a:tailEnd/>
            </a:ln>
          </p:spPr>
          <p:txBody>
            <a:bodyPr/>
            <a:lstStyle/>
            <a:p>
              <a:endParaRPr lang="en-US"/>
            </a:p>
          </p:txBody>
        </p:sp>
        <p:sp>
          <p:nvSpPr>
            <p:cNvPr id="13364" name="Freeform 52"/>
            <p:cNvSpPr>
              <a:spLocks/>
            </p:cNvSpPr>
            <p:nvPr/>
          </p:nvSpPr>
          <p:spPr bwMode="auto">
            <a:xfrm>
              <a:off x="5295" y="3338"/>
              <a:ext cx="346" cy="217"/>
            </a:xfrm>
            <a:custGeom>
              <a:avLst/>
              <a:gdLst/>
              <a:ahLst/>
              <a:cxnLst>
                <a:cxn ang="0">
                  <a:pos x="391" y="10"/>
                </a:cxn>
                <a:cxn ang="0">
                  <a:pos x="379" y="25"/>
                </a:cxn>
                <a:cxn ang="0">
                  <a:pos x="337" y="13"/>
                </a:cxn>
                <a:cxn ang="0">
                  <a:pos x="321" y="13"/>
                </a:cxn>
                <a:cxn ang="0">
                  <a:pos x="314" y="25"/>
                </a:cxn>
                <a:cxn ang="0">
                  <a:pos x="314" y="28"/>
                </a:cxn>
                <a:cxn ang="0">
                  <a:pos x="265" y="31"/>
                </a:cxn>
                <a:cxn ang="0">
                  <a:pos x="150" y="42"/>
                </a:cxn>
                <a:cxn ang="0">
                  <a:pos x="129" y="57"/>
                </a:cxn>
                <a:cxn ang="0">
                  <a:pos x="130" y="63"/>
                </a:cxn>
                <a:cxn ang="0">
                  <a:pos x="76" y="97"/>
                </a:cxn>
                <a:cxn ang="0">
                  <a:pos x="16" y="177"/>
                </a:cxn>
                <a:cxn ang="0">
                  <a:pos x="15" y="184"/>
                </a:cxn>
                <a:cxn ang="0">
                  <a:pos x="27" y="198"/>
                </a:cxn>
                <a:cxn ang="0">
                  <a:pos x="52" y="186"/>
                </a:cxn>
                <a:cxn ang="0">
                  <a:pos x="21" y="254"/>
                </a:cxn>
                <a:cxn ang="0">
                  <a:pos x="0" y="376"/>
                </a:cxn>
                <a:cxn ang="0">
                  <a:pos x="4" y="425"/>
                </a:cxn>
                <a:cxn ang="0">
                  <a:pos x="21" y="431"/>
                </a:cxn>
                <a:cxn ang="0">
                  <a:pos x="46" y="401"/>
                </a:cxn>
                <a:cxn ang="0">
                  <a:pos x="111" y="314"/>
                </a:cxn>
                <a:cxn ang="0">
                  <a:pos x="135" y="373"/>
                </a:cxn>
                <a:cxn ang="0">
                  <a:pos x="159" y="370"/>
                </a:cxn>
                <a:cxn ang="0">
                  <a:pos x="181" y="324"/>
                </a:cxn>
                <a:cxn ang="0">
                  <a:pos x="243" y="263"/>
                </a:cxn>
                <a:cxn ang="0">
                  <a:pos x="276" y="299"/>
                </a:cxn>
                <a:cxn ang="0">
                  <a:pos x="297" y="285"/>
                </a:cxn>
                <a:cxn ang="0">
                  <a:pos x="346" y="261"/>
                </a:cxn>
                <a:cxn ang="0">
                  <a:pos x="390" y="306"/>
                </a:cxn>
                <a:cxn ang="0">
                  <a:pos x="461" y="319"/>
                </a:cxn>
                <a:cxn ang="0">
                  <a:pos x="474" y="247"/>
                </a:cxn>
                <a:cxn ang="0">
                  <a:pos x="484" y="232"/>
                </a:cxn>
                <a:cxn ang="0">
                  <a:pos x="529" y="226"/>
                </a:cxn>
                <a:cxn ang="0">
                  <a:pos x="545" y="291"/>
                </a:cxn>
                <a:cxn ang="0">
                  <a:pos x="537" y="393"/>
                </a:cxn>
                <a:cxn ang="0">
                  <a:pos x="587" y="425"/>
                </a:cxn>
                <a:cxn ang="0">
                  <a:pos x="600" y="425"/>
                </a:cxn>
                <a:cxn ang="0">
                  <a:pos x="612" y="403"/>
                </a:cxn>
                <a:cxn ang="0">
                  <a:pos x="622" y="397"/>
                </a:cxn>
                <a:cxn ang="0">
                  <a:pos x="636" y="400"/>
                </a:cxn>
                <a:cxn ang="0">
                  <a:pos x="649" y="373"/>
                </a:cxn>
                <a:cxn ang="0">
                  <a:pos x="653" y="317"/>
                </a:cxn>
                <a:cxn ang="0">
                  <a:pos x="664" y="317"/>
                </a:cxn>
                <a:cxn ang="0">
                  <a:pos x="681" y="312"/>
                </a:cxn>
                <a:cxn ang="0">
                  <a:pos x="692" y="252"/>
                </a:cxn>
                <a:cxn ang="0">
                  <a:pos x="685" y="202"/>
                </a:cxn>
                <a:cxn ang="0">
                  <a:pos x="658" y="154"/>
                </a:cxn>
                <a:cxn ang="0">
                  <a:pos x="657" y="147"/>
                </a:cxn>
                <a:cxn ang="0">
                  <a:pos x="671" y="138"/>
                </a:cxn>
                <a:cxn ang="0">
                  <a:pos x="670" y="130"/>
                </a:cxn>
                <a:cxn ang="0">
                  <a:pos x="603" y="65"/>
                </a:cxn>
                <a:cxn ang="0">
                  <a:pos x="499" y="41"/>
                </a:cxn>
                <a:cxn ang="0">
                  <a:pos x="499" y="36"/>
                </a:cxn>
                <a:cxn ang="0">
                  <a:pos x="493" y="26"/>
                </a:cxn>
                <a:cxn ang="0">
                  <a:pos x="471" y="25"/>
                </a:cxn>
                <a:cxn ang="0">
                  <a:pos x="429" y="25"/>
                </a:cxn>
                <a:cxn ang="0">
                  <a:pos x="412" y="2"/>
                </a:cxn>
              </a:cxnLst>
              <a:rect l="0" t="0" r="r" b="b"/>
              <a:pathLst>
                <a:path w="692" h="433">
                  <a:moveTo>
                    <a:pt x="400" y="0"/>
                  </a:moveTo>
                  <a:lnTo>
                    <a:pt x="397" y="1"/>
                  </a:lnTo>
                  <a:lnTo>
                    <a:pt x="394" y="3"/>
                  </a:lnTo>
                  <a:lnTo>
                    <a:pt x="392" y="7"/>
                  </a:lnTo>
                  <a:lnTo>
                    <a:pt x="391" y="10"/>
                  </a:lnTo>
                  <a:lnTo>
                    <a:pt x="391" y="11"/>
                  </a:lnTo>
                  <a:lnTo>
                    <a:pt x="390" y="16"/>
                  </a:lnTo>
                  <a:lnTo>
                    <a:pt x="387" y="21"/>
                  </a:lnTo>
                  <a:lnTo>
                    <a:pt x="386" y="27"/>
                  </a:lnTo>
                  <a:lnTo>
                    <a:pt x="379" y="25"/>
                  </a:lnTo>
                  <a:lnTo>
                    <a:pt x="370" y="23"/>
                  </a:lnTo>
                  <a:lnTo>
                    <a:pt x="361" y="20"/>
                  </a:lnTo>
                  <a:lnTo>
                    <a:pt x="352" y="18"/>
                  </a:lnTo>
                  <a:lnTo>
                    <a:pt x="344" y="16"/>
                  </a:lnTo>
                  <a:lnTo>
                    <a:pt x="337" y="13"/>
                  </a:lnTo>
                  <a:lnTo>
                    <a:pt x="332" y="12"/>
                  </a:lnTo>
                  <a:lnTo>
                    <a:pt x="331" y="12"/>
                  </a:lnTo>
                  <a:lnTo>
                    <a:pt x="327" y="12"/>
                  </a:lnTo>
                  <a:lnTo>
                    <a:pt x="324" y="12"/>
                  </a:lnTo>
                  <a:lnTo>
                    <a:pt x="321" y="13"/>
                  </a:lnTo>
                  <a:lnTo>
                    <a:pt x="318" y="16"/>
                  </a:lnTo>
                  <a:lnTo>
                    <a:pt x="316" y="18"/>
                  </a:lnTo>
                  <a:lnTo>
                    <a:pt x="315" y="20"/>
                  </a:lnTo>
                  <a:lnTo>
                    <a:pt x="314" y="23"/>
                  </a:lnTo>
                  <a:lnTo>
                    <a:pt x="314" y="25"/>
                  </a:lnTo>
                  <a:lnTo>
                    <a:pt x="314" y="26"/>
                  </a:lnTo>
                  <a:lnTo>
                    <a:pt x="314" y="26"/>
                  </a:lnTo>
                  <a:lnTo>
                    <a:pt x="314" y="27"/>
                  </a:lnTo>
                  <a:lnTo>
                    <a:pt x="314" y="28"/>
                  </a:lnTo>
                  <a:lnTo>
                    <a:pt x="314" y="28"/>
                  </a:lnTo>
                  <a:lnTo>
                    <a:pt x="315" y="31"/>
                  </a:lnTo>
                  <a:lnTo>
                    <a:pt x="315" y="32"/>
                  </a:lnTo>
                  <a:lnTo>
                    <a:pt x="315" y="33"/>
                  </a:lnTo>
                  <a:lnTo>
                    <a:pt x="292" y="31"/>
                  </a:lnTo>
                  <a:lnTo>
                    <a:pt x="265" y="31"/>
                  </a:lnTo>
                  <a:lnTo>
                    <a:pt x="238" y="32"/>
                  </a:lnTo>
                  <a:lnTo>
                    <a:pt x="211" y="34"/>
                  </a:lnTo>
                  <a:lnTo>
                    <a:pt x="187" y="36"/>
                  </a:lnTo>
                  <a:lnTo>
                    <a:pt x="166" y="40"/>
                  </a:lnTo>
                  <a:lnTo>
                    <a:pt x="150" y="42"/>
                  </a:lnTo>
                  <a:lnTo>
                    <a:pt x="141" y="43"/>
                  </a:lnTo>
                  <a:lnTo>
                    <a:pt x="136" y="45"/>
                  </a:lnTo>
                  <a:lnTo>
                    <a:pt x="133" y="48"/>
                  </a:lnTo>
                  <a:lnTo>
                    <a:pt x="130" y="53"/>
                  </a:lnTo>
                  <a:lnTo>
                    <a:pt x="129" y="57"/>
                  </a:lnTo>
                  <a:lnTo>
                    <a:pt x="129" y="57"/>
                  </a:lnTo>
                  <a:lnTo>
                    <a:pt x="129" y="57"/>
                  </a:lnTo>
                  <a:lnTo>
                    <a:pt x="129" y="58"/>
                  </a:lnTo>
                  <a:lnTo>
                    <a:pt x="129" y="58"/>
                  </a:lnTo>
                  <a:lnTo>
                    <a:pt x="130" y="63"/>
                  </a:lnTo>
                  <a:lnTo>
                    <a:pt x="134" y="65"/>
                  </a:lnTo>
                  <a:lnTo>
                    <a:pt x="136" y="69"/>
                  </a:lnTo>
                  <a:lnTo>
                    <a:pt x="141" y="70"/>
                  </a:lnTo>
                  <a:lnTo>
                    <a:pt x="105" y="81"/>
                  </a:lnTo>
                  <a:lnTo>
                    <a:pt x="76" y="97"/>
                  </a:lnTo>
                  <a:lnTo>
                    <a:pt x="54" y="116"/>
                  </a:lnTo>
                  <a:lnTo>
                    <a:pt x="38" y="134"/>
                  </a:lnTo>
                  <a:lnTo>
                    <a:pt x="27" y="153"/>
                  </a:lnTo>
                  <a:lnTo>
                    <a:pt x="20" y="168"/>
                  </a:lnTo>
                  <a:lnTo>
                    <a:pt x="16" y="177"/>
                  </a:lnTo>
                  <a:lnTo>
                    <a:pt x="15" y="182"/>
                  </a:lnTo>
                  <a:lnTo>
                    <a:pt x="15" y="183"/>
                  </a:lnTo>
                  <a:lnTo>
                    <a:pt x="15" y="183"/>
                  </a:lnTo>
                  <a:lnTo>
                    <a:pt x="15" y="183"/>
                  </a:lnTo>
                  <a:lnTo>
                    <a:pt x="15" y="184"/>
                  </a:lnTo>
                  <a:lnTo>
                    <a:pt x="16" y="188"/>
                  </a:lnTo>
                  <a:lnTo>
                    <a:pt x="18" y="192"/>
                  </a:lnTo>
                  <a:lnTo>
                    <a:pt x="20" y="194"/>
                  </a:lnTo>
                  <a:lnTo>
                    <a:pt x="22" y="197"/>
                  </a:lnTo>
                  <a:lnTo>
                    <a:pt x="27" y="198"/>
                  </a:lnTo>
                  <a:lnTo>
                    <a:pt x="31" y="198"/>
                  </a:lnTo>
                  <a:lnTo>
                    <a:pt x="35" y="195"/>
                  </a:lnTo>
                  <a:lnTo>
                    <a:pt x="38" y="193"/>
                  </a:lnTo>
                  <a:lnTo>
                    <a:pt x="45" y="188"/>
                  </a:lnTo>
                  <a:lnTo>
                    <a:pt x="52" y="186"/>
                  </a:lnTo>
                  <a:lnTo>
                    <a:pt x="60" y="184"/>
                  </a:lnTo>
                  <a:lnTo>
                    <a:pt x="68" y="183"/>
                  </a:lnTo>
                  <a:lnTo>
                    <a:pt x="49" y="205"/>
                  </a:lnTo>
                  <a:lnTo>
                    <a:pt x="34" y="229"/>
                  </a:lnTo>
                  <a:lnTo>
                    <a:pt x="21" y="254"/>
                  </a:lnTo>
                  <a:lnTo>
                    <a:pt x="13" y="281"/>
                  </a:lnTo>
                  <a:lnTo>
                    <a:pt x="6" y="306"/>
                  </a:lnTo>
                  <a:lnTo>
                    <a:pt x="3" y="331"/>
                  </a:lnTo>
                  <a:lnTo>
                    <a:pt x="0" y="355"/>
                  </a:lnTo>
                  <a:lnTo>
                    <a:pt x="0" y="376"/>
                  </a:lnTo>
                  <a:lnTo>
                    <a:pt x="0" y="393"/>
                  </a:lnTo>
                  <a:lnTo>
                    <a:pt x="1" y="407"/>
                  </a:lnTo>
                  <a:lnTo>
                    <a:pt x="3" y="416"/>
                  </a:lnTo>
                  <a:lnTo>
                    <a:pt x="3" y="421"/>
                  </a:lnTo>
                  <a:lnTo>
                    <a:pt x="4" y="425"/>
                  </a:lnTo>
                  <a:lnTo>
                    <a:pt x="6" y="428"/>
                  </a:lnTo>
                  <a:lnTo>
                    <a:pt x="9" y="430"/>
                  </a:lnTo>
                  <a:lnTo>
                    <a:pt x="13" y="431"/>
                  </a:lnTo>
                  <a:lnTo>
                    <a:pt x="18" y="433"/>
                  </a:lnTo>
                  <a:lnTo>
                    <a:pt x="21" y="431"/>
                  </a:lnTo>
                  <a:lnTo>
                    <a:pt x="24" y="430"/>
                  </a:lnTo>
                  <a:lnTo>
                    <a:pt x="27" y="427"/>
                  </a:lnTo>
                  <a:lnTo>
                    <a:pt x="29" y="423"/>
                  </a:lnTo>
                  <a:lnTo>
                    <a:pt x="36" y="414"/>
                  </a:lnTo>
                  <a:lnTo>
                    <a:pt x="46" y="401"/>
                  </a:lnTo>
                  <a:lnTo>
                    <a:pt x="58" y="385"/>
                  </a:lnTo>
                  <a:lnTo>
                    <a:pt x="72" y="367"/>
                  </a:lnTo>
                  <a:lnTo>
                    <a:pt x="85" y="349"/>
                  </a:lnTo>
                  <a:lnTo>
                    <a:pt x="99" y="330"/>
                  </a:lnTo>
                  <a:lnTo>
                    <a:pt x="111" y="314"/>
                  </a:lnTo>
                  <a:lnTo>
                    <a:pt x="113" y="332"/>
                  </a:lnTo>
                  <a:lnTo>
                    <a:pt x="117" y="347"/>
                  </a:lnTo>
                  <a:lnTo>
                    <a:pt x="122" y="359"/>
                  </a:lnTo>
                  <a:lnTo>
                    <a:pt x="129" y="368"/>
                  </a:lnTo>
                  <a:lnTo>
                    <a:pt x="135" y="373"/>
                  </a:lnTo>
                  <a:lnTo>
                    <a:pt x="142" y="375"/>
                  </a:lnTo>
                  <a:lnTo>
                    <a:pt x="148" y="375"/>
                  </a:lnTo>
                  <a:lnTo>
                    <a:pt x="152" y="375"/>
                  </a:lnTo>
                  <a:lnTo>
                    <a:pt x="157" y="374"/>
                  </a:lnTo>
                  <a:lnTo>
                    <a:pt x="159" y="370"/>
                  </a:lnTo>
                  <a:lnTo>
                    <a:pt x="162" y="368"/>
                  </a:lnTo>
                  <a:lnTo>
                    <a:pt x="163" y="363"/>
                  </a:lnTo>
                  <a:lnTo>
                    <a:pt x="166" y="351"/>
                  </a:lnTo>
                  <a:lnTo>
                    <a:pt x="172" y="337"/>
                  </a:lnTo>
                  <a:lnTo>
                    <a:pt x="181" y="324"/>
                  </a:lnTo>
                  <a:lnTo>
                    <a:pt x="193" y="311"/>
                  </a:lnTo>
                  <a:lnTo>
                    <a:pt x="204" y="298"/>
                  </a:lnTo>
                  <a:lnTo>
                    <a:pt x="218" y="285"/>
                  </a:lnTo>
                  <a:lnTo>
                    <a:pt x="231" y="274"/>
                  </a:lnTo>
                  <a:lnTo>
                    <a:pt x="243" y="263"/>
                  </a:lnTo>
                  <a:lnTo>
                    <a:pt x="248" y="276"/>
                  </a:lnTo>
                  <a:lnTo>
                    <a:pt x="255" y="286"/>
                  </a:lnTo>
                  <a:lnTo>
                    <a:pt x="263" y="293"/>
                  </a:lnTo>
                  <a:lnTo>
                    <a:pt x="271" y="298"/>
                  </a:lnTo>
                  <a:lnTo>
                    <a:pt x="276" y="299"/>
                  </a:lnTo>
                  <a:lnTo>
                    <a:pt x="281" y="298"/>
                  </a:lnTo>
                  <a:lnTo>
                    <a:pt x="285" y="297"/>
                  </a:lnTo>
                  <a:lnTo>
                    <a:pt x="288" y="293"/>
                  </a:lnTo>
                  <a:lnTo>
                    <a:pt x="292" y="290"/>
                  </a:lnTo>
                  <a:lnTo>
                    <a:pt x="297" y="285"/>
                  </a:lnTo>
                  <a:lnTo>
                    <a:pt x="304" y="281"/>
                  </a:lnTo>
                  <a:lnTo>
                    <a:pt x="314" y="276"/>
                  </a:lnTo>
                  <a:lnTo>
                    <a:pt x="324" y="270"/>
                  </a:lnTo>
                  <a:lnTo>
                    <a:pt x="334" y="266"/>
                  </a:lnTo>
                  <a:lnTo>
                    <a:pt x="346" y="261"/>
                  </a:lnTo>
                  <a:lnTo>
                    <a:pt x="357" y="256"/>
                  </a:lnTo>
                  <a:lnTo>
                    <a:pt x="374" y="269"/>
                  </a:lnTo>
                  <a:lnTo>
                    <a:pt x="384" y="285"/>
                  </a:lnTo>
                  <a:lnTo>
                    <a:pt x="389" y="300"/>
                  </a:lnTo>
                  <a:lnTo>
                    <a:pt x="390" y="306"/>
                  </a:lnTo>
                  <a:lnTo>
                    <a:pt x="391" y="311"/>
                  </a:lnTo>
                  <a:lnTo>
                    <a:pt x="394" y="315"/>
                  </a:lnTo>
                  <a:lnTo>
                    <a:pt x="399" y="317"/>
                  </a:lnTo>
                  <a:lnTo>
                    <a:pt x="403" y="319"/>
                  </a:lnTo>
                  <a:lnTo>
                    <a:pt x="461" y="319"/>
                  </a:lnTo>
                  <a:lnTo>
                    <a:pt x="466" y="317"/>
                  </a:lnTo>
                  <a:lnTo>
                    <a:pt x="470" y="314"/>
                  </a:lnTo>
                  <a:lnTo>
                    <a:pt x="473" y="309"/>
                  </a:lnTo>
                  <a:lnTo>
                    <a:pt x="474" y="305"/>
                  </a:lnTo>
                  <a:lnTo>
                    <a:pt x="474" y="247"/>
                  </a:lnTo>
                  <a:lnTo>
                    <a:pt x="474" y="246"/>
                  </a:lnTo>
                  <a:lnTo>
                    <a:pt x="475" y="244"/>
                  </a:lnTo>
                  <a:lnTo>
                    <a:pt x="476" y="240"/>
                  </a:lnTo>
                  <a:lnTo>
                    <a:pt x="480" y="237"/>
                  </a:lnTo>
                  <a:lnTo>
                    <a:pt x="484" y="232"/>
                  </a:lnTo>
                  <a:lnTo>
                    <a:pt x="491" y="229"/>
                  </a:lnTo>
                  <a:lnTo>
                    <a:pt x="500" y="225"/>
                  </a:lnTo>
                  <a:lnTo>
                    <a:pt x="513" y="223"/>
                  </a:lnTo>
                  <a:lnTo>
                    <a:pt x="522" y="223"/>
                  </a:lnTo>
                  <a:lnTo>
                    <a:pt x="529" y="226"/>
                  </a:lnTo>
                  <a:lnTo>
                    <a:pt x="536" y="232"/>
                  </a:lnTo>
                  <a:lnTo>
                    <a:pt x="542" y="241"/>
                  </a:lnTo>
                  <a:lnTo>
                    <a:pt x="547" y="259"/>
                  </a:lnTo>
                  <a:lnTo>
                    <a:pt x="549" y="276"/>
                  </a:lnTo>
                  <a:lnTo>
                    <a:pt x="545" y="291"/>
                  </a:lnTo>
                  <a:lnTo>
                    <a:pt x="539" y="301"/>
                  </a:lnTo>
                  <a:lnTo>
                    <a:pt x="526" y="329"/>
                  </a:lnTo>
                  <a:lnTo>
                    <a:pt x="527" y="359"/>
                  </a:lnTo>
                  <a:lnTo>
                    <a:pt x="533" y="383"/>
                  </a:lnTo>
                  <a:lnTo>
                    <a:pt x="537" y="393"/>
                  </a:lnTo>
                  <a:lnTo>
                    <a:pt x="538" y="395"/>
                  </a:lnTo>
                  <a:lnTo>
                    <a:pt x="539" y="397"/>
                  </a:lnTo>
                  <a:lnTo>
                    <a:pt x="542" y="398"/>
                  </a:lnTo>
                  <a:lnTo>
                    <a:pt x="543" y="399"/>
                  </a:lnTo>
                  <a:lnTo>
                    <a:pt x="587" y="425"/>
                  </a:lnTo>
                  <a:lnTo>
                    <a:pt x="589" y="426"/>
                  </a:lnTo>
                  <a:lnTo>
                    <a:pt x="592" y="426"/>
                  </a:lnTo>
                  <a:lnTo>
                    <a:pt x="596" y="426"/>
                  </a:lnTo>
                  <a:lnTo>
                    <a:pt x="598" y="426"/>
                  </a:lnTo>
                  <a:lnTo>
                    <a:pt x="600" y="425"/>
                  </a:lnTo>
                  <a:lnTo>
                    <a:pt x="603" y="422"/>
                  </a:lnTo>
                  <a:lnTo>
                    <a:pt x="605" y="420"/>
                  </a:lnTo>
                  <a:lnTo>
                    <a:pt x="606" y="418"/>
                  </a:lnTo>
                  <a:lnTo>
                    <a:pt x="610" y="410"/>
                  </a:lnTo>
                  <a:lnTo>
                    <a:pt x="612" y="403"/>
                  </a:lnTo>
                  <a:lnTo>
                    <a:pt x="613" y="397"/>
                  </a:lnTo>
                  <a:lnTo>
                    <a:pt x="615" y="391"/>
                  </a:lnTo>
                  <a:lnTo>
                    <a:pt x="618" y="393"/>
                  </a:lnTo>
                  <a:lnTo>
                    <a:pt x="621" y="396"/>
                  </a:lnTo>
                  <a:lnTo>
                    <a:pt x="622" y="397"/>
                  </a:lnTo>
                  <a:lnTo>
                    <a:pt x="624" y="398"/>
                  </a:lnTo>
                  <a:lnTo>
                    <a:pt x="626" y="399"/>
                  </a:lnTo>
                  <a:lnTo>
                    <a:pt x="629" y="400"/>
                  </a:lnTo>
                  <a:lnTo>
                    <a:pt x="633" y="400"/>
                  </a:lnTo>
                  <a:lnTo>
                    <a:pt x="636" y="400"/>
                  </a:lnTo>
                  <a:lnTo>
                    <a:pt x="640" y="398"/>
                  </a:lnTo>
                  <a:lnTo>
                    <a:pt x="642" y="396"/>
                  </a:lnTo>
                  <a:lnTo>
                    <a:pt x="644" y="393"/>
                  </a:lnTo>
                  <a:lnTo>
                    <a:pt x="645" y="391"/>
                  </a:lnTo>
                  <a:lnTo>
                    <a:pt x="649" y="373"/>
                  </a:lnTo>
                  <a:lnTo>
                    <a:pt x="651" y="355"/>
                  </a:lnTo>
                  <a:lnTo>
                    <a:pt x="653" y="338"/>
                  </a:lnTo>
                  <a:lnTo>
                    <a:pt x="653" y="323"/>
                  </a:lnTo>
                  <a:lnTo>
                    <a:pt x="653" y="320"/>
                  </a:lnTo>
                  <a:lnTo>
                    <a:pt x="653" y="317"/>
                  </a:lnTo>
                  <a:lnTo>
                    <a:pt x="653" y="315"/>
                  </a:lnTo>
                  <a:lnTo>
                    <a:pt x="653" y="313"/>
                  </a:lnTo>
                  <a:lnTo>
                    <a:pt x="658" y="314"/>
                  </a:lnTo>
                  <a:lnTo>
                    <a:pt x="662" y="316"/>
                  </a:lnTo>
                  <a:lnTo>
                    <a:pt x="664" y="317"/>
                  </a:lnTo>
                  <a:lnTo>
                    <a:pt x="665" y="317"/>
                  </a:lnTo>
                  <a:lnTo>
                    <a:pt x="670" y="319"/>
                  </a:lnTo>
                  <a:lnTo>
                    <a:pt x="674" y="317"/>
                  </a:lnTo>
                  <a:lnTo>
                    <a:pt x="678" y="315"/>
                  </a:lnTo>
                  <a:lnTo>
                    <a:pt x="681" y="312"/>
                  </a:lnTo>
                  <a:lnTo>
                    <a:pt x="683" y="307"/>
                  </a:lnTo>
                  <a:lnTo>
                    <a:pt x="687" y="298"/>
                  </a:lnTo>
                  <a:lnTo>
                    <a:pt x="690" y="282"/>
                  </a:lnTo>
                  <a:lnTo>
                    <a:pt x="692" y="259"/>
                  </a:lnTo>
                  <a:lnTo>
                    <a:pt x="692" y="252"/>
                  </a:lnTo>
                  <a:lnTo>
                    <a:pt x="692" y="244"/>
                  </a:lnTo>
                  <a:lnTo>
                    <a:pt x="692" y="236"/>
                  </a:lnTo>
                  <a:lnTo>
                    <a:pt x="690" y="226"/>
                  </a:lnTo>
                  <a:lnTo>
                    <a:pt x="688" y="214"/>
                  </a:lnTo>
                  <a:lnTo>
                    <a:pt x="685" y="202"/>
                  </a:lnTo>
                  <a:lnTo>
                    <a:pt x="680" y="192"/>
                  </a:lnTo>
                  <a:lnTo>
                    <a:pt x="675" y="182"/>
                  </a:lnTo>
                  <a:lnTo>
                    <a:pt x="671" y="171"/>
                  </a:lnTo>
                  <a:lnTo>
                    <a:pt x="665" y="162"/>
                  </a:lnTo>
                  <a:lnTo>
                    <a:pt x="658" y="154"/>
                  </a:lnTo>
                  <a:lnTo>
                    <a:pt x="652" y="147"/>
                  </a:lnTo>
                  <a:lnTo>
                    <a:pt x="653" y="147"/>
                  </a:lnTo>
                  <a:lnTo>
                    <a:pt x="655" y="147"/>
                  </a:lnTo>
                  <a:lnTo>
                    <a:pt x="657" y="147"/>
                  </a:lnTo>
                  <a:lnTo>
                    <a:pt x="657" y="147"/>
                  </a:lnTo>
                  <a:lnTo>
                    <a:pt x="662" y="146"/>
                  </a:lnTo>
                  <a:lnTo>
                    <a:pt x="665" y="145"/>
                  </a:lnTo>
                  <a:lnTo>
                    <a:pt x="667" y="142"/>
                  </a:lnTo>
                  <a:lnTo>
                    <a:pt x="670" y="140"/>
                  </a:lnTo>
                  <a:lnTo>
                    <a:pt x="671" y="138"/>
                  </a:lnTo>
                  <a:lnTo>
                    <a:pt x="671" y="137"/>
                  </a:lnTo>
                  <a:lnTo>
                    <a:pt x="671" y="134"/>
                  </a:lnTo>
                  <a:lnTo>
                    <a:pt x="671" y="133"/>
                  </a:lnTo>
                  <a:lnTo>
                    <a:pt x="671" y="131"/>
                  </a:lnTo>
                  <a:lnTo>
                    <a:pt x="670" y="130"/>
                  </a:lnTo>
                  <a:lnTo>
                    <a:pt x="670" y="127"/>
                  </a:lnTo>
                  <a:lnTo>
                    <a:pt x="668" y="125"/>
                  </a:lnTo>
                  <a:lnTo>
                    <a:pt x="648" y="100"/>
                  </a:lnTo>
                  <a:lnTo>
                    <a:pt x="626" y="80"/>
                  </a:lnTo>
                  <a:lnTo>
                    <a:pt x="603" y="65"/>
                  </a:lnTo>
                  <a:lnTo>
                    <a:pt x="579" y="54"/>
                  </a:lnTo>
                  <a:lnTo>
                    <a:pt x="557" y="47"/>
                  </a:lnTo>
                  <a:lnTo>
                    <a:pt x="535" y="43"/>
                  </a:lnTo>
                  <a:lnTo>
                    <a:pt x="515" y="41"/>
                  </a:lnTo>
                  <a:lnTo>
                    <a:pt x="499" y="41"/>
                  </a:lnTo>
                  <a:lnTo>
                    <a:pt x="499" y="40"/>
                  </a:lnTo>
                  <a:lnTo>
                    <a:pt x="499" y="39"/>
                  </a:lnTo>
                  <a:lnTo>
                    <a:pt x="499" y="39"/>
                  </a:lnTo>
                  <a:lnTo>
                    <a:pt x="499" y="38"/>
                  </a:lnTo>
                  <a:lnTo>
                    <a:pt x="499" y="36"/>
                  </a:lnTo>
                  <a:lnTo>
                    <a:pt x="499" y="35"/>
                  </a:lnTo>
                  <a:lnTo>
                    <a:pt x="499" y="33"/>
                  </a:lnTo>
                  <a:lnTo>
                    <a:pt x="498" y="32"/>
                  </a:lnTo>
                  <a:lnTo>
                    <a:pt x="496" y="28"/>
                  </a:lnTo>
                  <a:lnTo>
                    <a:pt x="493" y="26"/>
                  </a:lnTo>
                  <a:lnTo>
                    <a:pt x="490" y="25"/>
                  </a:lnTo>
                  <a:lnTo>
                    <a:pt x="486" y="25"/>
                  </a:lnTo>
                  <a:lnTo>
                    <a:pt x="484" y="25"/>
                  </a:lnTo>
                  <a:lnTo>
                    <a:pt x="480" y="25"/>
                  </a:lnTo>
                  <a:lnTo>
                    <a:pt x="471" y="25"/>
                  </a:lnTo>
                  <a:lnTo>
                    <a:pt x="462" y="25"/>
                  </a:lnTo>
                  <a:lnTo>
                    <a:pt x="452" y="25"/>
                  </a:lnTo>
                  <a:lnTo>
                    <a:pt x="443" y="25"/>
                  </a:lnTo>
                  <a:lnTo>
                    <a:pt x="435" y="25"/>
                  </a:lnTo>
                  <a:lnTo>
                    <a:pt x="429" y="25"/>
                  </a:lnTo>
                  <a:lnTo>
                    <a:pt x="424" y="19"/>
                  </a:lnTo>
                  <a:lnTo>
                    <a:pt x="420" y="12"/>
                  </a:lnTo>
                  <a:lnTo>
                    <a:pt x="415" y="7"/>
                  </a:lnTo>
                  <a:lnTo>
                    <a:pt x="414" y="4"/>
                  </a:lnTo>
                  <a:lnTo>
                    <a:pt x="412" y="2"/>
                  </a:lnTo>
                  <a:lnTo>
                    <a:pt x="408" y="0"/>
                  </a:lnTo>
                  <a:lnTo>
                    <a:pt x="405" y="0"/>
                  </a:lnTo>
                  <a:lnTo>
                    <a:pt x="400" y="0"/>
                  </a:lnTo>
                  <a:close/>
                </a:path>
              </a:pathLst>
            </a:custGeom>
            <a:solidFill>
              <a:srgbClr val="000000"/>
            </a:solidFill>
            <a:ln w="9525">
              <a:noFill/>
              <a:round/>
              <a:headEnd/>
              <a:tailEnd/>
            </a:ln>
          </p:spPr>
          <p:txBody>
            <a:bodyPr/>
            <a:lstStyle/>
            <a:p>
              <a:endParaRPr lang="en-US"/>
            </a:p>
          </p:txBody>
        </p:sp>
        <p:sp>
          <p:nvSpPr>
            <p:cNvPr id="13365" name="Freeform 53"/>
            <p:cNvSpPr>
              <a:spLocks/>
            </p:cNvSpPr>
            <p:nvPr/>
          </p:nvSpPr>
          <p:spPr bwMode="auto">
            <a:xfrm>
              <a:off x="5309" y="3361"/>
              <a:ext cx="319" cy="174"/>
            </a:xfrm>
            <a:custGeom>
              <a:avLst/>
              <a:gdLst/>
              <a:ahLst/>
              <a:cxnLst>
                <a:cxn ang="0">
                  <a:pos x="319" y="5"/>
                </a:cxn>
                <a:cxn ang="0">
                  <a:pos x="318" y="1"/>
                </a:cxn>
                <a:cxn ang="0">
                  <a:pos x="356" y="10"/>
                </a:cxn>
                <a:cxn ang="0">
                  <a:pos x="374" y="12"/>
                </a:cxn>
                <a:cxn ang="0">
                  <a:pos x="382" y="2"/>
                </a:cxn>
                <a:cxn ang="0">
                  <a:pos x="384" y="1"/>
                </a:cxn>
                <a:cxn ang="0">
                  <a:pos x="396" y="6"/>
                </a:cxn>
                <a:cxn ang="0">
                  <a:pos x="426" y="6"/>
                </a:cxn>
                <a:cxn ang="0">
                  <a:pos x="432" y="14"/>
                </a:cxn>
                <a:cxn ang="0">
                  <a:pos x="443" y="25"/>
                </a:cxn>
                <a:cxn ang="0">
                  <a:pos x="526" y="28"/>
                </a:cxn>
                <a:cxn ang="0">
                  <a:pos x="592" y="74"/>
                </a:cxn>
                <a:cxn ang="0">
                  <a:pos x="578" y="85"/>
                </a:cxn>
                <a:cxn ang="0">
                  <a:pos x="581" y="96"/>
                </a:cxn>
                <a:cxn ang="0">
                  <a:pos x="616" y="135"/>
                </a:cxn>
                <a:cxn ang="0">
                  <a:pos x="637" y="208"/>
                </a:cxn>
                <a:cxn ang="0">
                  <a:pos x="628" y="239"/>
                </a:cxn>
                <a:cxn ang="0">
                  <a:pos x="605" y="234"/>
                </a:cxn>
                <a:cxn ang="0">
                  <a:pos x="597" y="247"/>
                </a:cxn>
                <a:cxn ang="0">
                  <a:pos x="599" y="267"/>
                </a:cxn>
                <a:cxn ang="0">
                  <a:pos x="592" y="316"/>
                </a:cxn>
                <a:cxn ang="0">
                  <a:pos x="576" y="310"/>
                </a:cxn>
                <a:cxn ang="0">
                  <a:pos x="566" y="324"/>
                </a:cxn>
                <a:cxn ang="0">
                  <a:pos x="537" y="335"/>
                </a:cxn>
                <a:cxn ang="0">
                  <a:pos x="524" y="291"/>
                </a:cxn>
                <a:cxn ang="0">
                  <a:pos x="546" y="241"/>
                </a:cxn>
                <a:cxn ang="0">
                  <a:pos x="533" y="176"/>
                </a:cxn>
                <a:cxn ang="0">
                  <a:pos x="491" y="152"/>
                </a:cxn>
                <a:cxn ang="0">
                  <a:pos x="423" y="187"/>
                </a:cxn>
                <a:cxn ang="0">
                  <a:pos x="419" y="238"/>
                </a:cxn>
                <a:cxn ang="0">
                  <a:pos x="384" y="238"/>
                </a:cxn>
                <a:cxn ang="0">
                  <a:pos x="347" y="188"/>
                </a:cxn>
                <a:cxn ang="0">
                  <a:pos x="319" y="186"/>
                </a:cxn>
                <a:cxn ang="0">
                  <a:pos x="257" y="217"/>
                </a:cxn>
                <a:cxn ang="0">
                  <a:pos x="240" y="204"/>
                </a:cxn>
                <a:cxn ang="0">
                  <a:pos x="243" y="191"/>
                </a:cxn>
                <a:cxn ang="0">
                  <a:pos x="234" y="177"/>
                </a:cxn>
                <a:cxn ang="0">
                  <a:pos x="190" y="203"/>
                </a:cxn>
                <a:cxn ang="0">
                  <a:pos x="113" y="286"/>
                </a:cxn>
                <a:cxn ang="0">
                  <a:pos x="109" y="234"/>
                </a:cxn>
                <a:cxn ang="0">
                  <a:pos x="108" y="223"/>
                </a:cxn>
                <a:cxn ang="0">
                  <a:pos x="89" y="217"/>
                </a:cxn>
                <a:cxn ang="0">
                  <a:pos x="39" y="283"/>
                </a:cxn>
                <a:cxn ang="0">
                  <a:pos x="0" y="333"/>
                </a:cxn>
                <a:cxn ang="0">
                  <a:pos x="25" y="204"/>
                </a:cxn>
                <a:cxn ang="0">
                  <a:pos x="91" y="130"/>
                </a:cxn>
                <a:cxn ang="0">
                  <a:pos x="90" y="120"/>
                </a:cxn>
                <a:cxn ang="0">
                  <a:pos x="69" y="111"/>
                </a:cxn>
                <a:cxn ang="0">
                  <a:pos x="34" y="102"/>
                </a:cxn>
                <a:cxn ang="0">
                  <a:pos x="137" y="47"/>
                </a:cxn>
                <a:cxn ang="0">
                  <a:pos x="180" y="35"/>
                </a:cxn>
                <a:cxn ang="0">
                  <a:pos x="177" y="24"/>
                </a:cxn>
                <a:cxn ang="0">
                  <a:pos x="190" y="16"/>
                </a:cxn>
                <a:cxn ang="0">
                  <a:pos x="290" y="14"/>
                </a:cxn>
              </a:cxnLst>
              <a:rect l="0" t="0" r="r" b="b"/>
              <a:pathLst>
                <a:path w="637" h="347">
                  <a:moveTo>
                    <a:pt x="314" y="16"/>
                  </a:moveTo>
                  <a:lnTo>
                    <a:pt x="317" y="13"/>
                  </a:lnTo>
                  <a:lnTo>
                    <a:pt x="318" y="11"/>
                  </a:lnTo>
                  <a:lnTo>
                    <a:pt x="319" y="9"/>
                  </a:lnTo>
                  <a:lnTo>
                    <a:pt x="319" y="6"/>
                  </a:lnTo>
                  <a:lnTo>
                    <a:pt x="319" y="5"/>
                  </a:lnTo>
                  <a:lnTo>
                    <a:pt x="319" y="4"/>
                  </a:lnTo>
                  <a:lnTo>
                    <a:pt x="319" y="4"/>
                  </a:lnTo>
                  <a:lnTo>
                    <a:pt x="319" y="3"/>
                  </a:lnTo>
                  <a:lnTo>
                    <a:pt x="319" y="3"/>
                  </a:lnTo>
                  <a:lnTo>
                    <a:pt x="319" y="2"/>
                  </a:lnTo>
                  <a:lnTo>
                    <a:pt x="318" y="1"/>
                  </a:lnTo>
                  <a:lnTo>
                    <a:pt x="318" y="0"/>
                  </a:lnTo>
                  <a:lnTo>
                    <a:pt x="326" y="2"/>
                  </a:lnTo>
                  <a:lnTo>
                    <a:pt x="334" y="4"/>
                  </a:lnTo>
                  <a:lnTo>
                    <a:pt x="342" y="6"/>
                  </a:lnTo>
                  <a:lnTo>
                    <a:pt x="349" y="8"/>
                  </a:lnTo>
                  <a:lnTo>
                    <a:pt x="356" y="10"/>
                  </a:lnTo>
                  <a:lnTo>
                    <a:pt x="361" y="11"/>
                  </a:lnTo>
                  <a:lnTo>
                    <a:pt x="364" y="12"/>
                  </a:lnTo>
                  <a:lnTo>
                    <a:pt x="365" y="12"/>
                  </a:lnTo>
                  <a:lnTo>
                    <a:pt x="369" y="13"/>
                  </a:lnTo>
                  <a:lnTo>
                    <a:pt x="371" y="13"/>
                  </a:lnTo>
                  <a:lnTo>
                    <a:pt x="374" y="12"/>
                  </a:lnTo>
                  <a:lnTo>
                    <a:pt x="377" y="11"/>
                  </a:lnTo>
                  <a:lnTo>
                    <a:pt x="378" y="9"/>
                  </a:lnTo>
                  <a:lnTo>
                    <a:pt x="380" y="6"/>
                  </a:lnTo>
                  <a:lnTo>
                    <a:pt x="381" y="4"/>
                  </a:lnTo>
                  <a:lnTo>
                    <a:pt x="382" y="2"/>
                  </a:lnTo>
                  <a:lnTo>
                    <a:pt x="382" y="2"/>
                  </a:lnTo>
                  <a:lnTo>
                    <a:pt x="382" y="1"/>
                  </a:lnTo>
                  <a:lnTo>
                    <a:pt x="382" y="1"/>
                  </a:lnTo>
                  <a:lnTo>
                    <a:pt x="382" y="0"/>
                  </a:lnTo>
                  <a:lnTo>
                    <a:pt x="382" y="1"/>
                  </a:lnTo>
                  <a:lnTo>
                    <a:pt x="384" y="1"/>
                  </a:lnTo>
                  <a:lnTo>
                    <a:pt x="384" y="1"/>
                  </a:lnTo>
                  <a:lnTo>
                    <a:pt x="384" y="1"/>
                  </a:lnTo>
                  <a:lnTo>
                    <a:pt x="386" y="3"/>
                  </a:lnTo>
                  <a:lnTo>
                    <a:pt x="388" y="5"/>
                  </a:lnTo>
                  <a:lnTo>
                    <a:pt x="392" y="6"/>
                  </a:lnTo>
                  <a:lnTo>
                    <a:pt x="395" y="6"/>
                  </a:lnTo>
                  <a:lnTo>
                    <a:pt x="396" y="6"/>
                  </a:lnTo>
                  <a:lnTo>
                    <a:pt x="399" y="6"/>
                  </a:lnTo>
                  <a:lnTo>
                    <a:pt x="402" y="6"/>
                  </a:lnTo>
                  <a:lnTo>
                    <a:pt x="408" y="6"/>
                  </a:lnTo>
                  <a:lnTo>
                    <a:pt x="414" y="6"/>
                  </a:lnTo>
                  <a:lnTo>
                    <a:pt x="419" y="6"/>
                  </a:lnTo>
                  <a:lnTo>
                    <a:pt x="426" y="6"/>
                  </a:lnTo>
                  <a:lnTo>
                    <a:pt x="433" y="6"/>
                  </a:lnTo>
                  <a:lnTo>
                    <a:pt x="433" y="8"/>
                  </a:lnTo>
                  <a:lnTo>
                    <a:pt x="433" y="9"/>
                  </a:lnTo>
                  <a:lnTo>
                    <a:pt x="432" y="11"/>
                  </a:lnTo>
                  <a:lnTo>
                    <a:pt x="432" y="12"/>
                  </a:lnTo>
                  <a:lnTo>
                    <a:pt x="432" y="14"/>
                  </a:lnTo>
                  <a:lnTo>
                    <a:pt x="433" y="16"/>
                  </a:lnTo>
                  <a:lnTo>
                    <a:pt x="433" y="18"/>
                  </a:lnTo>
                  <a:lnTo>
                    <a:pt x="434" y="20"/>
                  </a:lnTo>
                  <a:lnTo>
                    <a:pt x="437" y="23"/>
                  </a:lnTo>
                  <a:lnTo>
                    <a:pt x="440" y="25"/>
                  </a:lnTo>
                  <a:lnTo>
                    <a:pt x="443" y="25"/>
                  </a:lnTo>
                  <a:lnTo>
                    <a:pt x="448" y="25"/>
                  </a:lnTo>
                  <a:lnTo>
                    <a:pt x="454" y="24"/>
                  </a:lnTo>
                  <a:lnTo>
                    <a:pt x="465" y="23"/>
                  </a:lnTo>
                  <a:lnTo>
                    <a:pt x="481" y="23"/>
                  </a:lnTo>
                  <a:lnTo>
                    <a:pt x="502" y="24"/>
                  </a:lnTo>
                  <a:lnTo>
                    <a:pt x="526" y="28"/>
                  </a:lnTo>
                  <a:lnTo>
                    <a:pt x="552" y="38"/>
                  </a:lnTo>
                  <a:lnTo>
                    <a:pt x="577" y="52"/>
                  </a:lnTo>
                  <a:lnTo>
                    <a:pt x="601" y="74"/>
                  </a:lnTo>
                  <a:lnTo>
                    <a:pt x="598" y="74"/>
                  </a:lnTo>
                  <a:lnTo>
                    <a:pt x="594" y="74"/>
                  </a:lnTo>
                  <a:lnTo>
                    <a:pt x="592" y="74"/>
                  </a:lnTo>
                  <a:lnTo>
                    <a:pt x="591" y="74"/>
                  </a:lnTo>
                  <a:lnTo>
                    <a:pt x="586" y="76"/>
                  </a:lnTo>
                  <a:lnTo>
                    <a:pt x="583" y="77"/>
                  </a:lnTo>
                  <a:lnTo>
                    <a:pt x="581" y="80"/>
                  </a:lnTo>
                  <a:lnTo>
                    <a:pt x="578" y="84"/>
                  </a:lnTo>
                  <a:lnTo>
                    <a:pt x="578" y="85"/>
                  </a:lnTo>
                  <a:lnTo>
                    <a:pt x="578" y="86"/>
                  </a:lnTo>
                  <a:lnTo>
                    <a:pt x="578" y="87"/>
                  </a:lnTo>
                  <a:lnTo>
                    <a:pt x="578" y="88"/>
                  </a:lnTo>
                  <a:lnTo>
                    <a:pt x="578" y="92"/>
                  </a:lnTo>
                  <a:lnTo>
                    <a:pt x="579" y="94"/>
                  </a:lnTo>
                  <a:lnTo>
                    <a:pt x="581" y="96"/>
                  </a:lnTo>
                  <a:lnTo>
                    <a:pt x="583" y="99"/>
                  </a:lnTo>
                  <a:lnTo>
                    <a:pt x="585" y="101"/>
                  </a:lnTo>
                  <a:lnTo>
                    <a:pt x="591" y="105"/>
                  </a:lnTo>
                  <a:lnTo>
                    <a:pt x="598" y="114"/>
                  </a:lnTo>
                  <a:lnTo>
                    <a:pt x="607" y="123"/>
                  </a:lnTo>
                  <a:lnTo>
                    <a:pt x="616" y="135"/>
                  </a:lnTo>
                  <a:lnTo>
                    <a:pt x="624" y="150"/>
                  </a:lnTo>
                  <a:lnTo>
                    <a:pt x="631" y="166"/>
                  </a:lnTo>
                  <a:lnTo>
                    <a:pt x="635" y="185"/>
                  </a:lnTo>
                  <a:lnTo>
                    <a:pt x="636" y="193"/>
                  </a:lnTo>
                  <a:lnTo>
                    <a:pt x="636" y="201"/>
                  </a:lnTo>
                  <a:lnTo>
                    <a:pt x="637" y="208"/>
                  </a:lnTo>
                  <a:lnTo>
                    <a:pt x="637" y="214"/>
                  </a:lnTo>
                  <a:lnTo>
                    <a:pt x="637" y="223"/>
                  </a:lnTo>
                  <a:lnTo>
                    <a:pt x="636" y="230"/>
                  </a:lnTo>
                  <a:lnTo>
                    <a:pt x="635" y="237"/>
                  </a:lnTo>
                  <a:lnTo>
                    <a:pt x="634" y="241"/>
                  </a:lnTo>
                  <a:lnTo>
                    <a:pt x="628" y="239"/>
                  </a:lnTo>
                  <a:lnTo>
                    <a:pt x="621" y="237"/>
                  </a:lnTo>
                  <a:lnTo>
                    <a:pt x="617" y="236"/>
                  </a:lnTo>
                  <a:lnTo>
                    <a:pt x="615" y="234"/>
                  </a:lnTo>
                  <a:lnTo>
                    <a:pt x="612" y="233"/>
                  </a:lnTo>
                  <a:lnTo>
                    <a:pt x="608" y="233"/>
                  </a:lnTo>
                  <a:lnTo>
                    <a:pt x="605" y="234"/>
                  </a:lnTo>
                  <a:lnTo>
                    <a:pt x="602" y="237"/>
                  </a:lnTo>
                  <a:lnTo>
                    <a:pt x="600" y="239"/>
                  </a:lnTo>
                  <a:lnTo>
                    <a:pt x="598" y="241"/>
                  </a:lnTo>
                  <a:lnTo>
                    <a:pt x="597" y="244"/>
                  </a:lnTo>
                  <a:lnTo>
                    <a:pt x="597" y="247"/>
                  </a:lnTo>
                  <a:lnTo>
                    <a:pt x="597" y="247"/>
                  </a:lnTo>
                  <a:lnTo>
                    <a:pt x="597" y="247"/>
                  </a:lnTo>
                  <a:lnTo>
                    <a:pt x="597" y="248"/>
                  </a:lnTo>
                  <a:lnTo>
                    <a:pt x="597" y="248"/>
                  </a:lnTo>
                  <a:lnTo>
                    <a:pt x="597" y="251"/>
                  </a:lnTo>
                  <a:lnTo>
                    <a:pt x="598" y="257"/>
                  </a:lnTo>
                  <a:lnTo>
                    <a:pt x="599" y="267"/>
                  </a:lnTo>
                  <a:lnTo>
                    <a:pt x="599" y="278"/>
                  </a:lnTo>
                  <a:lnTo>
                    <a:pt x="599" y="287"/>
                  </a:lnTo>
                  <a:lnTo>
                    <a:pt x="598" y="297"/>
                  </a:lnTo>
                  <a:lnTo>
                    <a:pt x="596" y="307"/>
                  </a:lnTo>
                  <a:lnTo>
                    <a:pt x="594" y="318"/>
                  </a:lnTo>
                  <a:lnTo>
                    <a:pt x="592" y="316"/>
                  </a:lnTo>
                  <a:lnTo>
                    <a:pt x="589" y="315"/>
                  </a:lnTo>
                  <a:lnTo>
                    <a:pt x="587" y="313"/>
                  </a:lnTo>
                  <a:lnTo>
                    <a:pt x="586" y="313"/>
                  </a:lnTo>
                  <a:lnTo>
                    <a:pt x="583" y="310"/>
                  </a:lnTo>
                  <a:lnTo>
                    <a:pt x="579" y="310"/>
                  </a:lnTo>
                  <a:lnTo>
                    <a:pt x="576" y="310"/>
                  </a:lnTo>
                  <a:lnTo>
                    <a:pt x="572" y="312"/>
                  </a:lnTo>
                  <a:lnTo>
                    <a:pt x="569" y="313"/>
                  </a:lnTo>
                  <a:lnTo>
                    <a:pt x="568" y="315"/>
                  </a:lnTo>
                  <a:lnTo>
                    <a:pt x="566" y="318"/>
                  </a:lnTo>
                  <a:lnTo>
                    <a:pt x="566" y="323"/>
                  </a:lnTo>
                  <a:lnTo>
                    <a:pt x="566" y="324"/>
                  </a:lnTo>
                  <a:lnTo>
                    <a:pt x="564" y="329"/>
                  </a:lnTo>
                  <a:lnTo>
                    <a:pt x="562" y="337"/>
                  </a:lnTo>
                  <a:lnTo>
                    <a:pt x="559" y="347"/>
                  </a:lnTo>
                  <a:lnTo>
                    <a:pt x="551" y="343"/>
                  </a:lnTo>
                  <a:lnTo>
                    <a:pt x="543" y="338"/>
                  </a:lnTo>
                  <a:lnTo>
                    <a:pt x="537" y="335"/>
                  </a:lnTo>
                  <a:lnTo>
                    <a:pt x="532" y="332"/>
                  </a:lnTo>
                  <a:lnTo>
                    <a:pt x="530" y="327"/>
                  </a:lnTo>
                  <a:lnTo>
                    <a:pt x="526" y="317"/>
                  </a:lnTo>
                  <a:lnTo>
                    <a:pt x="525" y="307"/>
                  </a:lnTo>
                  <a:lnTo>
                    <a:pt x="524" y="297"/>
                  </a:lnTo>
                  <a:lnTo>
                    <a:pt x="524" y="291"/>
                  </a:lnTo>
                  <a:lnTo>
                    <a:pt x="525" y="285"/>
                  </a:lnTo>
                  <a:lnTo>
                    <a:pt x="528" y="280"/>
                  </a:lnTo>
                  <a:lnTo>
                    <a:pt x="531" y="276"/>
                  </a:lnTo>
                  <a:lnTo>
                    <a:pt x="538" y="266"/>
                  </a:lnTo>
                  <a:lnTo>
                    <a:pt x="544" y="254"/>
                  </a:lnTo>
                  <a:lnTo>
                    <a:pt x="546" y="241"/>
                  </a:lnTo>
                  <a:lnTo>
                    <a:pt x="547" y="228"/>
                  </a:lnTo>
                  <a:lnTo>
                    <a:pt x="546" y="216"/>
                  </a:lnTo>
                  <a:lnTo>
                    <a:pt x="545" y="204"/>
                  </a:lnTo>
                  <a:lnTo>
                    <a:pt x="541" y="194"/>
                  </a:lnTo>
                  <a:lnTo>
                    <a:pt x="538" y="184"/>
                  </a:lnTo>
                  <a:lnTo>
                    <a:pt x="533" y="176"/>
                  </a:lnTo>
                  <a:lnTo>
                    <a:pt x="528" y="169"/>
                  </a:lnTo>
                  <a:lnTo>
                    <a:pt x="522" y="163"/>
                  </a:lnTo>
                  <a:lnTo>
                    <a:pt x="515" y="157"/>
                  </a:lnTo>
                  <a:lnTo>
                    <a:pt x="507" y="154"/>
                  </a:lnTo>
                  <a:lnTo>
                    <a:pt x="499" y="152"/>
                  </a:lnTo>
                  <a:lnTo>
                    <a:pt x="491" y="152"/>
                  </a:lnTo>
                  <a:lnTo>
                    <a:pt x="481" y="152"/>
                  </a:lnTo>
                  <a:lnTo>
                    <a:pt x="461" y="156"/>
                  </a:lnTo>
                  <a:lnTo>
                    <a:pt x="446" y="162"/>
                  </a:lnTo>
                  <a:lnTo>
                    <a:pt x="434" y="170"/>
                  </a:lnTo>
                  <a:lnTo>
                    <a:pt x="427" y="179"/>
                  </a:lnTo>
                  <a:lnTo>
                    <a:pt x="423" y="187"/>
                  </a:lnTo>
                  <a:lnTo>
                    <a:pt x="420" y="195"/>
                  </a:lnTo>
                  <a:lnTo>
                    <a:pt x="419" y="200"/>
                  </a:lnTo>
                  <a:lnTo>
                    <a:pt x="419" y="202"/>
                  </a:lnTo>
                  <a:lnTo>
                    <a:pt x="419" y="209"/>
                  </a:lnTo>
                  <a:lnTo>
                    <a:pt x="419" y="223"/>
                  </a:lnTo>
                  <a:lnTo>
                    <a:pt x="419" y="238"/>
                  </a:lnTo>
                  <a:lnTo>
                    <a:pt x="419" y="246"/>
                  </a:lnTo>
                  <a:lnTo>
                    <a:pt x="411" y="246"/>
                  </a:lnTo>
                  <a:lnTo>
                    <a:pt x="402" y="246"/>
                  </a:lnTo>
                  <a:lnTo>
                    <a:pt x="394" y="246"/>
                  </a:lnTo>
                  <a:lnTo>
                    <a:pt x="386" y="246"/>
                  </a:lnTo>
                  <a:lnTo>
                    <a:pt x="384" y="238"/>
                  </a:lnTo>
                  <a:lnTo>
                    <a:pt x="381" y="230"/>
                  </a:lnTo>
                  <a:lnTo>
                    <a:pt x="377" y="221"/>
                  </a:lnTo>
                  <a:lnTo>
                    <a:pt x="371" y="211"/>
                  </a:lnTo>
                  <a:lnTo>
                    <a:pt x="365" y="203"/>
                  </a:lnTo>
                  <a:lnTo>
                    <a:pt x="357" y="195"/>
                  </a:lnTo>
                  <a:lnTo>
                    <a:pt x="347" y="188"/>
                  </a:lnTo>
                  <a:lnTo>
                    <a:pt x="335" y="184"/>
                  </a:lnTo>
                  <a:lnTo>
                    <a:pt x="333" y="183"/>
                  </a:lnTo>
                  <a:lnTo>
                    <a:pt x="331" y="183"/>
                  </a:lnTo>
                  <a:lnTo>
                    <a:pt x="328" y="183"/>
                  </a:lnTo>
                  <a:lnTo>
                    <a:pt x="326" y="184"/>
                  </a:lnTo>
                  <a:lnTo>
                    <a:pt x="319" y="186"/>
                  </a:lnTo>
                  <a:lnTo>
                    <a:pt x="311" y="190"/>
                  </a:lnTo>
                  <a:lnTo>
                    <a:pt x="301" y="194"/>
                  </a:lnTo>
                  <a:lnTo>
                    <a:pt x="289" y="199"/>
                  </a:lnTo>
                  <a:lnTo>
                    <a:pt x="278" y="204"/>
                  </a:lnTo>
                  <a:lnTo>
                    <a:pt x="267" y="210"/>
                  </a:lnTo>
                  <a:lnTo>
                    <a:pt x="257" y="217"/>
                  </a:lnTo>
                  <a:lnTo>
                    <a:pt x="248" y="224"/>
                  </a:lnTo>
                  <a:lnTo>
                    <a:pt x="245" y="221"/>
                  </a:lnTo>
                  <a:lnTo>
                    <a:pt x="242" y="217"/>
                  </a:lnTo>
                  <a:lnTo>
                    <a:pt x="241" y="213"/>
                  </a:lnTo>
                  <a:lnTo>
                    <a:pt x="240" y="207"/>
                  </a:lnTo>
                  <a:lnTo>
                    <a:pt x="240" y="204"/>
                  </a:lnTo>
                  <a:lnTo>
                    <a:pt x="241" y="201"/>
                  </a:lnTo>
                  <a:lnTo>
                    <a:pt x="241" y="198"/>
                  </a:lnTo>
                  <a:lnTo>
                    <a:pt x="242" y="194"/>
                  </a:lnTo>
                  <a:lnTo>
                    <a:pt x="243" y="193"/>
                  </a:lnTo>
                  <a:lnTo>
                    <a:pt x="243" y="192"/>
                  </a:lnTo>
                  <a:lnTo>
                    <a:pt x="243" y="191"/>
                  </a:lnTo>
                  <a:lnTo>
                    <a:pt x="243" y="190"/>
                  </a:lnTo>
                  <a:lnTo>
                    <a:pt x="243" y="187"/>
                  </a:lnTo>
                  <a:lnTo>
                    <a:pt x="242" y="184"/>
                  </a:lnTo>
                  <a:lnTo>
                    <a:pt x="240" y="181"/>
                  </a:lnTo>
                  <a:lnTo>
                    <a:pt x="237" y="179"/>
                  </a:lnTo>
                  <a:lnTo>
                    <a:pt x="234" y="177"/>
                  </a:lnTo>
                  <a:lnTo>
                    <a:pt x="230" y="177"/>
                  </a:lnTo>
                  <a:lnTo>
                    <a:pt x="226" y="177"/>
                  </a:lnTo>
                  <a:lnTo>
                    <a:pt x="222" y="179"/>
                  </a:lnTo>
                  <a:lnTo>
                    <a:pt x="215" y="184"/>
                  </a:lnTo>
                  <a:lnTo>
                    <a:pt x="204" y="192"/>
                  </a:lnTo>
                  <a:lnTo>
                    <a:pt x="190" y="203"/>
                  </a:lnTo>
                  <a:lnTo>
                    <a:pt x="173" y="218"/>
                  </a:lnTo>
                  <a:lnTo>
                    <a:pt x="155" y="234"/>
                  </a:lnTo>
                  <a:lnTo>
                    <a:pt x="139" y="253"/>
                  </a:lnTo>
                  <a:lnTo>
                    <a:pt x="124" y="272"/>
                  </a:lnTo>
                  <a:lnTo>
                    <a:pt x="114" y="293"/>
                  </a:lnTo>
                  <a:lnTo>
                    <a:pt x="113" y="286"/>
                  </a:lnTo>
                  <a:lnTo>
                    <a:pt x="110" y="277"/>
                  </a:lnTo>
                  <a:lnTo>
                    <a:pt x="109" y="266"/>
                  </a:lnTo>
                  <a:lnTo>
                    <a:pt x="109" y="252"/>
                  </a:lnTo>
                  <a:lnTo>
                    <a:pt x="109" y="246"/>
                  </a:lnTo>
                  <a:lnTo>
                    <a:pt x="109" y="240"/>
                  </a:lnTo>
                  <a:lnTo>
                    <a:pt x="109" y="234"/>
                  </a:lnTo>
                  <a:lnTo>
                    <a:pt x="109" y="229"/>
                  </a:lnTo>
                  <a:lnTo>
                    <a:pt x="109" y="229"/>
                  </a:lnTo>
                  <a:lnTo>
                    <a:pt x="109" y="229"/>
                  </a:lnTo>
                  <a:lnTo>
                    <a:pt x="109" y="229"/>
                  </a:lnTo>
                  <a:lnTo>
                    <a:pt x="109" y="228"/>
                  </a:lnTo>
                  <a:lnTo>
                    <a:pt x="108" y="223"/>
                  </a:lnTo>
                  <a:lnTo>
                    <a:pt x="107" y="219"/>
                  </a:lnTo>
                  <a:lnTo>
                    <a:pt x="105" y="217"/>
                  </a:lnTo>
                  <a:lnTo>
                    <a:pt x="101" y="215"/>
                  </a:lnTo>
                  <a:lnTo>
                    <a:pt x="97" y="215"/>
                  </a:lnTo>
                  <a:lnTo>
                    <a:pt x="92" y="215"/>
                  </a:lnTo>
                  <a:lnTo>
                    <a:pt x="89" y="217"/>
                  </a:lnTo>
                  <a:lnTo>
                    <a:pt x="85" y="219"/>
                  </a:lnTo>
                  <a:lnTo>
                    <a:pt x="83" y="223"/>
                  </a:lnTo>
                  <a:lnTo>
                    <a:pt x="76" y="232"/>
                  </a:lnTo>
                  <a:lnTo>
                    <a:pt x="66" y="246"/>
                  </a:lnTo>
                  <a:lnTo>
                    <a:pt x="53" y="263"/>
                  </a:lnTo>
                  <a:lnTo>
                    <a:pt x="39" y="283"/>
                  </a:lnTo>
                  <a:lnTo>
                    <a:pt x="25" y="301"/>
                  </a:lnTo>
                  <a:lnTo>
                    <a:pt x="11" y="320"/>
                  </a:lnTo>
                  <a:lnTo>
                    <a:pt x="0" y="336"/>
                  </a:lnTo>
                  <a:lnTo>
                    <a:pt x="0" y="335"/>
                  </a:lnTo>
                  <a:lnTo>
                    <a:pt x="0" y="333"/>
                  </a:lnTo>
                  <a:lnTo>
                    <a:pt x="0" y="333"/>
                  </a:lnTo>
                  <a:lnTo>
                    <a:pt x="0" y="332"/>
                  </a:lnTo>
                  <a:lnTo>
                    <a:pt x="1" y="310"/>
                  </a:lnTo>
                  <a:lnTo>
                    <a:pt x="2" y="285"/>
                  </a:lnTo>
                  <a:lnTo>
                    <a:pt x="7" y="259"/>
                  </a:lnTo>
                  <a:lnTo>
                    <a:pt x="15" y="231"/>
                  </a:lnTo>
                  <a:lnTo>
                    <a:pt x="25" y="204"/>
                  </a:lnTo>
                  <a:lnTo>
                    <a:pt x="40" y="179"/>
                  </a:lnTo>
                  <a:lnTo>
                    <a:pt x="59" y="157"/>
                  </a:lnTo>
                  <a:lnTo>
                    <a:pt x="84" y="138"/>
                  </a:lnTo>
                  <a:lnTo>
                    <a:pt x="87" y="135"/>
                  </a:lnTo>
                  <a:lnTo>
                    <a:pt x="90" y="133"/>
                  </a:lnTo>
                  <a:lnTo>
                    <a:pt x="91" y="130"/>
                  </a:lnTo>
                  <a:lnTo>
                    <a:pt x="91" y="126"/>
                  </a:lnTo>
                  <a:lnTo>
                    <a:pt x="91" y="126"/>
                  </a:lnTo>
                  <a:lnTo>
                    <a:pt x="91" y="125"/>
                  </a:lnTo>
                  <a:lnTo>
                    <a:pt x="91" y="125"/>
                  </a:lnTo>
                  <a:lnTo>
                    <a:pt x="91" y="124"/>
                  </a:lnTo>
                  <a:lnTo>
                    <a:pt x="90" y="120"/>
                  </a:lnTo>
                  <a:lnTo>
                    <a:pt x="87" y="117"/>
                  </a:lnTo>
                  <a:lnTo>
                    <a:pt x="84" y="115"/>
                  </a:lnTo>
                  <a:lnTo>
                    <a:pt x="81" y="114"/>
                  </a:lnTo>
                  <a:lnTo>
                    <a:pt x="78" y="112"/>
                  </a:lnTo>
                  <a:lnTo>
                    <a:pt x="75" y="112"/>
                  </a:lnTo>
                  <a:lnTo>
                    <a:pt x="69" y="111"/>
                  </a:lnTo>
                  <a:lnTo>
                    <a:pt x="63" y="110"/>
                  </a:lnTo>
                  <a:lnTo>
                    <a:pt x="55" y="110"/>
                  </a:lnTo>
                  <a:lnTo>
                    <a:pt x="46" y="110"/>
                  </a:lnTo>
                  <a:lnTo>
                    <a:pt x="37" y="111"/>
                  </a:lnTo>
                  <a:lnTo>
                    <a:pt x="28" y="112"/>
                  </a:lnTo>
                  <a:lnTo>
                    <a:pt x="34" y="102"/>
                  </a:lnTo>
                  <a:lnTo>
                    <a:pt x="45" y="90"/>
                  </a:lnTo>
                  <a:lnTo>
                    <a:pt x="56" y="80"/>
                  </a:lnTo>
                  <a:lnTo>
                    <a:pt x="71" y="70"/>
                  </a:lnTo>
                  <a:lnTo>
                    <a:pt x="90" y="61"/>
                  </a:lnTo>
                  <a:lnTo>
                    <a:pt x="112" y="52"/>
                  </a:lnTo>
                  <a:lnTo>
                    <a:pt x="137" y="47"/>
                  </a:lnTo>
                  <a:lnTo>
                    <a:pt x="167" y="44"/>
                  </a:lnTo>
                  <a:lnTo>
                    <a:pt x="170" y="43"/>
                  </a:lnTo>
                  <a:lnTo>
                    <a:pt x="174" y="42"/>
                  </a:lnTo>
                  <a:lnTo>
                    <a:pt x="176" y="40"/>
                  </a:lnTo>
                  <a:lnTo>
                    <a:pt x="178" y="36"/>
                  </a:lnTo>
                  <a:lnTo>
                    <a:pt x="180" y="35"/>
                  </a:lnTo>
                  <a:lnTo>
                    <a:pt x="180" y="34"/>
                  </a:lnTo>
                  <a:lnTo>
                    <a:pt x="180" y="33"/>
                  </a:lnTo>
                  <a:lnTo>
                    <a:pt x="180" y="32"/>
                  </a:lnTo>
                  <a:lnTo>
                    <a:pt x="180" y="28"/>
                  </a:lnTo>
                  <a:lnTo>
                    <a:pt x="178" y="26"/>
                  </a:lnTo>
                  <a:lnTo>
                    <a:pt x="177" y="24"/>
                  </a:lnTo>
                  <a:lnTo>
                    <a:pt x="175" y="21"/>
                  </a:lnTo>
                  <a:lnTo>
                    <a:pt x="175" y="21"/>
                  </a:lnTo>
                  <a:lnTo>
                    <a:pt x="174" y="20"/>
                  </a:lnTo>
                  <a:lnTo>
                    <a:pt x="173" y="19"/>
                  </a:lnTo>
                  <a:lnTo>
                    <a:pt x="172" y="18"/>
                  </a:lnTo>
                  <a:lnTo>
                    <a:pt x="190" y="16"/>
                  </a:lnTo>
                  <a:lnTo>
                    <a:pt x="208" y="14"/>
                  </a:lnTo>
                  <a:lnTo>
                    <a:pt x="227" y="13"/>
                  </a:lnTo>
                  <a:lnTo>
                    <a:pt x="245" y="12"/>
                  </a:lnTo>
                  <a:lnTo>
                    <a:pt x="263" y="12"/>
                  </a:lnTo>
                  <a:lnTo>
                    <a:pt x="278" y="13"/>
                  </a:lnTo>
                  <a:lnTo>
                    <a:pt x="290" y="14"/>
                  </a:lnTo>
                  <a:lnTo>
                    <a:pt x="301" y="18"/>
                  </a:lnTo>
                  <a:lnTo>
                    <a:pt x="304" y="19"/>
                  </a:lnTo>
                  <a:lnTo>
                    <a:pt x="308" y="19"/>
                  </a:lnTo>
                  <a:lnTo>
                    <a:pt x="311" y="18"/>
                  </a:lnTo>
                  <a:lnTo>
                    <a:pt x="314" y="16"/>
                  </a:lnTo>
                  <a:close/>
                </a:path>
              </a:pathLst>
            </a:custGeom>
            <a:solidFill>
              <a:srgbClr val="F7661E"/>
            </a:solidFill>
            <a:ln w="9525">
              <a:noFill/>
              <a:round/>
              <a:headEnd/>
              <a:tailEnd/>
            </a:ln>
          </p:spPr>
          <p:txBody>
            <a:bodyPr/>
            <a:lstStyle/>
            <a:p>
              <a:endParaRPr lang="en-US"/>
            </a:p>
          </p:txBody>
        </p:sp>
        <p:sp>
          <p:nvSpPr>
            <p:cNvPr id="13366" name="Freeform 54"/>
            <p:cNvSpPr>
              <a:spLocks/>
            </p:cNvSpPr>
            <p:nvPr/>
          </p:nvSpPr>
          <p:spPr bwMode="auto">
            <a:xfrm>
              <a:off x="5422" y="3816"/>
              <a:ext cx="313" cy="475"/>
            </a:xfrm>
            <a:custGeom>
              <a:avLst/>
              <a:gdLst/>
              <a:ahLst/>
              <a:cxnLst>
                <a:cxn ang="0">
                  <a:pos x="109" y="8"/>
                </a:cxn>
                <a:cxn ang="0">
                  <a:pos x="106" y="12"/>
                </a:cxn>
                <a:cxn ang="0">
                  <a:pos x="98" y="37"/>
                </a:cxn>
                <a:cxn ang="0">
                  <a:pos x="57" y="179"/>
                </a:cxn>
                <a:cxn ang="0">
                  <a:pos x="14" y="413"/>
                </a:cxn>
                <a:cxn ang="0">
                  <a:pos x="0" y="687"/>
                </a:cxn>
                <a:cxn ang="0">
                  <a:pos x="16" y="826"/>
                </a:cxn>
                <a:cxn ang="0">
                  <a:pos x="18" y="830"/>
                </a:cxn>
                <a:cxn ang="0">
                  <a:pos x="22" y="832"/>
                </a:cxn>
                <a:cxn ang="0">
                  <a:pos x="39" y="843"/>
                </a:cxn>
                <a:cxn ang="0">
                  <a:pos x="68" y="865"/>
                </a:cxn>
                <a:cxn ang="0">
                  <a:pos x="107" y="896"/>
                </a:cxn>
                <a:cxn ang="0">
                  <a:pos x="140" y="924"/>
                </a:cxn>
                <a:cxn ang="0">
                  <a:pos x="163" y="939"/>
                </a:cxn>
                <a:cxn ang="0">
                  <a:pos x="185" y="947"/>
                </a:cxn>
                <a:cxn ang="0">
                  <a:pos x="206" y="949"/>
                </a:cxn>
                <a:cxn ang="0">
                  <a:pos x="227" y="944"/>
                </a:cxn>
                <a:cxn ang="0">
                  <a:pos x="244" y="932"/>
                </a:cxn>
                <a:cxn ang="0">
                  <a:pos x="256" y="918"/>
                </a:cxn>
                <a:cxn ang="0">
                  <a:pos x="260" y="909"/>
                </a:cxn>
                <a:cxn ang="0">
                  <a:pos x="263" y="906"/>
                </a:cxn>
                <a:cxn ang="0">
                  <a:pos x="263" y="903"/>
                </a:cxn>
                <a:cxn ang="0">
                  <a:pos x="263" y="902"/>
                </a:cxn>
                <a:cxn ang="0">
                  <a:pos x="263" y="902"/>
                </a:cxn>
                <a:cxn ang="0">
                  <a:pos x="260" y="885"/>
                </a:cxn>
                <a:cxn ang="0">
                  <a:pos x="251" y="775"/>
                </a:cxn>
                <a:cxn ang="0">
                  <a:pos x="238" y="604"/>
                </a:cxn>
                <a:cxn ang="0">
                  <a:pos x="228" y="415"/>
                </a:cxn>
                <a:cxn ang="0">
                  <a:pos x="235" y="397"/>
                </a:cxn>
                <a:cxn ang="0">
                  <a:pos x="261" y="551"/>
                </a:cxn>
                <a:cxn ang="0">
                  <a:pos x="302" y="701"/>
                </a:cxn>
                <a:cxn ang="0">
                  <a:pos x="360" y="817"/>
                </a:cxn>
                <a:cxn ang="0">
                  <a:pos x="398" y="855"/>
                </a:cxn>
                <a:cxn ang="0">
                  <a:pos x="410" y="858"/>
                </a:cxn>
                <a:cxn ang="0">
                  <a:pos x="427" y="864"/>
                </a:cxn>
                <a:cxn ang="0">
                  <a:pos x="453" y="869"/>
                </a:cxn>
                <a:cxn ang="0">
                  <a:pos x="481" y="870"/>
                </a:cxn>
                <a:cxn ang="0">
                  <a:pos x="513" y="865"/>
                </a:cxn>
                <a:cxn ang="0">
                  <a:pos x="546" y="851"/>
                </a:cxn>
                <a:cxn ang="0">
                  <a:pos x="578" y="828"/>
                </a:cxn>
                <a:cxn ang="0">
                  <a:pos x="612" y="785"/>
                </a:cxn>
                <a:cxn ang="0">
                  <a:pos x="625" y="739"/>
                </a:cxn>
                <a:cxn ang="0">
                  <a:pos x="616" y="698"/>
                </a:cxn>
                <a:cxn ang="0">
                  <a:pos x="593" y="663"/>
                </a:cxn>
                <a:cxn ang="0">
                  <a:pos x="576" y="643"/>
                </a:cxn>
                <a:cxn ang="0">
                  <a:pos x="557" y="619"/>
                </a:cxn>
                <a:cxn ang="0">
                  <a:pos x="524" y="574"/>
                </a:cxn>
                <a:cxn ang="0">
                  <a:pos x="481" y="508"/>
                </a:cxn>
                <a:cxn ang="0">
                  <a:pos x="437" y="425"/>
                </a:cxn>
                <a:cxn ang="0">
                  <a:pos x="392" y="325"/>
                </a:cxn>
                <a:cxn ang="0">
                  <a:pos x="352" y="210"/>
                </a:cxn>
                <a:cxn ang="0">
                  <a:pos x="324" y="82"/>
                </a:cxn>
                <a:cxn ang="0">
                  <a:pos x="314" y="10"/>
                </a:cxn>
                <a:cxn ang="0">
                  <a:pos x="310" y="5"/>
                </a:cxn>
                <a:cxn ang="0">
                  <a:pos x="304" y="4"/>
                </a:cxn>
                <a:cxn ang="0">
                  <a:pos x="295" y="3"/>
                </a:cxn>
                <a:cxn ang="0">
                  <a:pos x="278" y="2"/>
                </a:cxn>
                <a:cxn ang="0">
                  <a:pos x="254" y="2"/>
                </a:cxn>
                <a:cxn ang="0">
                  <a:pos x="227" y="0"/>
                </a:cxn>
                <a:cxn ang="0">
                  <a:pos x="196" y="0"/>
                </a:cxn>
                <a:cxn ang="0">
                  <a:pos x="163" y="3"/>
                </a:cxn>
                <a:cxn ang="0">
                  <a:pos x="130" y="5"/>
                </a:cxn>
              </a:cxnLst>
              <a:rect l="0" t="0" r="r" b="b"/>
              <a:pathLst>
                <a:path w="625" h="949">
                  <a:moveTo>
                    <a:pt x="113" y="7"/>
                  </a:moveTo>
                  <a:lnTo>
                    <a:pt x="109" y="8"/>
                  </a:lnTo>
                  <a:lnTo>
                    <a:pt x="107" y="10"/>
                  </a:lnTo>
                  <a:lnTo>
                    <a:pt x="106" y="12"/>
                  </a:lnTo>
                  <a:lnTo>
                    <a:pt x="105" y="15"/>
                  </a:lnTo>
                  <a:lnTo>
                    <a:pt x="98" y="37"/>
                  </a:lnTo>
                  <a:lnTo>
                    <a:pt x="81" y="94"/>
                  </a:lnTo>
                  <a:lnTo>
                    <a:pt x="57" y="179"/>
                  </a:lnTo>
                  <a:lnTo>
                    <a:pt x="34" y="288"/>
                  </a:lnTo>
                  <a:lnTo>
                    <a:pt x="14" y="413"/>
                  </a:lnTo>
                  <a:lnTo>
                    <a:pt x="0" y="549"/>
                  </a:lnTo>
                  <a:lnTo>
                    <a:pt x="0" y="687"/>
                  </a:lnTo>
                  <a:lnTo>
                    <a:pt x="15" y="824"/>
                  </a:lnTo>
                  <a:lnTo>
                    <a:pt x="16" y="826"/>
                  </a:lnTo>
                  <a:lnTo>
                    <a:pt x="17" y="828"/>
                  </a:lnTo>
                  <a:lnTo>
                    <a:pt x="18" y="830"/>
                  </a:lnTo>
                  <a:lnTo>
                    <a:pt x="19" y="831"/>
                  </a:lnTo>
                  <a:lnTo>
                    <a:pt x="22" y="832"/>
                  </a:lnTo>
                  <a:lnTo>
                    <a:pt x="29" y="836"/>
                  </a:lnTo>
                  <a:lnTo>
                    <a:pt x="39" y="843"/>
                  </a:lnTo>
                  <a:lnTo>
                    <a:pt x="52" y="853"/>
                  </a:lnTo>
                  <a:lnTo>
                    <a:pt x="68" y="865"/>
                  </a:lnTo>
                  <a:lnTo>
                    <a:pt x="86" y="879"/>
                  </a:lnTo>
                  <a:lnTo>
                    <a:pt x="107" y="896"/>
                  </a:lnTo>
                  <a:lnTo>
                    <a:pt x="129" y="915"/>
                  </a:lnTo>
                  <a:lnTo>
                    <a:pt x="140" y="924"/>
                  </a:lnTo>
                  <a:lnTo>
                    <a:pt x="152" y="932"/>
                  </a:lnTo>
                  <a:lnTo>
                    <a:pt x="163" y="939"/>
                  </a:lnTo>
                  <a:lnTo>
                    <a:pt x="175" y="944"/>
                  </a:lnTo>
                  <a:lnTo>
                    <a:pt x="185" y="947"/>
                  </a:lnTo>
                  <a:lnTo>
                    <a:pt x="196" y="949"/>
                  </a:lnTo>
                  <a:lnTo>
                    <a:pt x="206" y="949"/>
                  </a:lnTo>
                  <a:lnTo>
                    <a:pt x="215" y="948"/>
                  </a:lnTo>
                  <a:lnTo>
                    <a:pt x="227" y="944"/>
                  </a:lnTo>
                  <a:lnTo>
                    <a:pt x="236" y="939"/>
                  </a:lnTo>
                  <a:lnTo>
                    <a:pt x="244" y="932"/>
                  </a:lnTo>
                  <a:lnTo>
                    <a:pt x="251" y="925"/>
                  </a:lnTo>
                  <a:lnTo>
                    <a:pt x="256" y="918"/>
                  </a:lnTo>
                  <a:lnTo>
                    <a:pt x="259" y="912"/>
                  </a:lnTo>
                  <a:lnTo>
                    <a:pt x="260" y="909"/>
                  </a:lnTo>
                  <a:lnTo>
                    <a:pt x="261" y="907"/>
                  </a:lnTo>
                  <a:lnTo>
                    <a:pt x="263" y="906"/>
                  </a:lnTo>
                  <a:lnTo>
                    <a:pt x="263" y="904"/>
                  </a:lnTo>
                  <a:lnTo>
                    <a:pt x="263" y="903"/>
                  </a:lnTo>
                  <a:lnTo>
                    <a:pt x="263" y="902"/>
                  </a:lnTo>
                  <a:lnTo>
                    <a:pt x="263" y="902"/>
                  </a:lnTo>
                  <a:lnTo>
                    <a:pt x="263" y="902"/>
                  </a:lnTo>
                  <a:lnTo>
                    <a:pt x="263" y="902"/>
                  </a:lnTo>
                  <a:lnTo>
                    <a:pt x="263" y="901"/>
                  </a:lnTo>
                  <a:lnTo>
                    <a:pt x="260" y="885"/>
                  </a:lnTo>
                  <a:lnTo>
                    <a:pt x="257" y="841"/>
                  </a:lnTo>
                  <a:lnTo>
                    <a:pt x="251" y="775"/>
                  </a:lnTo>
                  <a:lnTo>
                    <a:pt x="244" y="695"/>
                  </a:lnTo>
                  <a:lnTo>
                    <a:pt x="238" y="604"/>
                  </a:lnTo>
                  <a:lnTo>
                    <a:pt x="233" y="509"/>
                  </a:lnTo>
                  <a:lnTo>
                    <a:pt x="228" y="415"/>
                  </a:lnTo>
                  <a:lnTo>
                    <a:pt x="227" y="327"/>
                  </a:lnTo>
                  <a:lnTo>
                    <a:pt x="235" y="397"/>
                  </a:lnTo>
                  <a:lnTo>
                    <a:pt x="246" y="473"/>
                  </a:lnTo>
                  <a:lnTo>
                    <a:pt x="261" y="551"/>
                  </a:lnTo>
                  <a:lnTo>
                    <a:pt x="280" y="628"/>
                  </a:lnTo>
                  <a:lnTo>
                    <a:pt x="302" y="701"/>
                  </a:lnTo>
                  <a:lnTo>
                    <a:pt x="328" y="764"/>
                  </a:lnTo>
                  <a:lnTo>
                    <a:pt x="360" y="817"/>
                  </a:lnTo>
                  <a:lnTo>
                    <a:pt x="397" y="854"/>
                  </a:lnTo>
                  <a:lnTo>
                    <a:pt x="398" y="855"/>
                  </a:lnTo>
                  <a:lnTo>
                    <a:pt x="403" y="856"/>
                  </a:lnTo>
                  <a:lnTo>
                    <a:pt x="410" y="858"/>
                  </a:lnTo>
                  <a:lnTo>
                    <a:pt x="418" y="862"/>
                  </a:lnTo>
                  <a:lnTo>
                    <a:pt x="427" y="864"/>
                  </a:lnTo>
                  <a:lnTo>
                    <a:pt x="439" y="866"/>
                  </a:lnTo>
                  <a:lnTo>
                    <a:pt x="453" y="869"/>
                  </a:lnTo>
                  <a:lnTo>
                    <a:pt x="466" y="870"/>
                  </a:lnTo>
                  <a:lnTo>
                    <a:pt x="481" y="870"/>
                  </a:lnTo>
                  <a:lnTo>
                    <a:pt x="496" y="869"/>
                  </a:lnTo>
                  <a:lnTo>
                    <a:pt x="513" y="865"/>
                  </a:lnTo>
                  <a:lnTo>
                    <a:pt x="530" y="859"/>
                  </a:lnTo>
                  <a:lnTo>
                    <a:pt x="546" y="851"/>
                  </a:lnTo>
                  <a:lnTo>
                    <a:pt x="562" y="841"/>
                  </a:lnTo>
                  <a:lnTo>
                    <a:pt x="578" y="828"/>
                  </a:lnTo>
                  <a:lnTo>
                    <a:pt x="593" y="811"/>
                  </a:lnTo>
                  <a:lnTo>
                    <a:pt x="612" y="785"/>
                  </a:lnTo>
                  <a:lnTo>
                    <a:pt x="621" y="760"/>
                  </a:lnTo>
                  <a:lnTo>
                    <a:pt x="625" y="739"/>
                  </a:lnTo>
                  <a:lnTo>
                    <a:pt x="623" y="718"/>
                  </a:lnTo>
                  <a:lnTo>
                    <a:pt x="616" y="698"/>
                  </a:lnTo>
                  <a:lnTo>
                    <a:pt x="606" y="681"/>
                  </a:lnTo>
                  <a:lnTo>
                    <a:pt x="593" y="663"/>
                  </a:lnTo>
                  <a:lnTo>
                    <a:pt x="579" y="646"/>
                  </a:lnTo>
                  <a:lnTo>
                    <a:pt x="576" y="643"/>
                  </a:lnTo>
                  <a:lnTo>
                    <a:pt x="569" y="634"/>
                  </a:lnTo>
                  <a:lnTo>
                    <a:pt x="557" y="619"/>
                  </a:lnTo>
                  <a:lnTo>
                    <a:pt x="541" y="599"/>
                  </a:lnTo>
                  <a:lnTo>
                    <a:pt x="524" y="574"/>
                  </a:lnTo>
                  <a:lnTo>
                    <a:pt x="503" y="544"/>
                  </a:lnTo>
                  <a:lnTo>
                    <a:pt x="481" y="508"/>
                  </a:lnTo>
                  <a:lnTo>
                    <a:pt x="460" y="469"/>
                  </a:lnTo>
                  <a:lnTo>
                    <a:pt x="437" y="425"/>
                  </a:lnTo>
                  <a:lnTo>
                    <a:pt x="413" y="377"/>
                  </a:lnTo>
                  <a:lnTo>
                    <a:pt x="392" y="325"/>
                  </a:lnTo>
                  <a:lnTo>
                    <a:pt x="371" y="270"/>
                  </a:lnTo>
                  <a:lnTo>
                    <a:pt x="352" y="210"/>
                  </a:lnTo>
                  <a:lnTo>
                    <a:pt x="336" y="148"/>
                  </a:lnTo>
                  <a:lnTo>
                    <a:pt x="324" y="82"/>
                  </a:lnTo>
                  <a:lnTo>
                    <a:pt x="316" y="13"/>
                  </a:lnTo>
                  <a:lnTo>
                    <a:pt x="314" y="10"/>
                  </a:lnTo>
                  <a:lnTo>
                    <a:pt x="313" y="6"/>
                  </a:lnTo>
                  <a:lnTo>
                    <a:pt x="310" y="5"/>
                  </a:lnTo>
                  <a:lnTo>
                    <a:pt x="306" y="4"/>
                  </a:lnTo>
                  <a:lnTo>
                    <a:pt x="304" y="4"/>
                  </a:lnTo>
                  <a:lnTo>
                    <a:pt x="301" y="4"/>
                  </a:lnTo>
                  <a:lnTo>
                    <a:pt x="295" y="3"/>
                  </a:lnTo>
                  <a:lnTo>
                    <a:pt x="287" y="3"/>
                  </a:lnTo>
                  <a:lnTo>
                    <a:pt x="278" y="2"/>
                  </a:lnTo>
                  <a:lnTo>
                    <a:pt x="266" y="2"/>
                  </a:lnTo>
                  <a:lnTo>
                    <a:pt x="254" y="2"/>
                  </a:lnTo>
                  <a:lnTo>
                    <a:pt x="241" y="0"/>
                  </a:lnTo>
                  <a:lnTo>
                    <a:pt x="227" y="0"/>
                  </a:lnTo>
                  <a:lnTo>
                    <a:pt x="212" y="0"/>
                  </a:lnTo>
                  <a:lnTo>
                    <a:pt x="196" y="0"/>
                  </a:lnTo>
                  <a:lnTo>
                    <a:pt x="180" y="2"/>
                  </a:lnTo>
                  <a:lnTo>
                    <a:pt x="163" y="3"/>
                  </a:lnTo>
                  <a:lnTo>
                    <a:pt x="146" y="4"/>
                  </a:lnTo>
                  <a:lnTo>
                    <a:pt x="130" y="5"/>
                  </a:lnTo>
                  <a:lnTo>
                    <a:pt x="113" y="7"/>
                  </a:lnTo>
                  <a:close/>
                </a:path>
              </a:pathLst>
            </a:custGeom>
            <a:solidFill>
              <a:srgbClr val="000000"/>
            </a:solidFill>
            <a:ln w="9525">
              <a:noFill/>
              <a:round/>
              <a:headEnd/>
              <a:tailEnd/>
            </a:ln>
          </p:spPr>
          <p:txBody>
            <a:bodyPr/>
            <a:lstStyle/>
            <a:p>
              <a:endParaRPr lang="en-US"/>
            </a:p>
          </p:txBody>
        </p:sp>
        <p:sp>
          <p:nvSpPr>
            <p:cNvPr id="13367" name="Freeform 55"/>
            <p:cNvSpPr>
              <a:spLocks/>
            </p:cNvSpPr>
            <p:nvPr/>
          </p:nvSpPr>
          <p:spPr bwMode="auto">
            <a:xfrm>
              <a:off x="5432" y="3827"/>
              <a:ext cx="293" cy="453"/>
            </a:xfrm>
            <a:custGeom>
              <a:avLst/>
              <a:gdLst/>
              <a:ahLst/>
              <a:cxnLst>
                <a:cxn ang="0">
                  <a:pos x="286" y="71"/>
                </a:cxn>
                <a:cxn ang="0">
                  <a:pos x="315" y="199"/>
                </a:cxn>
                <a:cxn ang="0">
                  <a:pos x="355" y="316"/>
                </a:cxn>
                <a:cxn ang="0">
                  <a:pos x="400" y="416"/>
                </a:cxn>
                <a:cxn ang="0">
                  <a:pos x="447" y="500"/>
                </a:cxn>
                <a:cxn ang="0">
                  <a:pos x="490" y="566"/>
                </a:cxn>
                <a:cxn ang="0">
                  <a:pos x="522" y="611"/>
                </a:cxn>
                <a:cxn ang="0">
                  <a:pos x="542" y="635"/>
                </a:cxn>
                <a:cxn ang="0">
                  <a:pos x="553" y="647"/>
                </a:cxn>
                <a:cxn ang="0">
                  <a:pos x="567" y="666"/>
                </a:cxn>
                <a:cxn ang="0">
                  <a:pos x="579" y="684"/>
                </a:cxn>
                <a:cxn ang="0">
                  <a:pos x="585" y="704"/>
                </a:cxn>
                <a:cxn ang="0">
                  <a:pos x="585" y="728"/>
                </a:cxn>
                <a:cxn ang="0">
                  <a:pos x="571" y="759"/>
                </a:cxn>
                <a:cxn ang="0">
                  <a:pos x="532" y="803"/>
                </a:cxn>
                <a:cxn ang="0">
                  <a:pos x="475" y="826"/>
                </a:cxn>
                <a:cxn ang="0">
                  <a:pos x="426" y="825"/>
                </a:cxn>
                <a:cxn ang="0">
                  <a:pos x="394" y="816"/>
                </a:cxn>
                <a:cxn ang="0">
                  <a:pos x="340" y="757"/>
                </a:cxn>
                <a:cxn ang="0">
                  <a:pos x="271" y="563"/>
                </a:cxn>
                <a:cxn ang="0">
                  <a:pos x="233" y="342"/>
                </a:cxn>
                <a:cxn ang="0">
                  <a:pos x="218" y="186"/>
                </a:cxn>
                <a:cxn ang="0">
                  <a:pos x="216" y="157"/>
                </a:cxn>
                <a:cxn ang="0">
                  <a:pos x="211" y="151"/>
                </a:cxn>
                <a:cxn ang="0">
                  <a:pos x="203" y="151"/>
                </a:cxn>
                <a:cxn ang="0">
                  <a:pos x="197" y="155"/>
                </a:cxn>
                <a:cxn ang="0">
                  <a:pos x="192" y="185"/>
                </a:cxn>
                <a:cxn ang="0">
                  <a:pos x="187" y="258"/>
                </a:cxn>
                <a:cxn ang="0">
                  <a:pos x="188" y="386"/>
                </a:cxn>
                <a:cxn ang="0">
                  <a:pos x="197" y="568"/>
                </a:cxn>
                <a:cxn ang="0">
                  <a:pos x="209" y="737"/>
                </a:cxn>
                <a:cxn ang="0">
                  <a:pos x="219" y="852"/>
                </a:cxn>
                <a:cxn ang="0">
                  <a:pos x="218" y="885"/>
                </a:cxn>
                <a:cxn ang="0">
                  <a:pos x="204" y="900"/>
                </a:cxn>
                <a:cxn ang="0">
                  <a:pos x="185" y="907"/>
                </a:cxn>
                <a:cxn ang="0">
                  <a:pos x="169" y="904"/>
                </a:cxn>
                <a:cxn ang="0">
                  <a:pos x="153" y="897"/>
                </a:cxn>
                <a:cxn ang="0">
                  <a:pos x="133" y="885"/>
                </a:cxn>
                <a:cxn ang="0">
                  <a:pos x="105" y="860"/>
                </a:cxn>
                <a:cxn ang="0">
                  <a:pos x="71" y="832"/>
                </a:cxn>
                <a:cxn ang="0">
                  <a:pos x="42" y="811"/>
                </a:cxn>
                <a:cxn ang="0">
                  <a:pos x="22" y="797"/>
                </a:cxn>
                <a:cxn ang="0">
                  <a:pos x="10" y="748"/>
                </a:cxn>
                <a:cxn ang="0">
                  <a:pos x="2" y="653"/>
                </a:cxn>
                <a:cxn ang="0">
                  <a:pos x="4" y="502"/>
                </a:cxn>
                <a:cxn ang="0">
                  <a:pos x="29" y="305"/>
                </a:cxn>
                <a:cxn ang="0">
                  <a:pos x="64" y="142"/>
                </a:cxn>
                <a:cxn ang="0">
                  <a:pos x="94" y="33"/>
                </a:cxn>
                <a:cxn ang="0">
                  <a:pos x="129" y="3"/>
                </a:cxn>
                <a:cxn ang="0">
                  <a:pos x="182" y="0"/>
                </a:cxn>
                <a:cxn ang="0">
                  <a:pos x="230" y="0"/>
                </a:cxn>
                <a:cxn ang="0">
                  <a:pos x="265" y="1"/>
                </a:cxn>
              </a:cxnLst>
              <a:rect l="0" t="0" r="r" b="b"/>
              <a:pathLst>
                <a:path w="586" h="907">
                  <a:moveTo>
                    <a:pt x="277" y="1"/>
                  </a:moveTo>
                  <a:lnTo>
                    <a:pt x="286" y="71"/>
                  </a:lnTo>
                  <a:lnTo>
                    <a:pt x="299" y="137"/>
                  </a:lnTo>
                  <a:lnTo>
                    <a:pt x="315" y="199"/>
                  </a:lnTo>
                  <a:lnTo>
                    <a:pt x="335" y="259"/>
                  </a:lnTo>
                  <a:lnTo>
                    <a:pt x="355" y="316"/>
                  </a:lnTo>
                  <a:lnTo>
                    <a:pt x="377" y="368"/>
                  </a:lnTo>
                  <a:lnTo>
                    <a:pt x="400" y="416"/>
                  </a:lnTo>
                  <a:lnTo>
                    <a:pt x="424" y="460"/>
                  </a:lnTo>
                  <a:lnTo>
                    <a:pt x="447" y="500"/>
                  </a:lnTo>
                  <a:lnTo>
                    <a:pt x="469" y="535"/>
                  </a:lnTo>
                  <a:lnTo>
                    <a:pt x="490" y="566"/>
                  </a:lnTo>
                  <a:lnTo>
                    <a:pt x="507" y="591"/>
                  </a:lnTo>
                  <a:lnTo>
                    <a:pt x="522" y="611"/>
                  </a:lnTo>
                  <a:lnTo>
                    <a:pt x="535" y="626"/>
                  </a:lnTo>
                  <a:lnTo>
                    <a:pt x="542" y="635"/>
                  </a:lnTo>
                  <a:lnTo>
                    <a:pt x="545" y="638"/>
                  </a:lnTo>
                  <a:lnTo>
                    <a:pt x="553" y="647"/>
                  </a:lnTo>
                  <a:lnTo>
                    <a:pt x="560" y="657"/>
                  </a:lnTo>
                  <a:lnTo>
                    <a:pt x="567" y="666"/>
                  </a:lnTo>
                  <a:lnTo>
                    <a:pt x="574" y="675"/>
                  </a:lnTo>
                  <a:lnTo>
                    <a:pt x="579" y="684"/>
                  </a:lnTo>
                  <a:lnTo>
                    <a:pt x="582" y="695"/>
                  </a:lnTo>
                  <a:lnTo>
                    <a:pt x="585" y="704"/>
                  </a:lnTo>
                  <a:lnTo>
                    <a:pt x="586" y="714"/>
                  </a:lnTo>
                  <a:lnTo>
                    <a:pt x="585" y="728"/>
                  </a:lnTo>
                  <a:lnTo>
                    <a:pt x="579" y="743"/>
                  </a:lnTo>
                  <a:lnTo>
                    <a:pt x="571" y="759"/>
                  </a:lnTo>
                  <a:lnTo>
                    <a:pt x="558" y="776"/>
                  </a:lnTo>
                  <a:lnTo>
                    <a:pt x="532" y="803"/>
                  </a:lnTo>
                  <a:lnTo>
                    <a:pt x="503" y="818"/>
                  </a:lnTo>
                  <a:lnTo>
                    <a:pt x="475" y="826"/>
                  </a:lnTo>
                  <a:lnTo>
                    <a:pt x="450" y="827"/>
                  </a:lnTo>
                  <a:lnTo>
                    <a:pt x="426" y="825"/>
                  </a:lnTo>
                  <a:lnTo>
                    <a:pt x="407" y="820"/>
                  </a:lnTo>
                  <a:lnTo>
                    <a:pt x="394" y="816"/>
                  </a:lnTo>
                  <a:lnTo>
                    <a:pt x="389" y="813"/>
                  </a:lnTo>
                  <a:lnTo>
                    <a:pt x="340" y="757"/>
                  </a:lnTo>
                  <a:lnTo>
                    <a:pt x="301" y="669"/>
                  </a:lnTo>
                  <a:lnTo>
                    <a:pt x="271" y="563"/>
                  </a:lnTo>
                  <a:lnTo>
                    <a:pt x="249" y="451"/>
                  </a:lnTo>
                  <a:lnTo>
                    <a:pt x="233" y="342"/>
                  </a:lnTo>
                  <a:lnTo>
                    <a:pt x="224" y="250"/>
                  </a:lnTo>
                  <a:lnTo>
                    <a:pt x="218" y="186"/>
                  </a:lnTo>
                  <a:lnTo>
                    <a:pt x="217" y="160"/>
                  </a:lnTo>
                  <a:lnTo>
                    <a:pt x="216" y="157"/>
                  </a:lnTo>
                  <a:lnTo>
                    <a:pt x="214" y="153"/>
                  </a:lnTo>
                  <a:lnTo>
                    <a:pt x="211" y="151"/>
                  </a:lnTo>
                  <a:lnTo>
                    <a:pt x="207" y="150"/>
                  </a:lnTo>
                  <a:lnTo>
                    <a:pt x="203" y="151"/>
                  </a:lnTo>
                  <a:lnTo>
                    <a:pt x="200" y="152"/>
                  </a:lnTo>
                  <a:lnTo>
                    <a:pt x="197" y="155"/>
                  </a:lnTo>
                  <a:lnTo>
                    <a:pt x="196" y="158"/>
                  </a:lnTo>
                  <a:lnTo>
                    <a:pt x="192" y="185"/>
                  </a:lnTo>
                  <a:lnTo>
                    <a:pt x="189" y="219"/>
                  </a:lnTo>
                  <a:lnTo>
                    <a:pt x="187" y="258"/>
                  </a:lnTo>
                  <a:lnTo>
                    <a:pt x="187" y="302"/>
                  </a:lnTo>
                  <a:lnTo>
                    <a:pt x="188" y="386"/>
                  </a:lnTo>
                  <a:lnTo>
                    <a:pt x="192" y="477"/>
                  </a:lnTo>
                  <a:lnTo>
                    <a:pt x="197" y="568"/>
                  </a:lnTo>
                  <a:lnTo>
                    <a:pt x="203" y="657"/>
                  </a:lnTo>
                  <a:lnTo>
                    <a:pt x="209" y="737"/>
                  </a:lnTo>
                  <a:lnTo>
                    <a:pt x="215" y="804"/>
                  </a:lnTo>
                  <a:lnTo>
                    <a:pt x="219" y="852"/>
                  </a:lnTo>
                  <a:lnTo>
                    <a:pt x="222" y="879"/>
                  </a:lnTo>
                  <a:lnTo>
                    <a:pt x="218" y="885"/>
                  </a:lnTo>
                  <a:lnTo>
                    <a:pt x="212" y="892"/>
                  </a:lnTo>
                  <a:lnTo>
                    <a:pt x="204" y="900"/>
                  </a:lnTo>
                  <a:lnTo>
                    <a:pt x="192" y="905"/>
                  </a:lnTo>
                  <a:lnTo>
                    <a:pt x="185" y="907"/>
                  </a:lnTo>
                  <a:lnTo>
                    <a:pt x="177" y="907"/>
                  </a:lnTo>
                  <a:lnTo>
                    <a:pt x="169" y="904"/>
                  </a:lnTo>
                  <a:lnTo>
                    <a:pt x="161" y="901"/>
                  </a:lnTo>
                  <a:lnTo>
                    <a:pt x="153" y="897"/>
                  </a:lnTo>
                  <a:lnTo>
                    <a:pt x="143" y="892"/>
                  </a:lnTo>
                  <a:lnTo>
                    <a:pt x="133" y="885"/>
                  </a:lnTo>
                  <a:lnTo>
                    <a:pt x="124" y="877"/>
                  </a:lnTo>
                  <a:lnTo>
                    <a:pt x="105" y="860"/>
                  </a:lnTo>
                  <a:lnTo>
                    <a:pt x="87" y="846"/>
                  </a:lnTo>
                  <a:lnTo>
                    <a:pt x="71" y="832"/>
                  </a:lnTo>
                  <a:lnTo>
                    <a:pt x="56" y="821"/>
                  </a:lnTo>
                  <a:lnTo>
                    <a:pt x="42" y="811"/>
                  </a:lnTo>
                  <a:lnTo>
                    <a:pt x="32" y="804"/>
                  </a:lnTo>
                  <a:lnTo>
                    <a:pt x="22" y="797"/>
                  </a:lnTo>
                  <a:lnTo>
                    <a:pt x="17" y="794"/>
                  </a:lnTo>
                  <a:lnTo>
                    <a:pt x="10" y="748"/>
                  </a:lnTo>
                  <a:lnTo>
                    <a:pt x="4" y="700"/>
                  </a:lnTo>
                  <a:lnTo>
                    <a:pt x="2" y="653"/>
                  </a:lnTo>
                  <a:lnTo>
                    <a:pt x="0" y="606"/>
                  </a:lnTo>
                  <a:lnTo>
                    <a:pt x="4" y="502"/>
                  </a:lnTo>
                  <a:lnTo>
                    <a:pt x="14" y="401"/>
                  </a:lnTo>
                  <a:lnTo>
                    <a:pt x="29" y="305"/>
                  </a:lnTo>
                  <a:lnTo>
                    <a:pt x="47" y="218"/>
                  </a:lnTo>
                  <a:lnTo>
                    <a:pt x="64" y="142"/>
                  </a:lnTo>
                  <a:lnTo>
                    <a:pt x="81" y="79"/>
                  </a:lnTo>
                  <a:lnTo>
                    <a:pt x="94" y="33"/>
                  </a:lnTo>
                  <a:lnTo>
                    <a:pt x="103" y="6"/>
                  </a:lnTo>
                  <a:lnTo>
                    <a:pt x="129" y="3"/>
                  </a:lnTo>
                  <a:lnTo>
                    <a:pt x="157" y="1"/>
                  </a:lnTo>
                  <a:lnTo>
                    <a:pt x="182" y="0"/>
                  </a:lnTo>
                  <a:lnTo>
                    <a:pt x="208" y="0"/>
                  </a:lnTo>
                  <a:lnTo>
                    <a:pt x="230" y="0"/>
                  </a:lnTo>
                  <a:lnTo>
                    <a:pt x="249" y="0"/>
                  </a:lnTo>
                  <a:lnTo>
                    <a:pt x="265" y="1"/>
                  </a:lnTo>
                  <a:lnTo>
                    <a:pt x="277" y="1"/>
                  </a:lnTo>
                  <a:close/>
                </a:path>
              </a:pathLst>
            </a:custGeom>
            <a:solidFill>
              <a:srgbClr val="44A8B5"/>
            </a:solidFill>
            <a:ln w="9525">
              <a:noFill/>
              <a:round/>
              <a:headEnd/>
              <a:tailEnd/>
            </a:ln>
          </p:spPr>
          <p:txBody>
            <a:bodyPr/>
            <a:lstStyle/>
            <a:p>
              <a:endParaRPr lang="en-US"/>
            </a:p>
          </p:txBody>
        </p:sp>
        <p:sp>
          <p:nvSpPr>
            <p:cNvPr id="13368" name="Freeform 56"/>
            <p:cNvSpPr>
              <a:spLocks/>
            </p:cNvSpPr>
            <p:nvPr/>
          </p:nvSpPr>
          <p:spPr bwMode="auto">
            <a:xfrm>
              <a:off x="5617" y="4167"/>
              <a:ext cx="139" cy="150"/>
            </a:xfrm>
            <a:custGeom>
              <a:avLst/>
              <a:gdLst/>
              <a:ahLst/>
              <a:cxnLst>
                <a:cxn ang="0">
                  <a:pos x="192" y="1"/>
                </a:cxn>
                <a:cxn ang="0">
                  <a:pos x="171" y="5"/>
                </a:cxn>
                <a:cxn ang="0">
                  <a:pos x="151" y="12"/>
                </a:cxn>
                <a:cxn ang="0">
                  <a:pos x="132" y="22"/>
                </a:cxn>
                <a:cxn ang="0">
                  <a:pos x="113" y="32"/>
                </a:cxn>
                <a:cxn ang="0">
                  <a:pos x="96" y="42"/>
                </a:cxn>
                <a:cxn ang="0">
                  <a:pos x="81" y="55"/>
                </a:cxn>
                <a:cxn ang="0">
                  <a:pos x="66" y="69"/>
                </a:cxn>
                <a:cxn ang="0">
                  <a:pos x="52" y="83"/>
                </a:cxn>
                <a:cxn ang="0">
                  <a:pos x="41" y="99"/>
                </a:cxn>
                <a:cxn ang="0">
                  <a:pos x="29" y="114"/>
                </a:cxn>
                <a:cxn ang="0">
                  <a:pos x="20" y="130"/>
                </a:cxn>
                <a:cxn ang="0">
                  <a:pos x="13" y="145"/>
                </a:cxn>
                <a:cxn ang="0">
                  <a:pos x="7" y="161"/>
                </a:cxn>
                <a:cxn ang="0">
                  <a:pos x="3" y="177"/>
                </a:cxn>
                <a:cxn ang="0">
                  <a:pos x="0" y="192"/>
                </a:cxn>
                <a:cxn ang="0">
                  <a:pos x="0" y="207"/>
                </a:cxn>
                <a:cxn ang="0">
                  <a:pos x="1" y="221"/>
                </a:cxn>
                <a:cxn ang="0">
                  <a:pos x="5" y="235"/>
                </a:cxn>
                <a:cxn ang="0">
                  <a:pos x="8" y="247"/>
                </a:cxn>
                <a:cxn ang="0">
                  <a:pos x="14" y="259"/>
                </a:cxn>
                <a:cxn ang="0">
                  <a:pos x="20" y="269"/>
                </a:cxn>
                <a:cxn ang="0">
                  <a:pos x="27" y="277"/>
                </a:cxn>
                <a:cxn ang="0">
                  <a:pos x="36" y="285"/>
                </a:cxn>
                <a:cxn ang="0">
                  <a:pos x="45" y="291"/>
                </a:cxn>
                <a:cxn ang="0">
                  <a:pos x="56" y="296"/>
                </a:cxn>
                <a:cxn ang="0">
                  <a:pos x="67" y="299"/>
                </a:cxn>
                <a:cxn ang="0">
                  <a:pos x="80" y="300"/>
                </a:cxn>
                <a:cxn ang="0">
                  <a:pos x="91" y="299"/>
                </a:cxn>
                <a:cxn ang="0">
                  <a:pos x="104" y="297"/>
                </a:cxn>
                <a:cxn ang="0">
                  <a:pos x="118" y="292"/>
                </a:cxn>
                <a:cxn ang="0">
                  <a:pos x="130" y="286"/>
                </a:cxn>
                <a:cxn ang="0">
                  <a:pos x="144" y="280"/>
                </a:cxn>
                <a:cxn ang="0">
                  <a:pos x="190" y="247"/>
                </a:cxn>
                <a:cxn ang="0">
                  <a:pos x="225" y="215"/>
                </a:cxn>
                <a:cxn ang="0">
                  <a:pos x="249" y="184"/>
                </a:cxn>
                <a:cxn ang="0">
                  <a:pos x="265" y="155"/>
                </a:cxn>
                <a:cxn ang="0">
                  <a:pos x="273" y="130"/>
                </a:cxn>
                <a:cxn ang="0">
                  <a:pos x="278" y="110"/>
                </a:cxn>
                <a:cxn ang="0">
                  <a:pos x="278" y="96"/>
                </a:cxn>
                <a:cxn ang="0">
                  <a:pos x="278" y="91"/>
                </a:cxn>
                <a:cxn ang="0">
                  <a:pos x="278" y="86"/>
                </a:cxn>
                <a:cxn ang="0">
                  <a:pos x="198" y="0"/>
                </a:cxn>
                <a:cxn ang="0">
                  <a:pos x="192" y="1"/>
                </a:cxn>
              </a:cxnLst>
              <a:rect l="0" t="0" r="r" b="b"/>
              <a:pathLst>
                <a:path w="278" h="300">
                  <a:moveTo>
                    <a:pt x="192" y="1"/>
                  </a:moveTo>
                  <a:lnTo>
                    <a:pt x="171" y="5"/>
                  </a:lnTo>
                  <a:lnTo>
                    <a:pt x="151" y="12"/>
                  </a:lnTo>
                  <a:lnTo>
                    <a:pt x="132" y="22"/>
                  </a:lnTo>
                  <a:lnTo>
                    <a:pt x="113" y="32"/>
                  </a:lnTo>
                  <a:lnTo>
                    <a:pt x="96" y="42"/>
                  </a:lnTo>
                  <a:lnTo>
                    <a:pt x="81" y="55"/>
                  </a:lnTo>
                  <a:lnTo>
                    <a:pt x="66" y="69"/>
                  </a:lnTo>
                  <a:lnTo>
                    <a:pt x="52" y="83"/>
                  </a:lnTo>
                  <a:lnTo>
                    <a:pt x="41" y="99"/>
                  </a:lnTo>
                  <a:lnTo>
                    <a:pt x="29" y="114"/>
                  </a:lnTo>
                  <a:lnTo>
                    <a:pt x="20" y="130"/>
                  </a:lnTo>
                  <a:lnTo>
                    <a:pt x="13" y="145"/>
                  </a:lnTo>
                  <a:lnTo>
                    <a:pt x="7" y="161"/>
                  </a:lnTo>
                  <a:lnTo>
                    <a:pt x="3" y="177"/>
                  </a:lnTo>
                  <a:lnTo>
                    <a:pt x="0" y="192"/>
                  </a:lnTo>
                  <a:lnTo>
                    <a:pt x="0" y="207"/>
                  </a:lnTo>
                  <a:lnTo>
                    <a:pt x="1" y="221"/>
                  </a:lnTo>
                  <a:lnTo>
                    <a:pt x="5" y="235"/>
                  </a:lnTo>
                  <a:lnTo>
                    <a:pt x="8" y="247"/>
                  </a:lnTo>
                  <a:lnTo>
                    <a:pt x="14" y="259"/>
                  </a:lnTo>
                  <a:lnTo>
                    <a:pt x="20" y="269"/>
                  </a:lnTo>
                  <a:lnTo>
                    <a:pt x="27" y="277"/>
                  </a:lnTo>
                  <a:lnTo>
                    <a:pt x="36" y="285"/>
                  </a:lnTo>
                  <a:lnTo>
                    <a:pt x="45" y="291"/>
                  </a:lnTo>
                  <a:lnTo>
                    <a:pt x="56" y="296"/>
                  </a:lnTo>
                  <a:lnTo>
                    <a:pt x="67" y="299"/>
                  </a:lnTo>
                  <a:lnTo>
                    <a:pt x="80" y="300"/>
                  </a:lnTo>
                  <a:lnTo>
                    <a:pt x="91" y="299"/>
                  </a:lnTo>
                  <a:lnTo>
                    <a:pt x="104" y="297"/>
                  </a:lnTo>
                  <a:lnTo>
                    <a:pt x="118" y="292"/>
                  </a:lnTo>
                  <a:lnTo>
                    <a:pt x="130" y="286"/>
                  </a:lnTo>
                  <a:lnTo>
                    <a:pt x="144" y="280"/>
                  </a:lnTo>
                  <a:lnTo>
                    <a:pt x="190" y="247"/>
                  </a:lnTo>
                  <a:lnTo>
                    <a:pt x="225" y="215"/>
                  </a:lnTo>
                  <a:lnTo>
                    <a:pt x="249" y="184"/>
                  </a:lnTo>
                  <a:lnTo>
                    <a:pt x="265" y="155"/>
                  </a:lnTo>
                  <a:lnTo>
                    <a:pt x="273" y="130"/>
                  </a:lnTo>
                  <a:lnTo>
                    <a:pt x="278" y="110"/>
                  </a:lnTo>
                  <a:lnTo>
                    <a:pt x="278" y="96"/>
                  </a:lnTo>
                  <a:lnTo>
                    <a:pt x="278" y="91"/>
                  </a:lnTo>
                  <a:lnTo>
                    <a:pt x="278" y="86"/>
                  </a:lnTo>
                  <a:lnTo>
                    <a:pt x="198" y="0"/>
                  </a:lnTo>
                  <a:lnTo>
                    <a:pt x="192" y="1"/>
                  </a:lnTo>
                  <a:close/>
                </a:path>
              </a:pathLst>
            </a:custGeom>
            <a:solidFill>
              <a:srgbClr val="000000"/>
            </a:solidFill>
            <a:ln w="9525">
              <a:noFill/>
              <a:round/>
              <a:headEnd/>
              <a:tailEnd/>
            </a:ln>
          </p:spPr>
          <p:txBody>
            <a:bodyPr/>
            <a:lstStyle/>
            <a:p>
              <a:endParaRPr lang="en-US"/>
            </a:p>
          </p:txBody>
        </p:sp>
        <p:sp>
          <p:nvSpPr>
            <p:cNvPr id="13369" name="Freeform 57"/>
            <p:cNvSpPr>
              <a:spLocks/>
            </p:cNvSpPr>
            <p:nvPr/>
          </p:nvSpPr>
          <p:spPr bwMode="auto">
            <a:xfrm>
              <a:off x="5630" y="4182"/>
              <a:ext cx="113" cy="121"/>
            </a:xfrm>
            <a:custGeom>
              <a:avLst/>
              <a:gdLst/>
              <a:ahLst/>
              <a:cxnLst>
                <a:cxn ang="0">
                  <a:pos x="31" y="237"/>
                </a:cxn>
                <a:cxn ang="0">
                  <a:pos x="19" y="228"/>
                </a:cxn>
                <a:cxn ang="0">
                  <a:pos x="10" y="214"/>
                </a:cxn>
                <a:cxn ang="0">
                  <a:pos x="3" y="197"/>
                </a:cxn>
                <a:cxn ang="0">
                  <a:pos x="0" y="176"/>
                </a:cxn>
                <a:cxn ang="0">
                  <a:pos x="0" y="175"/>
                </a:cxn>
                <a:cxn ang="0">
                  <a:pos x="0" y="174"/>
                </a:cxn>
                <a:cxn ang="0">
                  <a:pos x="0" y="172"/>
                </a:cxn>
                <a:cxn ang="0">
                  <a:pos x="0" y="171"/>
                </a:cxn>
                <a:cxn ang="0">
                  <a:pos x="3" y="147"/>
                </a:cxn>
                <a:cxn ang="0">
                  <a:pos x="12" y="121"/>
                </a:cxn>
                <a:cxn ang="0">
                  <a:pos x="27" y="95"/>
                </a:cxn>
                <a:cxn ang="0">
                  <a:pos x="47" y="70"/>
                </a:cxn>
                <a:cxn ang="0">
                  <a:pos x="70" y="47"/>
                </a:cxn>
                <a:cxn ang="0">
                  <a:pos x="98" y="27"/>
                </a:cxn>
                <a:cxn ang="0">
                  <a:pos x="129" y="11"/>
                </a:cxn>
                <a:cxn ang="0">
                  <a:pos x="162" y="0"/>
                </a:cxn>
                <a:cxn ang="0">
                  <a:pos x="167" y="5"/>
                </a:cxn>
                <a:cxn ang="0">
                  <a:pos x="175" y="13"/>
                </a:cxn>
                <a:cxn ang="0">
                  <a:pos x="184" y="24"/>
                </a:cxn>
                <a:cxn ang="0">
                  <a:pos x="194" y="35"/>
                </a:cxn>
                <a:cxn ang="0">
                  <a:pos x="205" y="46"/>
                </a:cxn>
                <a:cxn ang="0">
                  <a:pos x="214" y="56"/>
                </a:cxn>
                <a:cxn ang="0">
                  <a:pos x="221" y="63"/>
                </a:cxn>
                <a:cxn ang="0">
                  <a:pos x="224" y="68"/>
                </a:cxn>
                <a:cxn ang="0">
                  <a:pos x="223" y="77"/>
                </a:cxn>
                <a:cxn ang="0">
                  <a:pos x="221" y="91"/>
                </a:cxn>
                <a:cxn ang="0">
                  <a:pos x="215" y="108"/>
                </a:cxn>
                <a:cxn ang="0">
                  <a:pos x="206" y="127"/>
                </a:cxn>
                <a:cxn ang="0">
                  <a:pos x="191" y="150"/>
                </a:cxn>
                <a:cxn ang="0">
                  <a:pos x="169" y="176"/>
                </a:cxn>
                <a:cxn ang="0">
                  <a:pos x="140" y="201"/>
                </a:cxn>
                <a:cxn ang="0">
                  <a:pos x="103" y="226"/>
                </a:cxn>
                <a:cxn ang="0">
                  <a:pos x="93" y="232"/>
                </a:cxn>
                <a:cxn ang="0">
                  <a:pos x="83" y="237"/>
                </a:cxn>
                <a:cxn ang="0">
                  <a:pos x="74" y="240"/>
                </a:cxn>
                <a:cxn ang="0">
                  <a:pos x="64" y="241"/>
                </a:cxn>
                <a:cxn ang="0">
                  <a:pos x="55" y="243"/>
                </a:cxn>
                <a:cxn ang="0">
                  <a:pos x="47" y="241"/>
                </a:cxn>
                <a:cxn ang="0">
                  <a:pos x="39" y="240"/>
                </a:cxn>
                <a:cxn ang="0">
                  <a:pos x="31" y="237"/>
                </a:cxn>
              </a:cxnLst>
              <a:rect l="0" t="0" r="r" b="b"/>
              <a:pathLst>
                <a:path w="224" h="243">
                  <a:moveTo>
                    <a:pt x="31" y="237"/>
                  </a:moveTo>
                  <a:lnTo>
                    <a:pt x="19" y="228"/>
                  </a:lnTo>
                  <a:lnTo>
                    <a:pt x="10" y="214"/>
                  </a:lnTo>
                  <a:lnTo>
                    <a:pt x="3" y="197"/>
                  </a:lnTo>
                  <a:lnTo>
                    <a:pt x="0" y="176"/>
                  </a:lnTo>
                  <a:lnTo>
                    <a:pt x="0" y="175"/>
                  </a:lnTo>
                  <a:lnTo>
                    <a:pt x="0" y="174"/>
                  </a:lnTo>
                  <a:lnTo>
                    <a:pt x="0" y="172"/>
                  </a:lnTo>
                  <a:lnTo>
                    <a:pt x="0" y="171"/>
                  </a:lnTo>
                  <a:lnTo>
                    <a:pt x="3" y="147"/>
                  </a:lnTo>
                  <a:lnTo>
                    <a:pt x="12" y="121"/>
                  </a:lnTo>
                  <a:lnTo>
                    <a:pt x="27" y="95"/>
                  </a:lnTo>
                  <a:lnTo>
                    <a:pt x="47" y="70"/>
                  </a:lnTo>
                  <a:lnTo>
                    <a:pt x="70" y="47"/>
                  </a:lnTo>
                  <a:lnTo>
                    <a:pt x="98" y="27"/>
                  </a:lnTo>
                  <a:lnTo>
                    <a:pt x="129" y="11"/>
                  </a:lnTo>
                  <a:lnTo>
                    <a:pt x="162" y="0"/>
                  </a:lnTo>
                  <a:lnTo>
                    <a:pt x="167" y="5"/>
                  </a:lnTo>
                  <a:lnTo>
                    <a:pt x="175" y="13"/>
                  </a:lnTo>
                  <a:lnTo>
                    <a:pt x="184" y="24"/>
                  </a:lnTo>
                  <a:lnTo>
                    <a:pt x="194" y="35"/>
                  </a:lnTo>
                  <a:lnTo>
                    <a:pt x="205" y="46"/>
                  </a:lnTo>
                  <a:lnTo>
                    <a:pt x="214" y="56"/>
                  </a:lnTo>
                  <a:lnTo>
                    <a:pt x="221" y="63"/>
                  </a:lnTo>
                  <a:lnTo>
                    <a:pt x="224" y="68"/>
                  </a:lnTo>
                  <a:lnTo>
                    <a:pt x="223" y="77"/>
                  </a:lnTo>
                  <a:lnTo>
                    <a:pt x="221" y="91"/>
                  </a:lnTo>
                  <a:lnTo>
                    <a:pt x="215" y="108"/>
                  </a:lnTo>
                  <a:lnTo>
                    <a:pt x="206" y="127"/>
                  </a:lnTo>
                  <a:lnTo>
                    <a:pt x="191" y="150"/>
                  </a:lnTo>
                  <a:lnTo>
                    <a:pt x="169" y="176"/>
                  </a:lnTo>
                  <a:lnTo>
                    <a:pt x="140" y="201"/>
                  </a:lnTo>
                  <a:lnTo>
                    <a:pt x="103" y="226"/>
                  </a:lnTo>
                  <a:lnTo>
                    <a:pt x="93" y="232"/>
                  </a:lnTo>
                  <a:lnTo>
                    <a:pt x="83" y="237"/>
                  </a:lnTo>
                  <a:lnTo>
                    <a:pt x="74" y="240"/>
                  </a:lnTo>
                  <a:lnTo>
                    <a:pt x="64" y="241"/>
                  </a:lnTo>
                  <a:lnTo>
                    <a:pt x="55" y="243"/>
                  </a:lnTo>
                  <a:lnTo>
                    <a:pt x="47" y="241"/>
                  </a:lnTo>
                  <a:lnTo>
                    <a:pt x="39" y="240"/>
                  </a:lnTo>
                  <a:lnTo>
                    <a:pt x="31" y="237"/>
                  </a:lnTo>
                  <a:close/>
                </a:path>
              </a:pathLst>
            </a:custGeom>
            <a:solidFill>
              <a:srgbClr val="000000"/>
            </a:solidFill>
            <a:ln w="9525">
              <a:noFill/>
              <a:round/>
              <a:headEnd/>
              <a:tailEnd/>
            </a:ln>
          </p:spPr>
          <p:txBody>
            <a:bodyPr/>
            <a:lstStyle/>
            <a:p>
              <a:endParaRPr lang="en-US"/>
            </a:p>
          </p:txBody>
        </p:sp>
        <p:sp>
          <p:nvSpPr>
            <p:cNvPr id="13370" name="Freeform 58"/>
            <p:cNvSpPr>
              <a:spLocks/>
            </p:cNvSpPr>
            <p:nvPr/>
          </p:nvSpPr>
          <p:spPr bwMode="auto">
            <a:xfrm>
              <a:off x="5632" y="4180"/>
              <a:ext cx="124" cy="137"/>
            </a:xfrm>
            <a:custGeom>
              <a:avLst/>
              <a:gdLst/>
              <a:ahLst/>
              <a:cxnLst>
                <a:cxn ang="0">
                  <a:pos x="185" y="2"/>
                </a:cxn>
                <a:cxn ang="0">
                  <a:pos x="165" y="9"/>
                </a:cxn>
                <a:cxn ang="0">
                  <a:pos x="147" y="19"/>
                </a:cxn>
                <a:cxn ang="0">
                  <a:pos x="128" y="29"/>
                </a:cxn>
                <a:cxn ang="0">
                  <a:pos x="110" y="40"/>
                </a:cxn>
                <a:cxn ang="0">
                  <a:pos x="92" y="53"/>
                </a:cxn>
                <a:cxn ang="0">
                  <a:pos x="76" y="67"/>
                </a:cxn>
                <a:cxn ang="0">
                  <a:pos x="61" y="82"/>
                </a:cxn>
                <a:cxn ang="0">
                  <a:pos x="47" y="97"/>
                </a:cxn>
                <a:cxn ang="0">
                  <a:pos x="35" y="114"/>
                </a:cxn>
                <a:cxn ang="0">
                  <a:pos x="24" y="131"/>
                </a:cxn>
                <a:cxn ang="0">
                  <a:pos x="15" y="150"/>
                </a:cxn>
                <a:cxn ang="0">
                  <a:pos x="8" y="169"/>
                </a:cxn>
                <a:cxn ang="0">
                  <a:pos x="4" y="189"/>
                </a:cxn>
                <a:cxn ang="0">
                  <a:pos x="0" y="210"/>
                </a:cxn>
                <a:cxn ang="0">
                  <a:pos x="0" y="230"/>
                </a:cxn>
                <a:cxn ang="0">
                  <a:pos x="3" y="251"/>
                </a:cxn>
                <a:cxn ang="0">
                  <a:pos x="4" y="257"/>
                </a:cxn>
                <a:cxn ang="0">
                  <a:pos x="7" y="260"/>
                </a:cxn>
                <a:cxn ang="0">
                  <a:pos x="19" y="266"/>
                </a:cxn>
                <a:cxn ang="0">
                  <a:pos x="30" y="271"/>
                </a:cxn>
                <a:cxn ang="0">
                  <a:pos x="43" y="273"/>
                </a:cxn>
                <a:cxn ang="0">
                  <a:pos x="57" y="273"/>
                </a:cxn>
                <a:cxn ang="0">
                  <a:pos x="71" y="272"/>
                </a:cxn>
                <a:cxn ang="0">
                  <a:pos x="85" y="267"/>
                </a:cxn>
                <a:cxn ang="0">
                  <a:pos x="99" y="262"/>
                </a:cxn>
                <a:cxn ang="0">
                  <a:pos x="114" y="254"/>
                </a:cxn>
                <a:cxn ang="0">
                  <a:pos x="160" y="221"/>
                </a:cxn>
                <a:cxn ang="0">
                  <a:pos x="195" y="189"/>
                </a:cxn>
                <a:cxn ang="0">
                  <a:pos x="219" y="158"/>
                </a:cxn>
                <a:cxn ang="0">
                  <a:pos x="235" y="129"/>
                </a:cxn>
                <a:cxn ang="0">
                  <a:pos x="243" y="104"/>
                </a:cxn>
                <a:cxn ang="0">
                  <a:pos x="248" y="84"/>
                </a:cxn>
                <a:cxn ang="0">
                  <a:pos x="248" y="70"/>
                </a:cxn>
                <a:cxn ang="0">
                  <a:pos x="248" y="65"/>
                </a:cxn>
                <a:cxn ang="0">
                  <a:pos x="248" y="60"/>
                </a:cxn>
                <a:cxn ang="0">
                  <a:pos x="193" y="0"/>
                </a:cxn>
                <a:cxn ang="0">
                  <a:pos x="185" y="2"/>
                </a:cxn>
              </a:cxnLst>
              <a:rect l="0" t="0" r="r" b="b"/>
              <a:pathLst>
                <a:path w="248" h="273">
                  <a:moveTo>
                    <a:pt x="185" y="2"/>
                  </a:moveTo>
                  <a:lnTo>
                    <a:pt x="165" y="9"/>
                  </a:lnTo>
                  <a:lnTo>
                    <a:pt x="147" y="19"/>
                  </a:lnTo>
                  <a:lnTo>
                    <a:pt x="128" y="29"/>
                  </a:lnTo>
                  <a:lnTo>
                    <a:pt x="110" y="40"/>
                  </a:lnTo>
                  <a:lnTo>
                    <a:pt x="92" y="53"/>
                  </a:lnTo>
                  <a:lnTo>
                    <a:pt x="76" y="67"/>
                  </a:lnTo>
                  <a:lnTo>
                    <a:pt x="61" y="82"/>
                  </a:lnTo>
                  <a:lnTo>
                    <a:pt x="47" y="97"/>
                  </a:lnTo>
                  <a:lnTo>
                    <a:pt x="35" y="114"/>
                  </a:lnTo>
                  <a:lnTo>
                    <a:pt x="24" y="131"/>
                  </a:lnTo>
                  <a:lnTo>
                    <a:pt x="15" y="150"/>
                  </a:lnTo>
                  <a:lnTo>
                    <a:pt x="8" y="169"/>
                  </a:lnTo>
                  <a:lnTo>
                    <a:pt x="4" y="189"/>
                  </a:lnTo>
                  <a:lnTo>
                    <a:pt x="0" y="210"/>
                  </a:lnTo>
                  <a:lnTo>
                    <a:pt x="0" y="230"/>
                  </a:lnTo>
                  <a:lnTo>
                    <a:pt x="3" y="251"/>
                  </a:lnTo>
                  <a:lnTo>
                    <a:pt x="4" y="257"/>
                  </a:lnTo>
                  <a:lnTo>
                    <a:pt x="7" y="260"/>
                  </a:lnTo>
                  <a:lnTo>
                    <a:pt x="19" y="266"/>
                  </a:lnTo>
                  <a:lnTo>
                    <a:pt x="30" y="271"/>
                  </a:lnTo>
                  <a:lnTo>
                    <a:pt x="43" y="273"/>
                  </a:lnTo>
                  <a:lnTo>
                    <a:pt x="57" y="273"/>
                  </a:lnTo>
                  <a:lnTo>
                    <a:pt x="71" y="272"/>
                  </a:lnTo>
                  <a:lnTo>
                    <a:pt x="85" y="267"/>
                  </a:lnTo>
                  <a:lnTo>
                    <a:pt x="99" y="262"/>
                  </a:lnTo>
                  <a:lnTo>
                    <a:pt x="114" y="254"/>
                  </a:lnTo>
                  <a:lnTo>
                    <a:pt x="160" y="221"/>
                  </a:lnTo>
                  <a:lnTo>
                    <a:pt x="195" y="189"/>
                  </a:lnTo>
                  <a:lnTo>
                    <a:pt x="219" y="158"/>
                  </a:lnTo>
                  <a:lnTo>
                    <a:pt x="235" y="129"/>
                  </a:lnTo>
                  <a:lnTo>
                    <a:pt x="243" y="104"/>
                  </a:lnTo>
                  <a:lnTo>
                    <a:pt x="248" y="84"/>
                  </a:lnTo>
                  <a:lnTo>
                    <a:pt x="248" y="70"/>
                  </a:lnTo>
                  <a:lnTo>
                    <a:pt x="248" y="65"/>
                  </a:lnTo>
                  <a:lnTo>
                    <a:pt x="248" y="60"/>
                  </a:lnTo>
                  <a:lnTo>
                    <a:pt x="193" y="0"/>
                  </a:lnTo>
                  <a:lnTo>
                    <a:pt x="185" y="2"/>
                  </a:lnTo>
                  <a:close/>
                </a:path>
              </a:pathLst>
            </a:custGeom>
            <a:solidFill>
              <a:srgbClr val="000000"/>
            </a:solidFill>
            <a:ln w="9525">
              <a:noFill/>
              <a:round/>
              <a:headEnd/>
              <a:tailEnd/>
            </a:ln>
          </p:spPr>
          <p:txBody>
            <a:bodyPr/>
            <a:lstStyle/>
            <a:p>
              <a:endParaRPr lang="en-US"/>
            </a:p>
          </p:txBody>
        </p:sp>
        <p:sp>
          <p:nvSpPr>
            <p:cNvPr id="13371" name="Freeform 59"/>
            <p:cNvSpPr>
              <a:spLocks/>
            </p:cNvSpPr>
            <p:nvPr/>
          </p:nvSpPr>
          <p:spPr bwMode="auto">
            <a:xfrm>
              <a:off x="5645" y="4196"/>
              <a:ext cx="98" cy="107"/>
            </a:xfrm>
            <a:custGeom>
              <a:avLst/>
              <a:gdLst/>
              <a:ahLst/>
              <a:cxnLst>
                <a:cxn ang="0">
                  <a:pos x="0" y="191"/>
                </a:cxn>
                <a:cxn ang="0">
                  <a:pos x="3" y="159"/>
                </a:cxn>
                <a:cxn ang="0">
                  <a:pos x="14" y="129"/>
                </a:cxn>
                <a:cxn ang="0">
                  <a:pos x="29" y="102"/>
                </a:cxn>
                <a:cxn ang="0">
                  <a:pos x="48" y="75"/>
                </a:cxn>
                <a:cxn ang="0">
                  <a:pos x="72" y="52"/>
                </a:cxn>
                <a:cxn ang="0">
                  <a:pos x="99" y="31"/>
                </a:cxn>
                <a:cxn ang="0">
                  <a:pos x="129" y="14"/>
                </a:cxn>
                <a:cxn ang="0">
                  <a:pos x="159" y="0"/>
                </a:cxn>
                <a:cxn ang="0">
                  <a:pos x="162" y="5"/>
                </a:cxn>
                <a:cxn ang="0">
                  <a:pos x="167" y="11"/>
                </a:cxn>
                <a:cxn ang="0">
                  <a:pos x="173" y="16"/>
                </a:cxn>
                <a:cxn ang="0">
                  <a:pos x="177" y="22"/>
                </a:cxn>
                <a:cxn ang="0">
                  <a:pos x="183" y="28"/>
                </a:cxn>
                <a:cxn ang="0">
                  <a:pos x="188" y="34"/>
                </a:cxn>
                <a:cxn ang="0">
                  <a:pos x="192" y="37"/>
                </a:cxn>
                <a:cxn ang="0">
                  <a:pos x="194" y="41"/>
                </a:cxn>
                <a:cxn ang="0">
                  <a:pos x="193" y="50"/>
                </a:cxn>
                <a:cxn ang="0">
                  <a:pos x="191" y="64"/>
                </a:cxn>
                <a:cxn ang="0">
                  <a:pos x="185" y="81"/>
                </a:cxn>
                <a:cxn ang="0">
                  <a:pos x="176" y="100"/>
                </a:cxn>
                <a:cxn ang="0">
                  <a:pos x="161" y="123"/>
                </a:cxn>
                <a:cxn ang="0">
                  <a:pos x="139" y="149"/>
                </a:cxn>
                <a:cxn ang="0">
                  <a:pos x="110" y="174"/>
                </a:cxn>
                <a:cxn ang="0">
                  <a:pos x="73" y="199"/>
                </a:cxn>
                <a:cxn ang="0">
                  <a:pos x="63" y="205"/>
                </a:cxn>
                <a:cxn ang="0">
                  <a:pos x="53" y="210"/>
                </a:cxn>
                <a:cxn ang="0">
                  <a:pos x="44" y="213"/>
                </a:cxn>
                <a:cxn ang="0">
                  <a:pos x="34" y="214"/>
                </a:cxn>
                <a:cxn ang="0">
                  <a:pos x="25" y="216"/>
                </a:cxn>
                <a:cxn ang="0">
                  <a:pos x="17" y="214"/>
                </a:cxn>
                <a:cxn ang="0">
                  <a:pos x="9" y="213"/>
                </a:cxn>
                <a:cxn ang="0">
                  <a:pos x="1" y="210"/>
                </a:cxn>
                <a:cxn ang="0">
                  <a:pos x="1" y="205"/>
                </a:cxn>
                <a:cxn ang="0">
                  <a:pos x="1" y="201"/>
                </a:cxn>
                <a:cxn ang="0">
                  <a:pos x="0" y="196"/>
                </a:cxn>
                <a:cxn ang="0">
                  <a:pos x="0" y="191"/>
                </a:cxn>
              </a:cxnLst>
              <a:rect l="0" t="0" r="r" b="b"/>
              <a:pathLst>
                <a:path w="194" h="216">
                  <a:moveTo>
                    <a:pt x="0" y="191"/>
                  </a:moveTo>
                  <a:lnTo>
                    <a:pt x="3" y="159"/>
                  </a:lnTo>
                  <a:lnTo>
                    <a:pt x="14" y="129"/>
                  </a:lnTo>
                  <a:lnTo>
                    <a:pt x="29" y="102"/>
                  </a:lnTo>
                  <a:lnTo>
                    <a:pt x="48" y="75"/>
                  </a:lnTo>
                  <a:lnTo>
                    <a:pt x="72" y="52"/>
                  </a:lnTo>
                  <a:lnTo>
                    <a:pt x="99" y="31"/>
                  </a:lnTo>
                  <a:lnTo>
                    <a:pt x="129" y="14"/>
                  </a:lnTo>
                  <a:lnTo>
                    <a:pt x="159" y="0"/>
                  </a:lnTo>
                  <a:lnTo>
                    <a:pt x="162" y="5"/>
                  </a:lnTo>
                  <a:lnTo>
                    <a:pt x="167" y="11"/>
                  </a:lnTo>
                  <a:lnTo>
                    <a:pt x="173" y="16"/>
                  </a:lnTo>
                  <a:lnTo>
                    <a:pt x="177" y="22"/>
                  </a:lnTo>
                  <a:lnTo>
                    <a:pt x="183" y="28"/>
                  </a:lnTo>
                  <a:lnTo>
                    <a:pt x="188" y="34"/>
                  </a:lnTo>
                  <a:lnTo>
                    <a:pt x="192" y="37"/>
                  </a:lnTo>
                  <a:lnTo>
                    <a:pt x="194" y="41"/>
                  </a:lnTo>
                  <a:lnTo>
                    <a:pt x="193" y="50"/>
                  </a:lnTo>
                  <a:lnTo>
                    <a:pt x="191" y="64"/>
                  </a:lnTo>
                  <a:lnTo>
                    <a:pt x="185" y="81"/>
                  </a:lnTo>
                  <a:lnTo>
                    <a:pt x="176" y="100"/>
                  </a:lnTo>
                  <a:lnTo>
                    <a:pt x="161" y="123"/>
                  </a:lnTo>
                  <a:lnTo>
                    <a:pt x="139" y="149"/>
                  </a:lnTo>
                  <a:lnTo>
                    <a:pt x="110" y="174"/>
                  </a:lnTo>
                  <a:lnTo>
                    <a:pt x="73" y="199"/>
                  </a:lnTo>
                  <a:lnTo>
                    <a:pt x="63" y="205"/>
                  </a:lnTo>
                  <a:lnTo>
                    <a:pt x="53" y="210"/>
                  </a:lnTo>
                  <a:lnTo>
                    <a:pt x="44" y="213"/>
                  </a:lnTo>
                  <a:lnTo>
                    <a:pt x="34" y="214"/>
                  </a:lnTo>
                  <a:lnTo>
                    <a:pt x="25" y="216"/>
                  </a:lnTo>
                  <a:lnTo>
                    <a:pt x="17" y="214"/>
                  </a:lnTo>
                  <a:lnTo>
                    <a:pt x="9" y="213"/>
                  </a:lnTo>
                  <a:lnTo>
                    <a:pt x="1" y="210"/>
                  </a:lnTo>
                  <a:lnTo>
                    <a:pt x="1" y="205"/>
                  </a:lnTo>
                  <a:lnTo>
                    <a:pt x="1" y="201"/>
                  </a:lnTo>
                  <a:lnTo>
                    <a:pt x="0" y="196"/>
                  </a:lnTo>
                  <a:lnTo>
                    <a:pt x="0" y="191"/>
                  </a:lnTo>
                  <a:close/>
                </a:path>
              </a:pathLst>
            </a:custGeom>
            <a:solidFill>
              <a:srgbClr val="FCF2D8"/>
            </a:solidFill>
            <a:ln w="9525">
              <a:noFill/>
              <a:round/>
              <a:headEnd/>
              <a:tailEnd/>
            </a:ln>
          </p:spPr>
          <p:txBody>
            <a:bodyPr/>
            <a:lstStyle/>
            <a:p>
              <a:endParaRPr lang="en-US"/>
            </a:p>
          </p:txBody>
        </p:sp>
        <p:sp>
          <p:nvSpPr>
            <p:cNvPr id="13372" name="Freeform 60"/>
            <p:cNvSpPr>
              <a:spLocks/>
            </p:cNvSpPr>
            <p:nvPr/>
          </p:nvSpPr>
          <p:spPr bwMode="auto">
            <a:xfrm>
              <a:off x="5615" y="4169"/>
              <a:ext cx="125" cy="144"/>
            </a:xfrm>
            <a:custGeom>
              <a:avLst/>
              <a:gdLst/>
              <a:ahLst/>
              <a:cxnLst>
                <a:cxn ang="0">
                  <a:pos x="197" y="1"/>
                </a:cxn>
                <a:cxn ang="0">
                  <a:pos x="166" y="7"/>
                </a:cxn>
                <a:cxn ang="0">
                  <a:pos x="138" y="14"/>
                </a:cxn>
                <a:cxn ang="0">
                  <a:pos x="110" y="23"/>
                </a:cxn>
                <a:cxn ang="0">
                  <a:pos x="87" y="34"/>
                </a:cxn>
                <a:cxn ang="0">
                  <a:pos x="65" y="46"/>
                </a:cxn>
                <a:cxn ang="0">
                  <a:pos x="47" y="60"/>
                </a:cxn>
                <a:cxn ang="0">
                  <a:pos x="31" y="75"/>
                </a:cxn>
                <a:cxn ang="0">
                  <a:pos x="18" y="92"/>
                </a:cxn>
                <a:cxn ang="0">
                  <a:pos x="5" y="118"/>
                </a:cxn>
                <a:cxn ang="0">
                  <a:pos x="0" y="145"/>
                </a:cxn>
                <a:cxn ang="0">
                  <a:pos x="1" y="175"/>
                </a:cxn>
                <a:cxn ang="0">
                  <a:pos x="8" y="206"/>
                </a:cxn>
                <a:cxn ang="0">
                  <a:pos x="15" y="228"/>
                </a:cxn>
                <a:cxn ang="0">
                  <a:pos x="18" y="242"/>
                </a:cxn>
                <a:cxn ang="0">
                  <a:pos x="23" y="253"/>
                </a:cxn>
                <a:cxn ang="0">
                  <a:pos x="30" y="265"/>
                </a:cxn>
                <a:cxn ang="0">
                  <a:pos x="40" y="274"/>
                </a:cxn>
                <a:cxn ang="0">
                  <a:pos x="60" y="288"/>
                </a:cxn>
                <a:cxn ang="0">
                  <a:pos x="56" y="265"/>
                </a:cxn>
                <a:cxn ang="0">
                  <a:pos x="55" y="248"/>
                </a:cxn>
                <a:cxn ang="0">
                  <a:pos x="56" y="230"/>
                </a:cxn>
                <a:cxn ang="0">
                  <a:pos x="58" y="213"/>
                </a:cxn>
                <a:cxn ang="0">
                  <a:pos x="64" y="195"/>
                </a:cxn>
                <a:cxn ang="0">
                  <a:pos x="71" y="177"/>
                </a:cxn>
                <a:cxn ang="0">
                  <a:pos x="80" y="159"/>
                </a:cxn>
                <a:cxn ang="0">
                  <a:pos x="91" y="142"/>
                </a:cxn>
                <a:cxn ang="0">
                  <a:pos x="103" y="126"/>
                </a:cxn>
                <a:cxn ang="0">
                  <a:pos x="117" y="111"/>
                </a:cxn>
                <a:cxn ang="0">
                  <a:pos x="132" y="98"/>
                </a:cxn>
                <a:cxn ang="0">
                  <a:pos x="147" y="87"/>
                </a:cxn>
                <a:cxn ang="0">
                  <a:pos x="163" y="77"/>
                </a:cxn>
                <a:cxn ang="0">
                  <a:pos x="179" y="69"/>
                </a:cxn>
                <a:cxn ang="0">
                  <a:pos x="196" y="63"/>
                </a:cxn>
                <a:cxn ang="0">
                  <a:pos x="213" y="60"/>
                </a:cxn>
                <a:cxn ang="0">
                  <a:pos x="229" y="59"/>
                </a:cxn>
                <a:cxn ang="0">
                  <a:pos x="251" y="59"/>
                </a:cxn>
                <a:cxn ang="0">
                  <a:pos x="202" y="0"/>
                </a:cxn>
                <a:cxn ang="0">
                  <a:pos x="197" y="1"/>
                </a:cxn>
              </a:cxnLst>
              <a:rect l="0" t="0" r="r" b="b"/>
              <a:pathLst>
                <a:path w="251" h="288">
                  <a:moveTo>
                    <a:pt x="197" y="1"/>
                  </a:moveTo>
                  <a:lnTo>
                    <a:pt x="166" y="7"/>
                  </a:lnTo>
                  <a:lnTo>
                    <a:pt x="138" y="14"/>
                  </a:lnTo>
                  <a:lnTo>
                    <a:pt x="110" y="23"/>
                  </a:lnTo>
                  <a:lnTo>
                    <a:pt x="87" y="34"/>
                  </a:lnTo>
                  <a:lnTo>
                    <a:pt x="65" y="46"/>
                  </a:lnTo>
                  <a:lnTo>
                    <a:pt x="47" y="60"/>
                  </a:lnTo>
                  <a:lnTo>
                    <a:pt x="31" y="75"/>
                  </a:lnTo>
                  <a:lnTo>
                    <a:pt x="18" y="92"/>
                  </a:lnTo>
                  <a:lnTo>
                    <a:pt x="5" y="118"/>
                  </a:lnTo>
                  <a:lnTo>
                    <a:pt x="0" y="145"/>
                  </a:lnTo>
                  <a:lnTo>
                    <a:pt x="1" y="175"/>
                  </a:lnTo>
                  <a:lnTo>
                    <a:pt x="8" y="206"/>
                  </a:lnTo>
                  <a:lnTo>
                    <a:pt x="15" y="228"/>
                  </a:lnTo>
                  <a:lnTo>
                    <a:pt x="18" y="242"/>
                  </a:lnTo>
                  <a:lnTo>
                    <a:pt x="23" y="253"/>
                  </a:lnTo>
                  <a:lnTo>
                    <a:pt x="30" y="265"/>
                  </a:lnTo>
                  <a:lnTo>
                    <a:pt x="40" y="274"/>
                  </a:lnTo>
                  <a:lnTo>
                    <a:pt x="60" y="288"/>
                  </a:lnTo>
                  <a:lnTo>
                    <a:pt x="56" y="265"/>
                  </a:lnTo>
                  <a:lnTo>
                    <a:pt x="55" y="248"/>
                  </a:lnTo>
                  <a:lnTo>
                    <a:pt x="56" y="230"/>
                  </a:lnTo>
                  <a:lnTo>
                    <a:pt x="58" y="213"/>
                  </a:lnTo>
                  <a:lnTo>
                    <a:pt x="64" y="195"/>
                  </a:lnTo>
                  <a:lnTo>
                    <a:pt x="71" y="177"/>
                  </a:lnTo>
                  <a:lnTo>
                    <a:pt x="80" y="159"/>
                  </a:lnTo>
                  <a:lnTo>
                    <a:pt x="91" y="142"/>
                  </a:lnTo>
                  <a:lnTo>
                    <a:pt x="103" y="126"/>
                  </a:lnTo>
                  <a:lnTo>
                    <a:pt x="117" y="111"/>
                  </a:lnTo>
                  <a:lnTo>
                    <a:pt x="132" y="98"/>
                  </a:lnTo>
                  <a:lnTo>
                    <a:pt x="147" y="87"/>
                  </a:lnTo>
                  <a:lnTo>
                    <a:pt x="163" y="77"/>
                  </a:lnTo>
                  <a:lnTo>
                    <a:pt x="179" y="69"/>
                  </a:lnTo>
                  <a:lnTo>
                    <a:pt x="196" y="63"/>
                  </a:lnTo>
                  <a:lnTo>
                    <a:pt x="213" y="60"/>
                  </a:lnTo>
                  <a:lnTo>
                    <a:pt x="229" y="59"/>
                  </a:lnTo>
                  <a:lnTo>
                    <a:pt x="251" y="59"/>
                  </a:lnTo>
                  <a:lnTo>
                    <a:pt x="202" y="0"/>
                  </a:lnTo>
                  <a:lnTo>
                    <a:pt x="197" y="1"/>
                  </a:lnTo>
                  <a:close/>
                </a:path>
              </a:pathLst>
            </a:custGeom>
            <a:solidFill>
              <a:srgbClr val="000000"/>
            </a:solidFill>
            <a:ln w="9525">
              <a:noFill/>
              <a:round/>
              <a:headEnd/>
              <a:tailEnd/>
            </a:ln>
          </p:spPr>
          <p:txBody>
            <a:bodyPr/>
            <a:lstStyle/>
            <a:p>
              <a:endParaRPr lang="en-US"/>
            </a:p>
          </p:txBody>
        </p:sp>
        <p:sp>
          <p:nvSpPr>
            <p:cNvPr id="13373" name="Freeform 61"/>
            <p:cNvSpPr>
              <a:spLocks/>
            </p:cNvSpPr>
            <p:nvPr/>
          </p:nvSpPr>
          <p:spPr bwMode="auto">
            <a:xfrm>
              <a:off x="5625" y="4180"/>
              <a:ext cx="95" cy="103"/>
            </a:xfrm>
            <a:custGeom>
              <a:avLst/>
              <a:gdLst/>
              <a:ahLst/>
              <a:cxnLst>
                <a:cxn ang="0">
                  <a:pos x="0" y="134"/>
                </a:cxn>
                <a:cxn ang="0">
                  <a:pos x="2" y="119"/>
                </a:cxn>
                <a:cxn ang="0">
                  <a:pos x="4" y="105"/>
                </a:cxn>
                <a:cxn ang="0">
                  <a:pos x="8" y="92"/>
                </a:cxn>
                <a:cxn ang="0">
                  <a:pos x="15" y="80"/>
                </a:cxn>
                <a:cxn ang="0">
                  <a:pos x="27" y="65"/>
                </a:cxn>
                <a:cxn ang="0">
                  <a:pos x="41" y="52"/>
                </a:cxn>
                <a:cxn ang="0">
                  <a:pos x="57" y="39"/>
                </a:cxn>
                <a:cxn ang="0">
                  <a:pos x="76" y="29"/>
                </a:cxn>
                <a:cxn ang="0">
                  <a:pos x="97" y="20"/>
                </a:cxn>
                <a:cxn ang="0">
                  <a:pos x="121" y="12"/>
                </a:cxn>
                <a:cxn ang="0">
                  <a:pos x="147" y="5"/>
                </a:cxn>
                <a:cxn ang="0">
                  <a:pos x="174" y="0"/>
                </a:cxn>
                <a:cxn ang="0">
                  <a:pos x="177" y="4"/>
                </a:cxn>
                <a:cxn ang="0">
                  <a:pos x="180" y="7"/>
                </a:cxn>
                <a:cxn ang="0">
                  <a:pos x="185" y="13"/>
                </a:cxn>
                <a:cxn ang="0">
                  <a:pos x="189" y="19"/>
                </a:cxn>
                <a:cxn ang="0">
                  <a:pos x="173" y="22"/>
                </a:cxn>
                <a:cxn ang="0">
                  <a:pos x="157" y="27"/>
                </a:cxn>
                <a:cxn ang="0">
                  <a:pos x="141" y="34"/>
                </a:cxn>
                <a:cxn ang="0">
                  <a:pos x="125" y="42"/>
                </a:cxn>
                <a:cxn ang="0">
                  <a:pos x="110" y="52"/>
                </a:cxn>
                <a:cxn ang="0">
                  <a:pos x="95" y="62"/>
                </a:cxn>
                <a:cxn ang="0">
                  <a:pos x="81" y="76"/>
                </a:cxn>
                <a:cxn ang="0">
                  <a:pos x="68" y="90"/>
                </a:cxn>
                <a:cxn ang="0">
                  <a:pos x="58" y="104"/>
                </a:cxn>
                <a:cxn ang="0">
                  <a:pos x="48" y="118"/>
                </a:cxn>
                <a:cxn ang="0">
                  <a:pos x="40" y="131"/>
                </a:cxn>
                <a:cxn ang="0">
                  <a:pos x="33" y="146"/>
                </a:cxn>
                <a:cxn ang="0">
                  <a:pos x="26" y="161"/>
                </a:cxn>
                <a:cxn ang="0">
                  <a:pos x="21" y="176"/>
                </a:cxn>
                <a:cxn ang="0">
                  <a:pos x="18" y="191"/>
                </a:cxn>
                <a:cxn ang="0">
                  <a:pos x="15" y="206"/>
                </a:cxn>
                <a:cxn ang="0">
                  <a:pos x="15" y="205"/>
                </a:cxn>
                <a:cxn ang="0">
                  <a:pos x="15" y="203"/>
                </a:cxn>
                <a:cxn ang="0">
                  <a:pos x="14" y="202"/>
                </a:cxn>
                <a:cxn ang="0">
                  <a:pos x="14" y="201"/>
                </a:cxn>
                <a:cxn ang="0">
                  <a:pos x="7" y="178"/>
                </a:cxn>
                <a:cxn ang="0">
                  <a:pos x="7" y="178"/>
                </a:cxn>
                <a:cxn ang="0">
                  <a:pos x="4" y="166"/>
                </a:cxn>
                <a:cxn ang="0">
                  <a:pos x="3" y="156"/>
                </a:cxn>
                <a:cxn ang="0">
                  <a:pos x="0" y="144"/>
                </a:cxn>
                <a:cxn ang="0">
                  <a:pos x="0" y="134"/>
                </a:cxn>
              </a:cxnLst>
              <a:rect l="0" t="0" r="r" b="b"/>
              <a:pathLst>
                <a:path w="189" h="206">
                  <a:moveTo>
                    <a:pt x="0" y="134"/>
                  </a:moveTo>
                  <a:lnTo>
                    <a:pt x="2" y="119"/>
                  </a:lnTo>
                  <a:lnTo>
                    <a:pt x="4" y="105"/>
                  </a:lnTo>
                  <a:lnTo>
                    <a:pt x="8" y="92"/>
                  </a:lnTo>
                  <a:lnTo>
                    <a:pt x="15" y="80"/>
                  </a:lnTo>
                  <a:lnTo>
                    <a:pt x="27" y="65"/>
                  </a:lnTo>
                  <a:lnTo>
                    <a:pt x="41" y="52"/>
                  </a:lnTo>
                  <a:lnTo>
                    <a:pt x="57" y="39"/>
                  </a:lnTo>
                  <a:lnTo>
                    <a:pt x="76" y="29"/>
                  </a:lnTo>
                  <a:lnTo>
                    <a:pt x="97" y="20"/>
                  </a:lnTo>
                  <a:lnTo>
                    <a:pt x="121" y="12"/>
                  </a:lnTo>
                  <a:lnTo>
                    <a:pt x="147" y="5"/>
                  </a:lnTo>
                  <a:lnTo>
                    <a:pt x="174" y="0"/>
                  </a:lnTo>
                  <a:lnTo>
                    <a:pt x="177" y="4"/>
                  </a:lnTo>
                  <a:lnTo>
                    <a:pt x="180" y="7"/>
                  </a:lnTo>
                  <a:lnTo>
                    <a:pt x="185" y="13"/>
                  </a:lnTo>
                  <a:lnTo>
                    <a:pt x="189" y="19"/>
                  </a:lnTo>
                  <a:lnTo>
                    <a:pt x="173" y="22"/>
                  </a:lnTo>
                  <a:lnTo>
                    <a:pt x="157" y="27"/>
                  </a:lnTo>
                  <a:lnTo>
                    <a:pt x="141" y="34"/>
                  </a:lnTo>
                  <a:lnTo>
                    <a:pt x="125" y="42"/>
                  </a:lnTo>
                  <a:lnTo>
                    <a:pt x="110" y="52"/>
                  </a:lnTo>
                  <a:lnTo>
                    <a:pt x="95" y="62"/>
                  </a:lnTo>
                  <a:lnTo>
                    <a:pt x="81" y="76"/>
                  </a:lnTo>
                  <a:lnTo>
                    <a:pt x="68" y="90"/>
                  </a:lnTo>
                  <a:lnTo>
                    <a:pt x="58" y="104"/>
                  </a:lnTo>
                  <a:lnTo>
                    <a:pt x="48" y="118"/>
                  </a:lnTo>
                  <a:lnTo>
                    <a:pt x="40" y="131"/>
                  </a:lnTo>
                  <a:lnTo>
                    <a:pt x="33" y="146"/>
                  </a:lnTo>
                  <a:lnTo>
                    <a:pt x="26" y="161"/>
                  </a:lnTo>
                  <a:lnTo>
                    <a:pt x="21" y="176"/>
                  </a:lnTo>
                  <a:lnTo>
                    <a:pt x="18" y="191"/>
                  </a:lnTo>
                  <a:lnTo>
                    <a:pt x="15" y="206"/>
                  </a:lnTo>
                  <a:lnTo>
                    <a:pt x="15" y="205"/>
                  </a:lnTo>
                  <a:lnTo>
                    <a:pt x="15" y="203"/>
                  </a:lnTo>
                  <a:lnTo>
                    <a:pt x="14" y="202"/>
                  </a:lnTo>
                  <a:lnTo>
                    <a:pt x="14" y="201"/>
                  </a:lnTo>
                  <a:lnTo>
                    <a:pt x="7" y="178"/>
                  </a:lnTo>
                  <a:lnTo>
                    <a:pt x="7" y="178"/>
                  </a:lnTo>
                  <a:lnTo>
                    <a:pt x="4" y="166"/>
                  </a:lnTo>
                  <a:lnTo>
                    <a:pt x="3" y="156"/>
                  </a:lnTo>
                  <a:lnTo>
                    <a:pt x="0" y="144"/>
                  </a:lnTo>
                  <a:lnTo>
                    <a:pt x="0" y="134"/>
                  </a:lnTo>
                  <a:close/>
                </a:path>
              </a:pathLst>
            </a:custGeom>
            <a:solidFill>
              <a:srgbClr val="BA4F00"/>
            </a:solidFill>
            <a:ln w="9525">
              <a:noFill/>
              <a:round/>
              <a:headEnd/>
              <a:tailEnd/>
            </a:ln>
          </p:spPr>
          <p:txBody>
            <a:bodyPr/>
            <a:lstStyle/>
            <a:p>
              <a:endParaRPr lang="en-US"/>
            </a:p>
          </p:txBody>
        </p:sp>
        <p:sp>
          <p:nvSpPr>
            <p:cNvPr id="13374" name="Freeform 62"/>
            <p:cNvSpPr>
              <a:spLocks/>
            </p:cNvSpPr>
            <p:nvPr/>
          </p:nvSpPr>
          <p:spPr bwMode="auto">
            <a:xfrm>
              <a:off x="5648" y="4207"/>
              <a:ext cx="98" cy="99"/>
            </a:xfrm>
            <a:custGeom>
              <a:avLst/>
              <a:gdLst/>
              <a:ahLst/>
              <a:cxnLst>
                <a:cxn ang="0">
                  <a:pos x="47" y="79"/>
                </a:cxn>
                <a:cxn ang="0">
                  <a:pos x="34" y="98"/>
                </a:cxn>
                <a:cxn ang="0">
                  <a:pos x="24" y="117"/>
                </a:cxn>
                <a:cxn ang="0">
                  <a:pos x="14" y="134"/>
                </a:cxn>
                <a:cxn ang="0">
                  <a:pos x="7" y="149"/>
                </a:cxn>
                <a:cxn ang="0">
                  <a:pos x="3" y="163"/>
                </a:cxn>
                <a:cxn ang="0">
                  <a:pos x="0" y="174"/>
                </a:cxn>
                <a:cxn ang="0">
                  <a:pos x="0" y="183"/>
                </a:cxn>
                <a:cxn ang="0">
                  <a:pos x="2" y="189"/>
                </a:cxn>
                <a:cxn ang="0">
                  <a:pos x="9" y="196"/>
                </a:cxn>
                <a:cxn ang="0">
                  <a:pos x="21" y="198"/>
                </a:cxn>
                <a:cxn ang="0">
                  <a:pos x="37" y="196"/>
                </a:cxn>
                <a:cxn ang="0">
                  <a:pos x="56" y="190"/>
                </a:cxn>
                <a:cxn ang="0">
                  <a:pos x="75" y="180"/>
                </a:cxn>
                <a:cxn ang="0">
                  <a:pos x="97" y="167"/>
                </a:cxn>
                <a:cxn ang="0">
                  <a:pos x="118" y="151"/>
                </a:cxn>
                <a:cxn ang="0">
                  <a:pos x="139" y="133"/>
                </a:cxn>
                <a:cxn ang="0">
                  <a:pos x="155" y="115"/>
                </a:cxn>
                <a:cxn ang="0">
                  <a:pos x="170" y="97"/>
                </a:cxn>
                <a:cxn ang="0">
                  <a:pos x="181" y="81"/>
                </a:cxn>
                <a:cxn ang="0">
                  <a:pos x="191" y="64"/>
                </a:cxn>
                <a:cxn ang="0">
                  <a:pos x="195" y="48"/>
                </a:cxn>
                <a:cxn ang="0">
                  <a:pos x="196" y="33"/>
                </a:cxn>
                <a:cxn ang="0">
                  <a:pos x="194" y="19"/>
                </a:cxn>
                <a:cxn ang="0">
                  <a:pos x="186" y="6"/>
                </a:cxn>
                <a:cxn ang="0">
                  <a:pos x="176" y="0"/>
                </a:cxn>
                <a:cxn ang="0">
                  <a:pos x="161" y="0"/>
                </a:cxn>
                <a:cxn ang="0">
                  <a:pos x="143" y="4"/>
                </a:cxn>
                <a:cxn ang="0">
                  <a:pos x="123" y="13"/>
                </a:cxn>
                <a:cxn ang="0">
                  <a:pos x="102" y="26"/>
                </a:cxn>
                <a:cxn ang="0">
                  <a:pos x="81" y="41"/>
                </a:cxn>
                <a:cxn ang="0">
                  <a:pos x="63" y="59"/>
                </a:cxn>
                <a:cxn ang="0">
                  <a:pos x="47" y="79"/>
                </a:cxn>
              </a:cxnLst>
              <a:rect l="0" t="0" r="r" b="b"/>
              <a:pathLst>
                <a:path w="196" h="198">
                  <a:moveTo>
                    <a:pt x="47" y="79"/>
                  </a:moveTo>
                  <a:lnTo>
                    <a:pt x="34" y="98"/>
                  </a:lnTo>
                  <a:lnTo>
                    <a:pt x="24" y="117"/>
                  </a:lnTo>
                  <a:lnTo>
                    <a:pt x="14" y="134"/>
                  </a:lnTo>
                  <a:lnTo>
                    <a:pt x="7" y="149"/>
                  </a:lnTo>
                  <a:lnTo>
                    <a:pt x="3" y="163"/>
                  </a:lnTo>
                  <a:lnTo>
                    <a:pt x="0" y="174"/>
                  </a:lnTo>
                  <a:lnTo>
                    <a:pt x="0" y="183"/>
                  </a:lnTo>
                  <a:lnTo>
                    <a:pt x="2" y="189"/>
                  </a:lnTo>
                  <a:lnTo>
                    <a:pt x="9" y="196"/>
                  </a:lnTo>
                  <a:lnTo>
                    <a:pt x="21" y="198"/>
                  </a:lnTo>
                  <a:lnTo>
                    <a:pt x="37" y="196"/>
                  </a:lnTo>
                  <a:lnTo>
                    <a:pt x="56" y="190"/>
                  </a:lnTo>
                  <a:lnTo>
                    <a:pt x="75" y="180"/>
                  </a:lnTo>
                  <a:lnTo>
                    <a:pt x="97" y="167"/>
                  </a:lnTo>
                  <a:lnTo>
                    <a:pt x="118" y="151"/>
                  </a:lnTo>
                  <a:lnTo>
                    <a:pt x="139" y="133"/>
                  </a:lnTo>
                  <a:lnTo>
                    <a:pt x="155" y="115"/>
                  </a:lnTo>
                  <a:lnTo>
                    <a:pt x="170" y="97"/>
                  </a:lnTo>
                  <a:lnTo>
                    <a:pt x="181" y="81"/>
                  </a:lnTo>
                  <a:lnTo>
                    <a:pt x="191" y="64"/>
                  </a:lnTo>
                  <a:lnTo>
                    <a:pt x="195" y="48"/>
                  </a:lnTo>
                  <a:lnTo>
                    <a:pt x="196" y="33"/>
                  </a:lnTo>
                  <a:lnTo>
                    <a:pt x="194" y="19"/>
                  </a:lnTo>
                  <a:lnTo>
                    <a:pt x="186" y="6"/>
                  </a:lnTo>
                  <a:lnTo>
                    <a:pt x="176" y="0"/>
                  </a:lnTo>
                  <a:lnTo>
                    <a:pt x="161" y="0"/>
                  </a:lnTo>
                  <a:lnTo>
                    <a:pt x="143" y="4"/>
                  </a:lnTo>
                  <a:lnTo>
                    <a:pt x="123" y="13"/>
                  </a:lnTo>
                  <a:lnTo>
                    <a:pt x="102" y="26"/>
                  </a:lnTo>
                  <a:lnTo>
                    <a:pt x="81" y="41"/>
                  </a:lnTo>
                  <a:lnTo>
                    <a:pt x="63" y="59"/>
                  </a:lnTo>
                  <a:lnTo>
                    <a:pt x="47" y="79"/>
                  </a:lnTo>
                  <a:close/>
                </a:path>
              </a:pathLst>
            </a:custGeom>
            <a:solidFill>
              <a:srgbClr val="D6CCB2"/>
            </a:solidFill>
            <a:ln w="9525">
              <a:noFill/>
              <a:round/>
              <a:headEnd/>
              <a:tailEnd/>
            </a:ln>
          </p:spPr>
          <p:txBody>
            <a:bodyPr/>
            <a:lstStyle/>
            <a:p>
              <a:endParaRPr lang="en-US"/>
            </a:p>
          </p:txBody>
        </p:sp>
        <p:sp>
          <p:nvSpPr>
            <p:cNvPr id="13375" name="Freeform 63"/>
            <p:cNvSpPr>
              <a:spLocks/>
            </p:cNvSpPr>
            <p:nvPr/>
          </p:nvSpPr>
          <p:spPr bwMode="auto">
            <a:xfrm>
              <a:off x="5459" y="3601"/>
              <a:ext cx="140" cy="259"/>
            </a:xfrm>
            <a:custGeom>
              <a:avLst/>
              <a:gdLst/>
              <a:ahLst/>
              <a:cxnLst>
                <a:cxn ang="0">
                  <a:pos x="240" y="0"/>
                </a:cxn>
                <a:cxn ang="0">
                  <a:pos x="22" y="4"/>
                </a:cxn>
                <a:cxn ang="0">
                  <a:pos x="21" y="17"/>
                </a:cxn>
                <a:cxn ang="0">
                  <a:pos x="18" y="72"/>
                </a:cxn>
                <a:cxn ang="0">
                  <a:pos x="11" y="176"/>
                </a:cxn>
                <a:cxn ang="0">
                  <a:pos x="5" y="298"/>
                </a:cxn>
                <a:cxn ang="0">
                  <a:pos x="0" y="414"/>
                </a:cxn>
                <a:cxn ang="0">
                  <a:pos x="2" y="497"/>
                </a:cxn>
                <a:cxn ang="0">
                  <a:pos x="3" y="508"/>
                </a:cxn>
                <a:cxn ang="0">
                  <a:pos x="280" y="517"/>
                </a:cxn>
                <a:cxn ang="0">
                  <a:pos x="278" y="503"/>
                </a:cxn>
                <a:cxn ang="0">
                  <a:pos x="267" y="390"/>
                </a:cxn>
                <a:cxn ang="0">
                  <a:pos x="260" y="276"/>
                </a:cxn>
                <a:cxn ang="0">
                  <a:pos x="255" y="170"/>
                </a:cxn>
                <a:cxn ang="0">
                  <a:pos x="254" y="80"/>
                </a:cxn>
                <a:cxn ang="0">
                  <a:pos x="252" y="0"/>
                </a:cxn>
                <a:cxn ang="0">
                  <a:pos x="240" y="0"/>
                </a:cxn>
              </a:cxnLst>
              <a:rect l="0" t="0" r="r" b="b"/>
              <a:pathLst>
                <a:path w="280" h="517">
                  <a:moveTo>
                    <a:pt x="240" y="0"/>
                  </a:moveTo>
                  <a:lnTo>
                    <a:pt x="22" y="4"/>
                  </a:lnTo>
                  <a:lnTo>
                    <a:pt x="21" y="17"/>
                  </a:lnTo>
                  <a:lnTo>
                    <a:pt x="18" y="72"/>
                  </a:lnTo>
                  <a:lnTo>
                    <a:pt x="11" y="176"/>
                  </a:lnTo>
                  <a:lnTo>
                    <a:pt x="5" y="298"/>
                  </a:lnTo>
                  <a:lnTo>
                    <a:pt x="0" y="414"/>
                  </a:lnTo>
                  <a:lnTo>
                    <a:pt x="2" y="497"/>
                  </a:lnTo>
                  <a:lnTo>
                    <a:pt x="3" y="508"/>
                  </a:lnTo>
                  <a:lnTo>
                    <a:pt x="280" y="517"/>
                  </a:lnTo>
                  <a:lnTo>
                    <a:pt x="278" y="503"/>
                  </a:lnTo>
                  <a:lnTo>
                    <a:pt x="267" y="390"/>
                  </a:lnTo>
                  <a:lnTo>
                    <a:pt x="260" y="276"/>
                  </a:lnTo>
                  <a:lnTo>
                    <a:pt x="255" y="170"/>
                  </a:lnTo>
                  <a:lnTo>
                    <a:pt x="254" y="80"/>
                  </a:lnTo>
                  <a:lnTo>
                    <a:pt x="252" y="0"/>
                  </a:lnTo>
                  <a:lnTo>
                    <a:pt x="240" y="0"/>
                  </a:lnTo>
                  <a:close/>
                </a:path>
              </a:pathLst>
            </a:custGeom>
            <a:solidFill>
              <a:srgbClr val="000000"/>
            </a:solidFill>
            <a:ln w="9525">
              <a:noFill/>
              <a:round/>
              <a:headEnd/>
              <a:tailEnd/>
            </a:ln>
          </p:spPr>
          <p:txBody>
            <a:bodyPr/>
            <a:lstStyle/>
            <a:p>
              <a:endParaRPr lang="en-US"/>
            </a:p>
          </p:txBody>
        </p:sp>
        <p:sp>
          <p:nvSpPr>
            <p:cNvPr id="13376" name="Freeform 64"/>
            <p:cNvSpPr>
              <a:spLocks/>
            </p:cNvSpPr>
            <p:nvPr/>
          </p:nvSpPr>
          <p:spPr bwMode="auto">
            <a:xfrm>
              <a:off x="5470" y="3613"/>
              <a:ext cx="115" cy="235"/>
            </a:xfrm>
            <a:custGeom>
              <a:avLst/>
              <a:gdLst/>
              <a:ahLst/>
              <a:cxnLst>
                <a:cxn ang="0">
                  <a:pos x="208" y="0"/>
                </a:cxn>
                <a:cxn ang="0">
                  <a:pos x="208" y="16"/>
                </a:cxn>
                <a:cxn ang="0">
                  <a:pos x="209" y="34"/>
                </a:cxn>
                <a:cxn ang="0">
                  <a:pos x="209" y="51"/>
                </a:cxn>
                <a:cxn ang="0">
                  <a:pos x="209" y="57"/>
                </a:cxn>
                <a:cxn ang="0">
                  <a:pos x="210" y="145"/>
                </a:cxn>
                <a:cxn ang="0">
                  <a:pos x="213" y="249"/>
                </a:cxn>
                <a:cxn ang="0">
                  <a:pos x="220" y="360"/>
                </a:cxn>
                <a:cxn ang="0">
                  <a:pos x="232" y="471"/>
                </a:cxn>
                <a:cxn ang="0">
                  <a:pos x="226" y="471"/>
                </a:cxn>
                <a:cxn ang="0">
                  <a:pos x="216" y="470"/>
                </a:cxn>
                <a:cxn ang="0">
                  <a:pos x="203" y="470"/>
                </a:cxn>
                <a:cxn ang="0">
                  <a:pos x="189" y="469"/>
                </a:cxn>
                <a:cxn ang="0">
                  <a:pos x="172" y="469"/>
                </a:cxn>
                <a:cxn ang="0">
                  <a:pos x="154" y="467"/>
                </a:cxn>
                <a:cxn ang="0">
                  <a:pos x="135" y="467"/>
                </a:cxn>
                <a:cxn ang="0">
                  <a:pos x="116" y="466"/>
                </a:cxn>
                <a:cxn ang="0">
                  <a:pos x="96" y="466"/>
                </a:cxn>
                <a:cxn ang="0">
                  <a:pos x="76" y="465"/>
                </a:cxn>
                <a:cxn ang="0">
                  <a:pos x="58" y="464"/>
                </a:cxn>
                <a:cxn ang="0">
                  <a:pos x="42" y="464"/>
                </a:cxn>
                <a:cxn ang="0">
                  <a:pos x="28" y="464"/>
                </a:cxn>
                <a:cxn ang="0">
                  <a:pos x="15" y="463"/>
                </a:cxn>
                <a:cxn ang="0">
                  <a:pos x="7" y="463"/>
                </a:cxn>
                <a:cxn ang="0">
                  <a:pos x="1" y="463"/>
                </a:cxn>
                <a:cxn ang="0">
                  <a:pos x="1" y="454"/>
                </a:cxn>
                <a:cxn ang="0">
                  <a:pos x="1" y="443"/>
                </a:cxn>
                <a:cxn ang="0">
                  <a:pos x="0" y="433"/>
                </a:cxn>
                <a:cxn ang="0">
                  <a:pos x="0" y="420"/>
                </a:cxn>
                <a:cxn ang="0">
                  <a:pos x="3" y="333"/>
                </a:cxn>
                <a:cxn ang="0">
                  <a:pos x="7" y="233"/>
                </a:cxn>
                <a:cxn ang="0">
                  <a:pos x="13" y="133"/>
                </a:cxn>
                <a:cxn ang="0">
                  <a:pos x="19" y="52"/>
                </a:cxn>
                <a:cxn ang="0">
                  <a:pos x="20" y="34"/>
                </a:cxn>
                <a:cxn ang="0">
                  <a:pos x="21" y="22"/>
                </a:cxn>
                <a:cxn ang="0">
                  <a:pos x="21" y="11"/>
                </a:cxn>
                <a:cxn ang="0">
                  <a:pos x="22" y="5"/>
                </a:cxn>
                <a:cxn ang="0">
                  <a:pos x="27" y="5"/>
                </a:cxn>
                <a:cxn ang="0">
                  <a:pos x="35" y="5"/>
                </a:cxn>
                <a:cxn ang="0">
                  <a:pos x="44" y="3"/>
                </a:cxn>
                <a:cxn ang="0">
                  <a:pos x="56" y="3"/>
                </a:cxn>
                <a:cxn ang="0">
                  <a:pos x="69" y="3"/>
                </a:cxn>
                <a:cxn ang="0">
                  <a:pos x="83" y="2"/>
                </a:cxn>
                <a:cxn ang="0">
                  <a:pos x="98" y="2"/>
                </a:cxn>
                <a:cxn ang="0">
                  <a:pos x="114" y="2"/>
                </a:cxn>
                <a:cxn ang="0">
                  <a:pos x="129" y="1"/>
                </a:cxn>
                <a:cxn ang="0">
                  <a:pos x="145" y="1"/>
                </a:cxn>
                <a:cxn ang="0">
                  <a:pos x="159" y="1"/>
                </a:cxn>
                <a:cxn ang="0">
                  <a:pos x="173" y="0"/>
                </a:cxn>
                <a:cxn ang="0">
                  <a:pos x="185" y="0"/>
                </a:cxn>
                <a:cxn ang="0">
                  <a:pos x="195" y="0"/>
                </a:cxn>
                <a:cxn ang="0">
                  <a:pos x="203" y="0"/>
                </a:cxn>
                <a:cxn ang="0">
                  <a:pos x="208" y="0"/>
                </a:cxn>
              </a:cxnLst>
              <a:rect l="0" t="0" r="r" b="b"/>
              <a:pathLst>
                <a:path w="232" h="471">
                  <a:moveTo>
                    <a:pt x="208" y="0"/>
                  </a:moveTo>
                  <a:lnTo>
                    <a:pt x="208" y="16"/>
                  </a:lnTo>
                  <a:lnTo>
                    <a:pt x="209" y="34"/>
                  </a:lnTo>
                  <a:lnTo>
                    <a:pt x="209" y="51"/>
                  </a:lnTo>
                  <a:lnTo>
                    <a:pt x="209" y="57"/>
                  </a:lnTo>
                  <a:lnTo>
                    <a:pt x="210" y="145"/>
                  </a:lnTo>
                  <a:lnTo>
                    <a:pt x="213" y="249"/>
                  </a:lnTo>
                  <a:lnTo>
                    <a:pt x="220" y="360"/>
                  </a:lnTo>
                  <a:lnTo>
                    <a:pt x="232" y="471"/>
                  </a:lnTo>
                  <a:lnTo>
                    <a:pt x="226" y="471"/>
                  </a:lnTo>
                  <a:lnTo>
                    <a:pt x="216" y="470"/>
                  </a:lnTo>
                  <a:lnTo>
                    <a:pt x="203" y="470"/>
                  </a:lnTo>
                  <a:lnTo>
                    <a:pt x="189" y="469"/>
                  </a:lnTo>
                  <a:lnTo>
                    <a:pt x="172" y="469"/>
                  </a:lnTo>
                  <a:lnTo>
                    <a:pt x="154" y="467"/>
                  </a:lnTo>
                  <a:lnTo>
                    <a:pt x="135" y="467"/>
                  </a:lnTo>
                  <a:lnTo>
                    <a:pt x="116" y="466"/>
                  </a:lnTo>
                  <a:lnTo>
                    <a:pt x="96" y="466"/>
                  </a:lnTo>
                  <a:lnTo>
                    <a:pt x="76" y="465"/>
                  </a:lnTo>
                  <a:lnTo>
                    <a:pt x="58" y="464"/>
                  </a:lnTo>
                  <a:lnTo>
                    <a:pt x="42" y="464"/>
                  </a:lnTo>
                  <a:lnTo>
                    <a:pt x="28" y="464"/>
                  </a:lnTo>
                  <a:lnTo>
                    <a:pt x="15" y="463"/>
                  </a:lnTo>
                  <a:lnTo>
                    <a:pt x="7" y="463"/>
                  </a:lnTo>
                  <a:lnTo>
                    <a:pt x="1" y="463"/>
                  </a:lnTo>
                  <a:lnTo>
                    <a:pt x="1" y="454"/>
                  </a:lnTo>
                  <a:lnTo>
                    <a:pt x="1" y="443"/>
                  </a:lnTo>
                  <a:lnTo>
                    <a:pt x="0" y="433"/>
                  </a:lnTo>
                  <a:lnTo>
                    <a:pt x="0" y="420"/>
                  </a:lnTo>
                  <a:lnTo>
                    <a:pt x="3" y="333"/>
                  </a:lnTo>
                  <a:lnTo>
                    <a:pt x="7" y="233"/>
                  </a:lnTo>
                  <a:lnTo>
                    <a:pt x="13" y="133"/>
                  </a:lnTo>
                  <a:lnTo>
                    <a:pt x="19" y="52"/>
                  </a:lnTo>
                  <a:lnTo>
                    <a:pt x="20" y="34"/>
                  </a:lnTo>
                  <a:lnTo>
                    <a:pt x="21" y="22"/>
                  </a:lnTo>
                  <a:lnTo>
                    <a:pt x="21" y="11"/>
                  </a:lnTo>
                  <a:lnTo>
                    <a:pt x="22" y="5"/>
                  </a:lnTo>
                  <a:lnTo>
                    <a:pt x="27" y="5"/>
                  </a:lnTo>
                  <a:lnTo>
                    <a:pt x="35" y="5"/>
                  </a:lnTo>
                  <a:lnTo>
                    <a:pt x="44" y="3"/>
                  </a:lnTo>
                  <a:lnTo>
                    <a:pt x="56" y="3"/>
                  </a:lnTo>
                  <a:lnTo>
                    <a:pt x="69" y="3"/>
                  </a:lnTo>
                  <a:lnTo>
                    <a:pt x="83" y="2"/>
                  </a:lnTo>
                  <a:lnTo>
                    <a:pt x="98" y="2"/>
                  </a:lnTo>
                  <a:lnTo>
                    <a:pt x="114" y="2"/>
                  </a:lnTo>
                  <a:lnTo>
                    <a:pt x="129" y="1"/>
                  </a:lnTo>
                  <a:lnTo>
                    <a:pt x="145" y="1"/>
                  </a:lnTo>
                  <a:lnTo>
                    <a:pt x="159" y="1"/>
                  </a:lnTo>
                  <a:lnTo>
                    <a:pt x="173" y="0"/>
                  </a:lnTo>
                  <a:lnTo>
                    <a:pt x="185" y="0"/>
                  </a:lnTo>
                  <a:lnTo>
                    <a:pt x="195" y="0"/>
                  </a:lnTo>
                  <a:lnTo>
                    <a:pt x="203" y="0"/>
                  </a:lnTo>
                  <a:lnTo>
                    <a:pt x="208" y="0"/>
                  </a:lnTo>
                  <a:close/>
                </a:path>
              </a:pathLst>
            </a:custGeom>
            <a:solidFill>
              <a:srgbClr val="F91116"/>
            </a:solidFill>
            <a:ln w="9525">
              <a:noFill/>
              <a:round/>
              <a:headEnd/>
              <a:tailEnd/>
            </a:ln>
          </p:spPr>
          <p:txBody>
            <a:bodyPr/>
            <a:lstStyle/>
            <a:p>
              <a:endParaRPr lang="en-US"/>
            </a:p>
          </p:txBody>
        </p:sp>
        <p:sp>
          <p:nvSpPr>
            <p:cNvPr id="13377" name="Freeform 65"/>
            <p:cNvSpPr>
              <a:spLocks/>
            </p:cNvSpPr>
            <p:nvPr/>
          </p:nvSpPr>
          <p:spPr bwMode="auto">
            <a:xfrm>
              <a:off x="5541" y="3866"/>
              <a:ext cx="29" cy="34"/>
            </a:xfrm>
            <a:custGeom>
              <a:avLst/>
              <a:gdLst/>
              <a:ahLst/>
              <a:cxnLst>
                <a:cxn ang="0">
                  <a:pos x="8" y="0"/>
                </a:cxn>
                <a:cxn ang="0">
                  <a:pos x="6" y="0"/>
                </a:cxn>
                <a:cxn ang="0">
                  <a:pos x="3" y="1"/>
                </a:cxn>
                <a:cxn ang="0">
                  <a:pos x="2" y="3"/>
                </a:cxn>
                <a:cxn ang="0">
                  <a:pos x="2" y="5"/>
                </a:cxn>
                <a:cxn ang="0">
                  <a:pos x="0" y="62"/>
                </a:cxn>
                <a:cxn ang="0">
                  <a:pos x="0" y="63"/>
                </a:cxn>
                <a:cxn ang="0">
                  <a:pos x="0" y="64"/>
                </a:cxn>
                <a:cxn ang="0">
                  <a:pos x="0" y="65"/>
                </a:cxn>
                <a:cxn ang="0">
                  <a:pos x="1" y="66"/>
                </a:cxn>
                <a:cxn ang="0">
                  <a:pos x="2" y="68"/>
                </a:cxn>
                <a:cxn ang="0">
                  <a:pos x="3" y="68"/>
                </a:cxn>
                <a:cxn ang="0">
                  <a:pos x="5" y="68"/>
                </a:cxn>
                <a:cxn ang="0">
                  <a:pos x="6" y="68"/>
                </a:cxn>
                <a:cxn ang="0">
                  <a:pos x="51" y="68"/>
                </a:cxn>
                <a:cxn ang="0">
                  <a:pos x="53" y="68"/>
                </a:cxn>
                <a:cxn ang="0">
                  <a:pos x="55" y="66"/>
                </a:cxn>
                <a:cxn ang="0">
                  <a:pos x="56" y="64"/>
                </a:cxn>
                <a:cxn ang="0">
                  <a:pos x="56" y="62"/>
                </a:cxn>
                <a:cxn ang="0">
                  <a:pos x="59" y="6"/>
                </a:cxn>
                <a:cxn ang="0">
                  <a:pos x="59" y="5"/>
                </a:cxn>
                <a:cxn ang="0">
                  <a:pos x="59" y="4"/>
                </a:cxn>
                <a:cxn ang="0">
                  <a:pos x="59" y="3"/>
                </a:cxn>
                <a:cxn ang="0">
                  <a:pos x="58" y="2"/>
                </a:cxn>
                <a:cxn ang="0">
                  <a:pos x="56" y="1"/>
                </a:cxn>
                <a:cxn ang="0">
                  <a:pos x="55" y="1"/>
                </a:cxn>
                <a:cxn ang="0">
                  <a:pos x="54" y="0"/>
                </a:cxn>
                <a:cxn ang="0">
                  <a:pos x="53" y="0"/>
                </a:cxn>
                <a:cxn ang="0">
                  <a:pos x="8" y="0"/>
                </a:cxn>
              </a:cxnLst>
              <a:rect l="0" t="0" r="r" b="b"/>
              <a:pathLst>
                <a:path w="59" h="68">
                  <a:moveTo>
                    <a:pt x="8" y="0"/>
                  </a:moveTo>
                  <a:lnTo>
                    <a:pt x="6" y="0"/>
                  </a:lnTo>
                  <a:lnTo>
                    <a:pt x="3" y="1"/>
                  </a:lnTo>
                  <a:lnTo>
                    <a:pt x="2" y="3"/>
                  </a:lnTo>
                  <a:lnTo>
                    <a:pt x="2" y="5"/>
                  </a:lnTo>
                  <a:lnTo>
                    <a:pt x="0" y="62"/>
                  </a:lnTo>
                  <a:lnTo>
                    <a:pt x="0" y="63"/>
                  </a:lnTo>
                  <a:lnTo>
                    <a:pt x="0" y="64"/>
                  </a:lnTo>
                  <a:lnTo>
                    <a:pt x="0" y="65"/>
                  </a:lnTo>
                  <a:lnTo>
                    <a:pt x="1" y="66"/>
                  </a:lnTo>
                  <a:lnTo>
                    <a:pt x="2" y="68"/>
                  </a:lnTo>
                  <a:lnTo>
                    <a:pt x="3" y="68"/>
                  </a:lnTo>
                  <a:lnTo>
                    <a:pt x="5" y="68"/>
                  </a:lnTo>
                  <a:lnTo>
                    <a:pt x="6" y="68"/>
                  </a:lnTo>
                  <a:lnTo>
                    <a:pt x="51" y="68"/>
                  </a:lnTo>
                  <a:lnTo>
                    <a:pt x="53" y="68"/>
                  </a:lnTo>
                  <a:lnTo>
                    <a:pt x="55" y="66"/>
                  </a:lnTo>
                  <a:lnTo>
                    <a:pt x="56" y="64"/>
                  </a:lnTo>
                  <a:lnTo>
                    <a:pt x="56" y="62"/>
                  </a:lnTo>
                  <a:lnTo>
                    <a:pt x="59" y="6"/>
                  </a:lnTo>
                  <a:lnTo>
                    <a:pt x="59" y="5"/>
                  </a:lnTo>
                  <a:lnTo>
                    <a:pt x="59" y="4"/>
                  </a:lnTo>
                  <a:lnTo>
                    <a:pt x="59" y="3"/>
                  </a:lnTo>
                  <a:lnTo>
                    <a:pt x="58" y="2"/>
                  </a:lnTo>
                  <a:lnTo>
                    <a:pt x="56" y="1"/>
                  </a:lnTo>
                  <a:lnTo>
                    <a:pt x="55" y="1"/>
                  </a:lnTo>
                  <a:lnTo>
                    <a:pt x="54" y="0"/>
                  </a:lnTo>
                  <a:lnTo>
                    <a:pt x="53" y="0"/>
                  </a:lnTo>
                  <a:lnTo>
                    <a:pt x="8" y="0"/>
                  </a:lnTo>
                  <a:close/>
                </a:path>
              </a:pathLst>
            </a:custGeom>
            <a:solidFill>
              <a:srgbClr val="000000"/>
            </a:solidFill>
            <a:ln w="9525">
              <a:noFill/>
              <a:round/>
              <a:headEnd/>
              <a:tailEnd/>
            </a:ln>
          </p:spPr>
          <p:txBody>
            <a:bodyPr/>
            <a:lstStyle/>
            <a:p>
              <a:endParaRPr lang="en-US"/>
            </a:p>
          </p:txBody>
        </p:sp>
        <p:sp>
          <p:nvSpPr>
            <p:cNvPr id="13378" name="Freeform 66"/>
            <p:cNvSpPr>
              <a:spLocks/>
            </p:cNvSpPr>
            <p:nvPr/>
          </p:nvSpPr>
          <p:spPr bwMode="auto">
            <a:xfrm>
              <a:off x="5547" y="3873"/>
              <a:ext cx="17" cy="21"/>
            </a:xfrm>
            <a:custGeom>
              <a:avLst/>
              <a:gdLst/>
              <a:ahLst/>
              <a:cxnLst>
                <a:cxn ang="0">
                  <a:pos x="33" y="0"/>
                </a:cxn>
                <a:cxn ang="0">
                  <a:pos x="33" y="9"/>
                </a:cxn>
                <a:cxn ang="0">
                  <a:pos x="33" y="22"/>
                </a:cxn>
                <a:cxn ang="0">
                  <a:pos x="32" y="34"/>
                </a:cxn>
                <a:cxn ang="0">
                  <a:pos x="32" y="43"/>
                </a:cxn>
                <a:cxn ang="0">
                  <a:pos x="25" y="43"/>
                </a:cxn>
                <a:cxn ang="0">
                  <a:pos x="16" y="43"/>
                </a:cxn>
                <a:cxn ang="0">
                  <a:pos x="7" y="43"/>
                </a:cxn>
                <a:cxn ang="0">
                  <a:pos x="0" y="43"/>
                </a:cxn>
                <a:cxn ang="0">
                  <a:pos x="0" y="34"/>
                </a:cxn>
                <a:cxn ang="0">
                  <a:pos x="1" y="21"/>
                </a:cxn>
                <a:cxn ang="0">
                  <a:pos x="1" y="9"/>
                </a:cxn>
                <a:cxn ang="0">
                  <a:pos x="1" y="0"/>
                </a:cxn>
                <a:cxn ang="0">
                  <a:pos x="8" y="0"/>
                </a:cxn>
                <a:cxn ang="0">
                  <a:pos x="17" y="0"/>
                </a:cxn>
                <a:cxn ang="0">
                  <a:pos x="26" y="0"/>
                </a:cxn>
                <a:cxn ang="0">
                  <a:pos x="33" y="0"/>
                </a:cxn>
              </a:cxnLst>
              <a:rect l="0" t="0" r="r" b="b"/>
              <a:pathLst>
                <a:path w="33" h="43">
                  <a:moveTo>
                    <a:pt x="33" y="0"/>
                  </a:moveTo>
                  <a:lnTo>
                    <a:pt x="33" y="9"/>
                  </a:lnTo>
                  <a:lnTo>
                    <a:pt x="33" y="22"/>
                  </a:lnTo>
                  <a:lnTo>
                    <a:pt x="32" y="34"/>
                  </a:lnTo>
                  <a:lnTo>
                    <a:pt x="32" y="43"/>
                  </a:lnTo>
                  <a:lnTo>
                    <a:pt x="25" y="43"/>
                  </a:lnTo>
                  <a:lnTo>
                    <a:pt x="16" y="43"/>
                  </a:lnTo>
                  <a:lnTo>
                    <a:pt x="7" y="43"/>
                  </a:lnTo>
                  <a:lnTo>
                    <a:pt x="0" y="43"/>
                  </a:lnTo>
                  <a:lnTo>
                    <a:pt x="0" y="34"/>
                  </a:lnTo>
                  <a:lnTo>
                    <a:pt x="1" y="21"/>
                  </a:lnTo>
                  <a:lnTo>
                    <a:pt x="1" y="9"/>
                  </a:lnTo>
                  <a:lnTo>
                    <a:pt x="1" y="0"/>
                  </a:lnTo>
                  <a:lnTo>
                    <a:pt x="8" y="0"/>
                  </a:lnTo>
                  <a:lnTo>
                    <a:pt x="17" y="0"/>
                  </a:lnTo>
                  <a:lnTo>
                    <a:pt x="26" y="0"/>
                  </a:lnTo>
                  <a:lnTo>
                    <a:pt x="33" y="0"/>
                  </a:lnTo>
                  <a:close/>
                </a:path>
              </a:pathLst>
            </a:custGeom>
            <a:solidFill>
              <a:srgbClr val="44A8B5"/>
            </a:solidFill>
            <a:ln w="9525">
              <a:noFill/>
              <a:round/>
              <a:headEnd/>
              <a:tailEnd/>
            </a:ln>
          </p:spPr>
          <p:txBody>
            <a:bodyPr/>
            <a:lstStyle/>
            <a:p>
              <a:endParaRPr lang="en-US"/>
            </a:p>
          </p:txBody>
        </p:sp>
        <p:sp>
          <p:nvSpPr>
            <p:cNvPr id="13379" name="Freeform 67"/>
            <p:cNvSpPr>
              <a:spLocks/>
            </p:cNvSpPr>
            <p:nvPr/>
          </p:nvSpPr>
          <p:spPr bwMode="auto">
            <a:xfrm>
              <a:off x="5488" y="3865"/>
              <a:ext cx="35" cy="34"/>
            </a:xfrm>
            <a:custGeom>
              <a:avLst/>
              <a:gdLst/>
              <a:ahLst/>
              <a:cxnLst>
                <a:cxn ang="0">
                  <a:pos x="22" y="0"/>
                </a:cxn>
                <a:cxn ang="0">
                  <a:pos x="20" y="0"/>
                </a:cxn>
                <a:cxn ang="0">
                  <a:pos x="17" y="1"/>
                </a:cxn>
                <a:cxn ang="0">
                  <a:pos x="16" y="4"/>
                </a:cxn>
                <a:cxn ang="0">
                  <a:pos x="16" y="5"/>
                </a:cxn>
                <a:cxn ang="0">
                  <a:pos x="0" y="59"/>
                </a:cxn>
                <a:cxn ang="0">
                  <a:pos x="0" y="60"/>
                </a:cxn>
                <a:cxn ang="0">
                  <a:pos x="0" y="61"/>
                </a:cxn>
                <a:cxn ang="0">
                  <a:pos x="0" y="62"/>
                </a:cxn>
                <a:cxn ang="0">
                  <a:pos x="1" y="64"/>
                </a:cxn>
                <a:cxn ang="0">
                  <a:pos x="3" y="65"/>
                </a:cxn>
                <a:cxn ang="0">
                  <a:pos x="4" y="66"/>
                </a:cxn>
                <a:cxn ang="0">
                  <a:pos x="5" y="67"/>
                </a:cxn>
                <a:cxn ang="0">
                  <a:pos x="6" y="67"/>
                </a:cxn>
                <a:cxn ang="0">
                  <a:pos x="58" y="67"/>
                </a:cxn>
                <a:cxn ang="0">
                  <a:pos x="60" y="67"/>
                </a:cxn>
                <a:cxn ang="0">
                  <a:pos x="62" y="66"/>
                </a:cxn>
                <a:cxn ang="0">
                  <a:pos x="64" y="64"/>
                </a:cxn>
                <a:cxn ang="0">
                  <a:pos x="64" y="61"/>
                </a:cxn>
                <a:cxn ang="0">
                  <a:pos x="70" y="7"/>
                </a:cxn>
                <a:cxn ang="0">
                  <a:pos x="70" y="6"/>
                </a:cxn>
                <a:cxn ang="0">
                  <a:pos x="70" y="5"/>
                </a:cxn>
                <a:cxn ang="0">
                  <a:pos x="70" y="4"/>
                </a:cxn>
                <a:cxn ang="0">
                  <a:pos x="69" y="3"/>
                </a:cxn>
                <a:cxn ang="0">
                  <a:pos x="68" y="1"/>
                </a:cxn>
                <a:cxn ang="0">
                  <a:pos x="67" y="1"/>
                </a:cxn>
                <a:cxn ang="0">
                  <a:pos x="66" y="0"/>
                </a:cxn>
                <a:cxn ang="0">
                  <a:pos x="65" y="0"/>
                </a:cxn>
                <a:cxn ang="0">
                  <a:pos x="22" y="0"/>
                </a:cxn>
              </a:cxnLst>
              <a:rect l="0" t="0" r="r" b="b"/>
              <a:pathLst>
                <a:path w="70" h="67">
                  <a:moveTo>
                    <a:pt x="22" y="0"/>
                  </a:moveTo>
                  <a:lnTo>
                    <a:pt x="20" y="0"/>
                  </a:lnTo>
                  <a:lnTo>
                    <a:pt x="17" y="1"/>
                  </a:lnTo>
                  <a:lnTo>
                    <a:pt x="16" y="4"/>
                  </a:lnTo>
                  <a:lnTo>
                    <a:pt x="16" y="5"/>
                  </a:lnTo>
                  <a:lnTo>
                    <a:pt x="0" y="59"/>
                  </a:lnTo>
                  <a:lnTo>
                    <a:pt x="0" y="60"/>
                  </a:lnTo>
                  <a:lnTo>
                    <a:pt x="0" y="61"/>
                  </a:lnTo>
                  <a:lnTo>
                    <a:pt x="0" y="62"/>
                  </a:lnTo>
                  <a:lnTo>
                    <a:pt x="1" y="64"/>
                  </a:lnTo>
                  <a:lnTo>
                    <a:pt x="3" y="65"/>
                  </a:lnTo>
                  <a:lnTo>
                    <a:pt x="4" y="66"/>
                  </a:lnTo>
                  <a:lnTo>
                    <a:pt x="5" y="67"/>
                  </a:lnTo>
                  <a:lnTo>
                    <a:pt x="6" y="67"/>
                  </a:lnTo>
                  <a:lnTo>
                    <a:pt x="58" y="67"/>
                  </a:lnTo>
                  <a:lnTo>
                    <a:pt x="60" y="67"/>
                  </a:lnTo>
                  <a:lnTo>
                    <a:pt x="62" y="66"/>
                  </a:lnTo>
                  <a:lnTo>
                    <a:pt x="64" y="64"/>
                  </a:lnTo>
                  <a:lnTo>
                    <a:pt x="64" y="61"/>
                  </a:lnTo>
                  <a:lnTo>
                    <a:pt x="70" y="7"/>
                  </a:lnTo>
                  <a:lnTo>
                    <a:pt x="70" y="6"/>
                  </a:lnTo>
                  <a:lnTo>
                    <a:pt x="70" y="5"/>
                  </a:lnTo>
                  <a:lnTo>
                    <a:pt x="70" y="4"/>
                  </a:lnTo>
                  <a:lnTo>
                    <a:pt x="69" y="3"/>
                  </a:lnTo>
                  <a:lnTo>
                    <a:pt x="68" y="1"/>
                  </a:lnTo>
                  <a:lnTo>
                    <a:pt x="67" y="1"/>
                  </a:lnTo>
                  <a:lnTo>
                    <a:pt x="66" y="0"/>
                  </a:lnTo>
                  <a:lnTo>
                    <a:pt x="65" y="0"/>
                  </a:lnTo>
                  <a:lnTo>
                    <a:pt x="22" y="0"/>
                  </a:lnTo>
                  <a:close/>
                </a:path>
              </a:pathLst>
            </a:custGeom>
            <a:solidFill>
              <a:srgbClr val="000000"/>
            </a:solidFill>
            <a:ln w="9525">
              <a:noFill/>
              <a:round/>
              <a:headEnd/>
              <a:tailEnd/>
            </a:ln>
          </p:spPr>
          <p:txBody>
            <a:bodyPr/>
            <a:lstStyle/>
            <a:p>
              <a:endParaRPr lang="en-US"/>
            </a:p>
          </p:txBody>
        </p:sp>
        <p:sp>
          <p:nvSpPr>
            <p:cNvPr id="13380" name="Freeform 68"/>
            <p:cNvSpPr>
              <a:spLocks/>
            </p:cNvSpPr>
            <p:nvPr/>
          </p:nvSpPr>
          <p:spPr bwMode="auto">
            <a:xfrm>
              <a:off x="5496" y="3871"/>
              <a:ext cx="20" cy="21"/>
            </a:xfrm>
            <a:custGeom>
              <a:avLst/>
              <a:gdLst/>
              <a:ahLst/>
              <a:cxnLst>
                <a:cxn ang="0">
                  <a:pos x="42" y="0"/>
                </a:cxn>
                <a:cxn ang="0">
                  <a:pos x="41" y="9"/>
                </a:cxn>
                <a:cxn ang="0">
                  <a:pos x="39" y="21"/>
                </a:cxn>
                <a:cxn ang="0">
                  <a:pos x="38" y="33"/>
                </a:cxn>
                <a:cxn ang="0">
                  <a:pos x="37" y="41"/>
                </a:cxn>
                <a:cxn ang="0">
                  <a:pos x="34" y="41"/>
                </a:cxn>
                <a:cxn ang="0">
                  <a:pos x="30" y="41"/>
                </a:cxn>
                <a:cxn ang="0">
                  <a:pos x="26" y="41"/>
                </a:cxn>
                <a:cxn ang="0">
                  <a:pos x="20" y="41"/>
                </a:cxn>
                <a:cxn ang="0">
                  <a:pos x="14" y="41"/>
                </a:cxn>
                <a:cxn ang="0">
                  <a:pos x="9" y="41"/>
                </a:cxn>
                <a:cxn ang="0">
                  <a:pos x="5" y="41"/>
                </a:cxn>
                <a:cxn ang="0">
                  <a:pos x="0" y="41"/>
                </a:cxn>
                <a:cxn ang="0">
                  <a:pos x="2" y="31"/>
                </a:cxn>
                <a:cxn ang="0">
                  <a:pos x="6" y="18"/>
                </a:cxn>
                <a:cxn ang="0">
                  <a:pos x="9" y="8"/>
                </a:cxn>
                <a:cxn ang="0">
                  <a:pos x="12" y="0"/>
                </a:cxn>
                <a:cxn ang="0">
                  <a:pos x="17" y="0"/>
                </a:cxn>
                <a:cxn ang="0">
                  <a:pos x="26" y="0"/>
                </a:cxn>
                <a:cxn ang="0">
                  <a:pos x="35" y="0"/>
                </a:cxn>
                <a:cxn ang="0">
                  <a:pos x="42" y="0"/>
                </a:cxn>
              </a:cxnLst>
              <a:rect l="0" t="0" r="r" b="b"/>
              <a:pathLst>
                <a:path w="42" h="41">
                  <a:moveTo>
                    <a:pt x="42" y="0"/>
                  </a:moveTo>
                  <a:lnTo>
                    <a:pt x="41" y="9"/>
                  </a:lnTo>
                  <a:lnTo>
                    <a:pt x="39" y="21"/>
                  </a:lnTo>
                  <a:lnTo>
                    <a:pt x="38" y="33"/>
                  </a:lnTo>
                  <a:lnTo>
                    <a:pt x="37" y="41"/>
                  </a:lnTo>
                  <a:lnTo>
                    <a:pt x="34" y="41"/>
                  </a:lnTo>
                  <a:lnTo>
                    <a:pt x="30" y="41"/>
                  </a:lnTo>
                  <a:lnTo>
                    <a:pt x="26" y="41"/>
                  </a:lnTo>
                  <a:lnTo>
                    <a:pt x="20" y="41"/>
                  </a:lnTo>
                  <a:lnTo>
                    <a:pt x="14" y="41"/>
                  </a:lnTo>
                  <a:lnTo>
                    <a:pt x="9" y="41"/>
                  </a:lnTo>
                  <a:lnTo>
                    <a:pt x="5" y="41"/>
                  </a:lnTo>
                  <a:lnTo>
                    <a:pt x="0" y="41"/>
                  </a:lnTo>
                  <a:lnTo>
                    <a:pt x="2" y="31"/>
                  </a:lnTo>
                  <a:lnTo>
                    <a:pt x="6" y="18"/>
                  </a:lnTo>
                  <a:lnTo>
                    <a:pt x="9" y="8"/>
                  </a:lnTo>
                  <a:lnTo>
                    <a:pt x="12" y="0"/>
                  </a:lnTo>
                  <a:lnTo>
                    <a:pt x="17" y="0"/>
                  </a:lnTo>
                  <a:lnTo>
                    <a:pt x="26" y="0"/>
                  </a:lnTo>
                  <a:lnTo>
                    <a:pt x="35" y="0"/>
                  </a:lnTo>
                  <a:lnTo>
                    <a:pt x="42" y="0"/>
                  </a:lnTo>
                  <a:close/>
                </a:path>
              </a:pathLst>
            </a:custGeom>
            <a:solidFill>
              <a:srgbClr val="44A8B5"/>
            </a:solidFill>
            <a:ln w="9525">
              <a:noFill/>
              <a:round/>
              <a:headEnd/>
              <a:tailEnd/>
            </a:ln>
          </p:spPr>
          <p:txBody>
            <a:bodyPr/>
            <a:lstStyle/>
            <a:p>
              <a:endParaRPr lang="en-US"/>
            </a:p>
          </p:txBody>
        </p:sp>
        <p:sp>
          <p:nvSpPr>
            <p:cNvPr id="13381" name="Freeform 69"/>
            <p:cNvSpPr>
              <a:spLocks/>
            </p:cNvSpPr>
            <p:nvPr/>
          </p:nvSpPr>
          <p:spPr bwMode="auto">
            <a:xfrm>
              <a:off x="5160" y="3583"/>
              <a:ext cx="42" cy="52"/>
            </a:xfrm>
            <a:custGeom>
              <a:avLst/>
              <a:gdLst/>
              <a:ahLst/>
              <a:cxnLst>
                <a:cxn ang="0">
                  <a:pos x="20" y="8"/>
                </a:cxn>
                <a:cxn ang="0">
                  <a:pos x="12" y="15"/>
                </a:cxn>
                <a:cxn ang="0">
                  <a:pos x="7" y="24"/>
                </a:cxn>
                <a:cxn ang="0">
                  <a:pos x="2" y="36"/>
                </a:cxn>
                <a:cxn ang="0">
                  <a:pos x="0" y="47"/>
                </a:cxn>
                <a:cxn ang="0">
                  <a:pos x="0" y="47"/>
                </a:cxn>
                <a:cxn ang="0">
                  <a:pos x="0" y="59"/>
                </a:cxn>
                <a:cxn ang="0">
                  <a:pos x="2" y="70"/>
                </a:cxn>
                <a:cxn ang="0">
                  <a:pos x="5" y="81"/>
                </a:cxn>
                <a:cxn ang="0">
                  <a:pos x="10" y="90"/>
                </a:cxn>
                <a:cxn ang="0">
                  <a:pos x="16" y="96"/>
                </a:cxn>
                <a:cxn ang="0">
                  <a:pos x="22" y="99"/>
                </a:cxn>
                <a:cxn ang="0">
                  <a:pos x="28" y="103"/>
                </a:cxn>
                <a:cxn ang="0">
                  <a:pos x="35" y="104"/>
                </a:cxn>
                <a:cxn ang="0">
                  <a:pos x="42" y="104"/>
                </a:cxn>
                <a:cxn ang="0">
                  <a:pos x="49" y="103"/>
                </a:cxn>
                <a:cxn ang="0">
                  <a:pos x="55" y="100"/>
                </a:cxn>
                <a:cxn ang="0">
                  <a:pos x="62" y="97"/>
                </a:cxn>
                <a:cxn ang="0">
                  <a:pos x="69" y="89"/>
                </a:cxn>
                <a:cxn ang="0">
                  <a:pos x="76" y="79"/>
                </a:cxn>
                <a:cxn ang="0">
                  <a:pos x="80" y="69"/>
                </a:cxn>
                <a:cxn ang="0">
                  <a:pos x="83" y="58"/>
                </a:cxn>
                <a:cxn ang="0">
                  <a:pos x="83" y="47"/>
                </a:cxn>
                <a:cxn ang="0">
                  <a:pos x="81" y="37"/>
                </a:cxn>
                <a:cxn ang="0">
                  <a:pos x="79" y="28"/>
                </a:cxn>
                <a:cxn ang="0">
                  <a:pos x="76" y="20"/>
                </a:cxn>
                <a:cxn ang="0">
                  <a:pos x="70" y="13"/>
                </a:cxn>
                <a:cxn ang="0">
                  <a:pos x="64" y="7"/>
                </a:cxn>
                <a:cxn ang="0">
                  <a:pos x="56" y="2"/>
                </a:cxn>
                <a:cxn ang="0">
                  <a:pos x="48" y="0"/>
                </a:cxn>
                <a:cxn ang="0">
                  <a:pos x="41" y="0"/>
                </a:cxn>
                <a:cxn ang="0">
                  <a:pos x="34" y="1"/>
                </a:cxn>
                <a:cxn ang="0">
                  <a:pos x="27" y="5"/>
                </a:cxn>
                <a:cxn ang="0">
                  <a:pos x="20" y="8"/>
                </a:cxn>
              </a:cxnLst>
              <a:rect l="0" t="0" r="r" b="b"/>
              <a:pathLst>
                <a:path w="83" h="104">
                  <a:moveTo>
                    <a:pt x="20" y="8"/>
                  </a:moveTo>
                  <a:lnTo>
                    <a:pt x="12" y="15"/>
                  </a:lnTo>
                  <a:lnTo>
                    <a:pt x="7" y="24"/>
                  </a:lnTo>
                  <a:lnTo>
                    <a:pt x="2" y="36"/>
                  </a:lnTo>
                  <a:lnTo>
                    <a:pt x="0" y="47"/>
                  </a:lnTo>
                  <a:lnTo>
                    <a:pt x="0" y="47"/>
                  </a:lnTo>
                  <a:lnTo>
                    <a:pt x="0" y="59"/>
                  </a:lnTo>
                  <a:lnTo>
                    <a:pt x="2" y="70"/>
                  </a:lnTo>
                  <a:lnTo>
                    <a:pt x="5" y="81"/>
                  </a:lnTo>
                  <a:lnTo>
                    <a:pt x="10" y="90"/>
                  </a:lnTo>
                  <a:lnTo>
                    <a:pt x="16" y="96"/>
                  </a:lnTo>
                  <a:lnTo>
                    <a:pt x="22" y="99"/>
                  </a:lnTo>
                  <a:lnTo>
                    <a:pt x="28" y="103"/>
                  </a:lnTo>
                  <a:lnTo>
                    <a:pt x="35" y="104"/>
                  </a:lnTo>
                  <a:lnTo>
                    <a:pt x="42" y="104"/>
                  </a:lnTo>
                  <a:lnTo>
                    <a:pt x="49" y="103"/>
                  </a:lnTo>
                  <a:lnTo>
                    <a:pt x="55" y="100"/>
                  </a:lnTo>
                  <a:lnTo>
                    <a:pt x="62" y="97"/>
                  </a:lnTo>
                  <a:lnTo>
                    <a:pt x="69" y="89"/>
                  </a:lnTo>
                  <a:lnTo>
                    <a:pt x="76" y="79"/>
                  </a:lnTo>
                  <a:lnTo>
                    <a:pt x="80" y="69"/>
                  </a:lnTo>
                  <a:lnTo>
                    <a:pt x="83" y="58"/>
                  </a:lnTo>
                  <a:lnTo>
                    <a:pt x="83" y="47"/>
                  </a:lnTo>
                  <a:lnTo>
                    <a:pt x="81" y="37"/>
                  </a:lnTo>
                  <a:lnTo>
                    <a:pt x="79" y="28"/>
                  </a:lnTo>
                  <a:lnTo>
                    <a:pt x="76" y="20"/>
                  </a:lnTo>
                  <a:lnTo>
                    <a:pt x="70" y="13"/>
                  </a:lnTo>
                  <a:lnTo>
                    <a:pt x="64" y="7"/>
                  </a:lnTo>
                  <a:lnTo>
                    <a:pt x="56" y="2"/>
                  </a:lnTo>
                  <a:lnTo>
                    <a:pt x="48" y="0"/>
                  </a:lnTo>
                  <a:lnTo>
                    <a:pt x="41" y="0"/>
                  </a:lnTo>
                  <a:lnTo>
                    <a:pt x="34" y="1"/>
                  </a:lnTo>
                  <a:lnTo>
                    <a:pt x="27" y="5"/>
                  </a:lnTo>
                  <a:lnTo>
                    <a:pt x="20" y="8"/>
                  </a:lnTo>
                  <a:close/>
                </a:path>
              </a:pathLst>
            </a:custGeom>
            <a:solidFill>
              <a:srgbClr val="000000"/>
            </a:solidFill>
            <a:ln w="9525">
              <a:noFill/>
              <a:round/>
              <a:headEnd/>
              <a:tailEnd/>
            </a:ln>
          </p:spPr>
          <p:txBody>
            <a:bodyPr/>
            <a:lstStyle/>
            <a:p>
              <a:endParaRPr lang="en-US"/>
            </a:p>
          </p:txBody>
        </p:sp>
        <p:sp>
          <p:nvSpPr>
            <p:cNvPr id="13382" name="Freeform 70"/>
            <p:cNvSpPr>
              <a:spLocks/>
            </p:cNvSpPr>
            <p:nvPr/>
          </p:nvSpPr>
          <p:spPr bwMode="auto">
            <a:xfrm>
              <a:off x="5172" y="3596"/>
              <a:ext cx="17" cy="27"/>
            </a:xfrm>
            <a:custGeom>
              <a:avLst/>
              <a:gdLst/>
              <a:ahLst/>
              <a:cxnLst>
                <a:cxn ang="0">
                  <a:pos x="11" y="4"/>
                </a:cxn>
                <a:cxn ang="0">
                  <a:pos x="14" y="3"/>
                </a:cxn>
                <a:cxn ang="0">
                  <a:pos x="16" y="2"/>
                </a:cxn>
                <a:cxn ang="0">
                  <a:pos x="17" y="0"/>
                </a:cxn>
                <a:cxn ang="0">
                  <a:pos x="19" y="0"/>
                </a:cxn>
                <a:cxn ang="0">
                  <a:pos x="25" y="3"/>
                </a:cxn>
                <a:cxn ang="0">
                  <a:pos x="30" y="10"/>
                </a:cxn>
                <a:cxn ang="0">
                  <a:pos x="33" y="19"/>
                </a:cxn>
                <a:cxn ang="0">
                  <a:pos x="33" y="29"/>
                </a:cxn>
                <a:cxn ang="0">
                  <a:pos x="32" y="36"/>
                </a:cxn>
                <a:cxn ang="0">
                  <a:pos x="30" y="42"/>
                </a:cxn>
                <a:cxn ang="0">
                  <a:pos x="26" y="46"/>
                </a:cxn>
                <a:cxn ang="0">
                  <a:pos x="23" y="51"/>
                </a:cxn>
                <a:cxn ang="0">
                  <a:pos x="21" y="52"/>
                </a:cxn>
                <a:cxn ang="0">
                  <a:pos x="18" y="53"/>
                </a:cxn>
                <a:cxn ang="0">
                  <a:pos x="16" y="54"/>
                </a:cxn>
                <a:cxn ang="0">
                  <a:pos x="14" y="54"/>
                </a:cxn>
                <a:cxn ang="0">
                  <a:pos x="13" y="53"/>
                </a:cxn>
                <a:cxn ang="0">
                  <a:pos x="10" y="52"/>
                </a:cxn>
                <a:cxn ang="0">
                  <a:pos x="9" y="51"/>
                </a:cxn>
                <a:cxn ang="0">
                  <a:pos x="7" y="49"/>
                </a:cxn>
                <a:cxn ang="0">
                  <a:pos x="3" y="45"/>
                </a:cxn>
                <a:cxn ang="0">
                  <a:pos x="2" y="41"/>
                </a:cxn>
                <a:cxn ang="0">
                  <a:pos x="0" y="35"/>
                </a:cxn>
                <a:cxn ang="0">
                  <a:pos x="0" y="30"/>
                </a:cxn>
                <a:cxn ang="0">
                  <a:pos x="0" y="29"/>
                </a:cxn>
                <a:cxn ang="0">
                  <a:pos x="0" y="28"/>
                </a:cxn>
                <a:cxn ang="0">
                  <a:pos x="0" y="27"/>
                </a:cxn>
                <a:cxn ang="0">
                  <a:pos x="0" y="26"/>
                </a:cxn>
                <a:cxn ang="0">
                  <a:pos x="1" y="19"/>
                </a:cxn>
                <a:cxn ang="0">
                  <a:pos x="4" y="12"/>
                </a:cxn>
                <a:cxn ang="0">
                  <a:pos x="8" y="7"/>
                </a:cxn>
                <a:cxn ang="0">
                  <a:pos x="11" y="4"/>
                </a:cxn>
              </a:cxnLst>
              <a:rect l="0" t="0" r="r" b="b"/>
              <a:pathLst>
                <a:path w="33" h="54">
                  <a:moveTo>
                    <a:pt x="11" y="4"/>
                  </a:moveTo>
                  <a:lnTo>
                    <a:pt x="14" y="3"/>
                  </a:lnTo>
                  <a:lnTo>
                    <a:pt x="16" y="2"/>
                  </a:lnTo>
                  <a:lnTo>
                    <a:pt x="17" y="0"/>
                  </a:lnTo>
                  <a:lnTo>
                    <a:pt x="19" y="0"/>
                  </a:lnTo>
                  <a:lnTo>
                    <a:pt x="25" y="3"/>
                  </a:lnTo>
                  <a:lnTo>
                    <a:pt x="30" y="10"/>
                  </a:lnTo>
                  <a:lnTo>
                    <a:pt x="33" y="19"/>
                  </a:lnTo>
                  <a:lnTo>
                    <a:pt x="33" y="29"/>
                  </a:lnTo>
                  <a:lnTo>
                    <a:pt x="32" y="36"/>
                  </a:lnTo>
                  <a:lnTo>
                    <a:pt x="30" y="42"/>
                  </a:lnTo>
                  <a:lnTo>
                    <a:pt x="26" y="46"/>
                  </a:lnTo>
                  <a:lnTo>
                    <a:pt x="23" y="51"/>
                  </a:lnTo>
                  <a:lnTo>
                    <a:pt x="21" y="52"/>
                  </a:lnTo>
                  <a:lnTo>
                    <a:pt x="18" y="53"/>
                  </a:lnTo>
                  <a:lnTo>
                    <a:pt x="16" y="54"/>
                  </a:lnTo>
                  <a:lnTo>
                    <a:pt x="14" y="54"/>
                  </a:lnTo>
                  <a:lnTo>
                    <a:pt x="13" y="53"/>
                  </a:lnTo>
                  <a:lnTo>
                    <a:pt x="10" y="52"/>
                  </a:lnTo>
                  <a:lnTo>
                    <a:pt x="9" y="51"/>
                  </a:lnTo>
                  <a:lnTo>
                    <a:pt x="7" y="49"/>
                  </a:lnTo>
                  <a:lnTo>
                    <a:pt x="3" y="45"/>
                  </a:lnTo>
                  <a:lnTo>
                    <a:pt x="2" y="41"/>
                  </a:lnTo>
                  <a:lnTo>
                    <a:pt x="0" y="35"/>
                  </a:lnTo>
                  <a:lnTo>
                    <a:pt x="0" y="30"/>
                  </a:lnTo>
                  <a:lnTo>
                    <a:pt x="0" y="29"/>
                  </a:lnTo>
                  <a:lnTo>
                    <a:pt x="0" y="28"/>
                  </a:lnTo>
                  <a:lnTo>
                    <a:pt x="0" y="27"/>
                  </a:lnTo>
                  <a:lnTo>
                    <a:pt x="0" y="26"/>
                  </a:lnTo>
                  <a:lnTo>
                    <a:pt x="1" y="19"/>
                  </a:lnTo>
                  <a:lnTo>
                    <a:pt x="4" y="12"/>
                  </a:lnTo>
                  <a:lnTo>
                    <a:pt x="8" y="7"/>
                  </a:lnTo>
                  <a:lnTo>
                    <a:pt x="11" y="4"/>
                  </a:lnTo>
                  <a:close/>
                </a:path>
              </a:pathLst>
            </a:custGeom>
            <a:solidFill>
              <a:srgbClr val="F2BFB2"/>
            </a:solidFill>
            <a:ln w="9525">
              <a:noFill/>
              <a:round/>
              <a:headEnd/>
              <a:tailEnd/>
            </a:ln>
          </p:spPr>
          <p:txBody>
            <a:bodyPr/>
            <a:lstStyle/>
            <a:p>
              <a:endParaRPr lang="en-US"/>
            </a:p>
          </p:txBody>
        </p:sp>
        <p:sp>
          <p:nvSpPr>
            <p:cNvPr id="13383" name="Freeform 71"/>
            <p:cNvSpPr>
              <a:spLocks/>
            </p:cNvSpPr>
            <p:nvPr/>
          </p:nvSpPr>
          <p:spPr bwMode="auto">
            <a:xfrm>
              <a:off x="5573" y="3601"/>
              <a:ext cx="116" cy="311"/>
            </a:xfrm>
            <a:custGeom>
              <a:avLst/>
              <a:gdLst/>
              <a:ahLst/>
              <a:cxnLst>
                <a:cxn ang="0">
                  <a:pos x="3" y="2"/>
                </a:cxn>
                <a:cxn ang="0">
                  <a:pos x="1" y="6"/>
                </a:cxn>
                <a:cxn ang="0">
                  <a:pos x="0" y="10"/>
                </a:cxn>
                <a:cxn ang="0">
                  <a:pos x="0" y="15"/>
                </a:cxn>
                <a:cxn ang="0">
                  <a:pos x="2" y="18"/>
                </a:cxn>
                <a:cxn ang="0">
                  <a:pos x="5" y="22"/>
                </a:cxn>
                <a:cxn ang="0">
                  <a:pos x="14" y="33"/>
                </a:cxn>
                <a:cxn ang="0">
                  <a:pos x="26" y="49"/>
                </a:cxn>
                <a:cxn ang="0">
                  <a:pos x="41" y="71"/>
                </a:cxn>
                <a:cxn ang="0">
                  <a:pos x="60" y="99"/>
                </a:cxn>
                <a:cxn ang="0">
                  <a:pos x="79" y="130"/>
                </a:cxn>
                <a:cxn ang="0">
                  <a:pos x="101" y="167"/>
                </a:cxn>
                <a:cxn ang="0">
                  <a:pos x="122" y="206"/>
                </a:cxn>
                <a:cxn ang="0">
                  <a:pos x="143" y="250"/>
                </a:cxn>
                <a:cxn ang="0">
                  <a:pos x="161" y="296"/>
                </a:cxn>
                <a:cxn ang="0">
                  <a:pos x="178" y="344"/>
                </a:cxn>
                <a:cxn ang="0">
                  <a:pos x="192" y="395"/>
                </a:cxn>
                <a:cxn ang="0">
                  <a:pos x="201" y="447"/>
                </a:cxn>
                <a:cxn ang="0">
                  <a:pos x="207" y="501"/>
                </a:cxn>
                <a:cxn ang="0">
                  <a:pos x="207" y="555"/>
                </a:cxn>
                <a:cxn ang="0">
                  <a:pos x="200" y="609"/>
                </a:cxn>
                <a:cxn ang="0">
                  <a:pos x="200" y="614"/>
                </a:cxn>
                <a:cxn ang="0">
                  <a:pos x="202" y="617"/>
                </a:cxn>
                <a:cxn ang="0">
                  <a:pos x="206" y="621"/>
                </a:cxn>
                <a:cxn ang="0">
                  <a:pos x="209" y="622"/>
                </a:cxn>
                <a:cxn ang="0">
                  <a:pos x="214" y="622"/>
                </a:cxn>
                <a:cxn ang="0">
                  <a:pos x="217" y="619"/>
                </a:cxn>
                <a:cxn ang="0">
                  <a:pos x="221" y="616"/>
                </a:cxn>
                <a:cxn ang="0">
                  <a:pos x="222" y="612"/>
                </a:cxn>
                <a:cxn ang="0">
                  <a:pos x="229" y="556"/>
                </a:cxn>
                <a:cxn ang="0">
                  <a:pos x="230" y="501"/>
                </a:cxn>
                <a:cxn ang="0">
                  <a:pos x="224" y="446"/>
                </a:cxn>
                <a:cxn ang="0">
                  <a:pos x="215" y="393"/>
                </a:cxn>
                <a:cxn ang="0">
                  <a:pos x="201" y="341"/>
                </a:cxn>
                <a:cxn ang="0">
                  <a:pos x="185" y="291"/>
                </a:cxn>
                <a:cxn ang="0">
                  <a:pos x="166" y="244"/>
                </a:cxn>
                <a:cxn ang="0">
                  <a:pos x="145" y="200"/>
                </a:cxn>
                <a:cxn ang="0">
                  <a:pos x="124" y="160"/>
                </a:cxn>
                <a:cxn ang="0">
                  <a:pos x="102" y="123"/>
                </a:cxn>
                <a:cxn ang="0">
                  <a:pos x="82" y="90"/>
                </a:cxn>
                <a:cxn ang="0">
                  <a:pos x="63" y="62"/>
                </a:cxn>
                <a:cxn ang="0">
                  <a:pos x="47" y="39"/>
                </a:cxn>
                <a:cxn ang="0">
                  <a:pos x="33" y="22"/>
                </a:cxn>
                <a:cxn ang="0">
                  <a:pos x="24" y="10"/>
                </a:cxn>
                <a:cxn ang="0">
                  <a:pos x="19" y="4"/>
                </a:cxn>
                <a:cxn ang="0">
                  <a:pos x="16" y="2"/>
                </a:cxn>
                <a:cxn ang="0">
                  <a:pos x="11" y="0"/>
                </a:cxn>
                <a:cxn ang="0">
                  <a:pos x="7" y="0"/>
                </a:cxn>
                <a:cxn ang="0">
                  <a:pos x="3" y="2"/>
                </a:cxn>
              </a:cxnLst>
              <a:rect l="0" t="0" r="r" b="b"/>
              <a:pathLst>
                <a:path w="230" h="622">
                  <a:moveTo>
                    <a:pt x="3" y="2"/>
                  </a:moveTo>
                  <a:lnTo>
                    <a:pt x="1" y="6"/>
                  </a:lnTo>
                  <a:lnTo>
                    <a:pt x="0" y="10"/>
                  </a:lnTo>
                  <a:lnTo>
                    <a:pt x="0" y="15"/>
                  </a:lnTo>
                  <a:lnTo>
                    <a:pt x="2" y="18"/>
                  </a:lnTo>
                  <a:lnTo>
                    <a:pt x="5" y="22"/>
                  </a:lnTo>
                  <a:lnTo>
                    <a:pt x="14" y="33"/>
                  </a:lnTo>
                  <a:lnTo>
                    <a:pt x="26" y="49"/>
                  </a:lnTo>
                  <a:lnTo>
                    <a:pt x="41" y="71"/>
                  </a:lnTo>
                  <a:lnTo>
                    <a:pt x="60" y="99"/>
                  </a:lnTo>
                  <a:lnTo>
                    <a:pt x="79" y="130"/>
                  </a:lnTo>
                  <a:lnTo>
                    <a:pt x="101" y="167"/>
                  </a:lnTo>
                  <a:lnTo>
                    <a:pt x="122" y="206"/>
                  </a:lnTo>
                  <a:lnTo>
                    <a:pt x="143" y="250"/>
                  </a:lnTo>
                  <a:lnTo>
                    <a:pt x="161" y="296"/>
                  </a:lnTo>
                  <a:lnTo>
                    <a:pt x="178" y="344"/>
                  </a:lnTo>
                  <a:lnTo>
                    <a:pt x="192" y="395"/>
                  </a:lnTo>
                  <a:lnTo>
                    <a:pt x="201" y="447"/>
                  </a:lnTo>
                  <a:lnTo>
                    <a:pt x="207" y="501"/>
                  </a:lnTo>
                  <a:lnTo>
                    <a:pt x="207" y="555"/>
                  </a:lnTo>
                  <a:lnTo>
                    <a:pt x="200" y="609"/>
                  </a:lnTo>
                  <a:lnTo>
                    <a:pt x="200" y="614"/>
                  </a:lnTo>
                  <a:lnTo>
                    <a:pt x="202" y="617"/>
                  </a:lnTo>
                  <a:lnTo>
                    <a:pt x="206" y="621"/>
                  </a:lnTo>
                  <a:lnTo>
                    <a:pt x="209" y="622"/>
                  </a:lnTo>
                  <a:lnTo>
                    <a:pt x="214" y="622"/>
                  </a:lnTo>
                  <a:lnTo>
                    <a:pt x="217" y="619"/>
                  </a:lnTo>
                  <a:lnTo>
                    <a:pt x="221" y="616"/>
                  </a:lnTo>
                  <a:lnTo>
                    <a:pt x="222" y="612"/>
                  </a:lnTo>
                  <a:lnTo>
                    <a:pt x="229" y="556"/>
                  </a:lnTo>
                  <a:lnTo>
                    <a:pt x="230" y="501"/>
                  </a:lnTo>
                  <a:lnTo>
                    <a:pt x="224" y="446"/>
                  </a:lnTo>
                  <a:lnTo>
                    <a:pt x="215" y="393"/>
                  </a:lnTo>
                  <a:lnTo>
                    <a:pt x="201" y="341"/>
                  </a:lnTo>
                  <a:lnTo>
                    <a:pt x="185" y="291"/>
                  </a:lnTo>
                  <a:lnTo>
                    <a:pt x="166" y="244"/>
                  </a:lnTo>
                  <a:lnTo>
                    <a:pt x="145" y="200"/>
                  </a:lnTo>
                  <a:lnTo>
                    <a:pt x="124" y="160"/>
                  </a:lnTo>
                  <a:lnTo>
                    <a:pt x="102" y="123"/>
                  </a:lnTo>
                  <a:lnTo>
                    <a:pt x="82" y="90"/>
                  </a:lnTo>
                  <a:lnTo>
                    <a:pt x="63" y="62"/>
                  </a:lnTo>
                  <a:lnTo>
                    <a:pt x="47" y="39"/>
                  </a:lnTo>
                  <a:lnTo>
                    <a:pt x="33" y="22"/>
                  </a:lnTo>
                  <a:lnTo>
                    <a:pt x="24" y="10"/>
                  </a:lnTo>
                  <a:lnTo>
                    <a:pt x="19" y="4"/>
                  </a:lnTo>
                  <a:lnTo>
                    <a:pt x="16" y="2"/>
                  </a:lnTo>
                  <a:lnTo>
                    <a:pt x="11" y="0"/>
                  </a:lnTo>
                  <a:lnTo>
                    <a:pt x="7" y="0"/>
                  </a:lnTo>
                  <a:lnTo>
                    <a:pt x="3" y="2"/>
                  </a:lnTo>
                  <a:close/>
                </a:path>
              </a:pathLst>
            </a:custGeom>
            <a:solidFill>
              <a:srgbClr val="000000"/>
            </a:solidFill>
            <a:ln w="9525">
              <a:noFill/>
              <a:round/>
              <a:headEnd/>
              <a:tailEnd/>
            </a:ln>
          </p:spPr>
          <p:txBody>
            <a:bodyPr/>
            <a:lstStyle/>
            <a:p>
              <a:endParaRPr lang="en-US"/>
            </a:p>
          </p:txBody>
        </p:sp>
        <p:sp>
          <p:nvSpPr>
            <p:cNvPr id="13384" name="Freeform 72"/>
            <p:cNvSpPr>
              <a:spLocks/>
            </p:cNvSpPr>
            <p:nvPr/>
          </p:nvSpPr>
          <p:spPr bwMode="auto">
            <a:xfrm>
              <a:off x="4860" y="3517"/>
              <a:ext cx="70" cy="84"/>
            </a:xfrm>
            <a:custGeom>
              <a:avLst/>
              <a:gdLst/>
              <a:ahLst/>
              <a:cxnLst>
                <a:cxn ang="0">
                  <a:pos x="5" y="9"/>
                </a:cxn>
                <a:cxn ang="0">
                  <a:pos x="0" y="18"/>
                </a:cxn>
                <a:cxn ang="0">
                  <a:pos x="4" y="26"/>
                </a:cxn>
                <a:cxn ang="0">
                  <a:pos x="13" y="31"/>
                </a:cxn>
                <a:cxn ang="0">
                  <a:pos x="31" y="26"/>
                </a:cxn>
                <a:cxn ang="0">
                  <a:pos x="45" y="25"/>
                </a:cxn>
                <a:cxn ang="0">
                  <a:pos x="49" y="39"/>
                </a:cxn>
                <a:cxn ang="0">
                  <a:pos x="38" y="84"/>
                </a:cxn>
                <a:cxn ang="0">
                  <a:pos x="26" y="120"/>
                </a:cxn>
                <a:cxn ang="0">
                  <a:pos x="19" y="146"/>
                </a:cxn>
                <a:cxn ang="0">
                  <a:pos x="18" y="160"/>
                </a:cxn>
                <a:cxn ang="0">
                  <a:pos x="22" y="166"/>
                </a:cxn>
                <a:cxn ang="0">
                  <a:pos x="29" y="168"/>
                </a:cxn>
                <a:cxn ang="0">
                  <a:pos x="36" y="167"/>
                </a:cxn>
                <a:cxn ang="0">
                  <a:pos x="43" y="161"/>
                </a:cxn>
                <a:cxn ang="0">
                  <a:pos x="53" y="156"/>
                </a:cxn>
                <a:cxn ang="0">
                  <a:pos x="66" y="155"/>
                </a:cxn>
                <a:cxn ang="0">
                  <a:pos x="82" y="158"/>
                </a:cxn>
                <a:cxn ang="0">
                  <a:pos x="96" y="159"/>
                </a:cxn>
                <a:cxn ang="0">
                  <a:pos x="105" y="160"/>
                </a:cxn>
                <a:cxn ang="0">
                  <a:pos x="114" y="161"/>
                </a:cxn>
                <a:cxn ang="0">
                  <a:pos x="124" y="161"/>
                </a:cxn>
                <a:cxn ang="0">
                  <a:pos x="133" y="160"/>
                </a:cxn>
                <a:cxn ang="0">
                  <a:pos x="139" y="152"/>
                </a:cxn>
                <a:cxn ang="0">
                  <a:pos x="139" y="143"/>
                </a:cxn>
                <a:cxn ang="0">
                  <a:pos x="131" y="137"/>
                </a:cxn>
                <a:cxn ang="0">
                  <a:pos x="119" y="136"/>
                </a:cxn>
                <a:cxn ang="0">
                  <a:pos x="104" y="134"/>
                </a:cxn>
                <a:cxn ang="0">
                  <a:pos x="90" y="132"/>
                </a:cxn>
                <a:cxn ang="0">
                  <a:pos x="78" y="131"/>
                </a:cxn>
                <a:cxn ang="0">
                  <a:pos x="66" y="130"/>
                </a:cxn>
                <a:cxn ang="0">
                  <a:pos x="53" y="131"/>
                </a:cxn>
                <a:cxn ang="0">
                  <a:pos x="50" y="128"/>
                </a:cxn>
                <a:cxn ang="0">
                  <a:pos x="53" y="117"/>
                </a:cxn>
                <a:cxn ang="0">
                  <a:pos x="61" y="93"/>
                </a:cxn>
                <a:cxn ang="0">
                  <a:pos x="73" y="54"/>
                </a:cxn>
                <a:cxn ang="0">
                  <a:pos x="74" y="29"/>
                </a:cxn>
                <a:cxn ang="0">
                  <a:pos x="70" y="15"/>
                </a:cxn>
                <a:cxn ang="0">
                  <a:pos x="58" y="3"/>
                </a:cxn>
                <a:cxn ang="0">
                  <a:pos x="42" y="0"/>
                </a:cxn>
                <a:cxn ang="0">
                  <a:pos x="27" y="1"/>
                </a:cxn>
                <a:cxn ang="0">
                  <a:pos x="13" y="5"/>
                </a:cxn>
              </a:cxnLst>
              <a:rect l="0" t="0" r="r" b="b"/>
              <a:pathLst>
                <a:path w="140" h="168">
                  <a:moveTo>
                    <a:pt x="8" y="7"/>
                  </a:moveTo>
                  <a:lnTo>
                    <a:pt x="5" y="9"/>
                  </a:lnTo>
                  <a:lnTo>
                    <a:pt x="2" y="12"/>
                  </a:lnTo>
                  <a:lnTo>
                    <a:pt x="0" y="18"/>
                  </a:lnTo>
                  <a:lnTo>
                    <a:pt x="2" y="23"/>
                  </a:lnTo>
                  <a:lnTo>
                    <a:pt x="4" y="26"/>
                  </a:lnTo>
                  <a:lnTo>
                    <a:pt x="8" y="30"/>
                  </a:lnTo>
                  <a:lnTo>
                    <a:pt x="13" y="31"/>
                  </a:lnTo>
                  <a:lnTo>
                    <a:pt x="18" y="30"/>
                  </a:lnTo>
                  <a:lnTo>
                    <a:pt x="31" y="26"/>
                  </a:lnTo>
                  <a:lnTo>
                    <a:pt x="41" y="25"/>
                  </a:lnTo>
                  <a:lnTo>
                    <a:pt x="45" y="25"/>
                  </a:lnTo>
                  <a:lnTo>
                    <a:pt x="46" y="26"/>
                  </a:lnTo>
                  <a:lnTo>
                    <a:pt x="49" y="39"/>
                  </a:lnTo>
                  <a:lnTo>
                    <a:pt x="45" y="60"/>
                  </a:lnTo>
                  <a:lnTo>
                    <a:pt x="38" y="84"/>
                  </a:lnTo>
                  <a:lnTo>
                    <a:pt x="31" y="105"/>
                  </a:lnTo>
                  <a:lnTo>
                    <a:pt x="26" y="120"/>
                  </a:lnTo>
                  <a:lnTo>
                    <a:pt x="21" y="133"/>
                  </a:lnTo>
                  <a:lnTo>
                    <a:pt x="19" y="146"/>
                  </a:lnTo>
                  <a:lnTo>
                    <a:pt x="18" y="155"/>
                  </a:lnTo>
                  <a:lnTo>
                    <a:pt x="18" y="160"/>
                  </a:lnTo>
                  <a:lnTo>
                    <a:pt x="20" y="162"/>
                  </a:lnTo>
                  <a:lnTo>
                    <a:pt x="22" y="166"/>
                  </a:lnTo>
                  <a:lnTo>
                    <a:pt x="26" y="167"/>
                  </a:lnTo>
                  <a:lnTo>
                    <a:pt x="29" y="168"/>
                  </a:lnTo>
                  <a:lnTo>
                    <a:pt x="33" y="168"/>
                  </a:lnTo>
                  <a:lnTo>
                    <a:pt x="36" y="167"/>
                  </a:lnTo>
                  <a:lnTo>
                    <a:pt x="38" y="164"/>
                  </a:lnTo>
                  <a:lnTo>
                    <a:pt x="43" y="161"/>
                  </a:lnTo>
                  <a:lnTo>
                    <a:pt x="48" y="158"/>
                  </a:lnTo>
                  <a:lnTo>
                    <a:pt x="53" y="156"/>
                  </a:lnTo>
                  <a:lnTo>
                    <a:pt x="60" y="155"/>
                  </a:lnTo>
                  <a:lnTo>
                    <a:pt x="66" y="155"/>
                  </a:lnTo>
                  <a:lnTo>
                    <a:pt x="74" y="156"/>
                  </a:lnTo>
                  <a:lnTo>
                    <a:pt x="82" y="158"/>
                  </a:lnTo>
                  <a:lnTo>
                    <a:pt x="91" y="159"/>
                  </a:lnTo>
                  <a:lnTo>
                    <a:pt x="96" y="159"/>
                  </a:lnTo>
                  <a:lnTo>
                    <a:pt x="101" y="160"/>
                  </a:lnTo>
                  <a:lnTo>
                    <a:pt x="105" y="160"/>
                  </a:lnTo>
                  <a:lnTo>
                    <a:pt x="110" y="161"/>
                  </a:lnTo>
                  <a:lnTo>
                    <a:pt x="114" y="161"/>
                  </a:lnTo>
                  <a:lnTo>
                    <a:pt x="119" y="161"/>
                  </a:lnTo>
                  <a:lnTo>
                    <a:pt x="124" y="161"/>
                  </a:lnTo>
                  <a:lnTo>
                    <a:pt x="128" y="161"/>
                  </a:lnTo>
                  <a:lnTo>
                    <a:pt x="133" y="160"/>
                  </a:lnTo>
                  <a:lnTo>
                    <a:pt x="136" y="156"/>
                  </a:lnTo>
                  <a:lnTo>
                    <a:pt x="139" y="152"/>
                  </a:lnTo>
                  <a:lnTo>
                    <a:pt x="140" y="147"/>
                  </a:lnTo>
                  <a:lnTo>
                    <a:pt x="139" y="143"/>
                  </a:lnTo>
                  <a:lnTo>
                    <a:pt x="135" y="139"/>
                  </a:lnTo>
                  <a:lnTo>
                    <a:pt x="131" y="137"/>
                  </a:lnTo>
                  <a:lnTo>
                    <a:pt x="126" y="136"/>
                  </a:lnTo>
                  <a:lnTo>
                    <a:pt x="119" y="136"/>
                  </a:lnTo>
                  <a:lnTo>
                    <a:pt x="111" y="136"/>
                  </a:lnTo>
                  <a:lnTo>
                    <a:pt x="104" y="134"/>
                  </a:lnTo>
                  <a:lnTo>
                    <a:pt x="96" y="133"/>
                  </a:lnTo>
                  <a:lnTo>
                    <a:pt x="90" y="132"/>
                  </a:lnTo>
                  <a:lnTo>
                    <a:pt x="84" y="132"/>
                  </a:lnTo>
                  <a:lnTo>
                    <a:pt x="78" y="131"/>
                  </a:lnTo>
                  <a:lnTo>
                    <a:pt x="72" y="131"/>
                  </a:lnTo>
                  <a:lnTo>
                    <a:pt x="66" y="130"/>
                  </a:lnTo>
                  <a:lnTo>
                    <a:pt x="60" y="131"/>
                  </a:lnTo>
                  <a:lnTo>
                    <a:pt x="53" y="131"/>
                  </a:lnTo>
                  <a:lnTo>
                    <a:pt x="48" y="132"/>
                  </a:lnTo>
                  <a:lnTo>
                    <a:pt x="50" y="128"/>
                  </a:lnTo>
                  <a:lnTo>
                    <a:pt x="51" y="123"/>
                  </a:lnTo>
                  <a:lnTo>
                    <a:pt x="53" y="117"/>
                  </a:lnTo>
                  <a:lnTo>
                    <a:pt x="55" y="113"/>
                  </a:lnTo>
                  <a:lnTo>
                    <a:pt x="61" y="93"/>
                  </a:lnTo>
                  <a:lnTo>
                    <a:pt x="68" y="72"/>
                  </a:lnTo>
                  <a:lnTo>
                    <a:pt x="73" y="54"/>
                  </a:lnTo>
                  <a:lnTo>
                    <a:pt x="74" y="37"/>
                  </a:lnTo>
                  <a:lnTo>
                    <a:pt x="74" y="29"/>
                  </a:lnTo>
                  <a:lnTo>
                    <a:pt x="72" y="20"/>
                  </a:lnTo>
                  <a:lnTo>
                    <a:pt x="70" y="15"/>
                  </a:lnTo>
                  <a:lnTo>
                    <a:pt x="65" y="9"/>
                  </a:lnTo>
                  <a:lnTo>
                    <a:pt x="58" y="3"/>
                  </a:lnTo>
                  <a:lnTo>
                    <a:pt x="50" y="1"/>
                  </a:lnTo>
                  <a:lnTo>
                    <a:pt x="42" y="0"/>
                  </a:lnTo>
                  <a:lnTo>
                    <a:pt x="34" y="0"/>
                  </a:lnTo>
                  <a:lnTo>
                    <a:pt x="27" y="1"/>
                  </a:lnTo>
                  <a:lnTo>
                    <a:pt x="19" y="3"/>
                  </a:lnTo>
                  <a:lnTo>
                    <a:pt x="13" y="5"/>
                  </a:lnTo>
                  <a:lnTo>
                    <a:pt x="8" y="7"/>
                  </a:lnTo>
                  <a:close/>
                </a:path>
              </a:pathLst>
            </a:custGeom>
            <a:solidFill>
              <a:srgbClr val="FFFFFF"/>
            </a:solidFill>
            <a:ln w="9525">
              <a:noFill/>
              <a:round/>
              <a:headEnd/>
              <a:tailEnd/>
            </a:ln>
          </p:spPr>
          <p:txBody>
            <a:bodyPr/>
            <a:lstStyle/>
            <a:p>
              <a:endParaRPr lang="en-US"/>
            </a:p>
          </p:txBody>
        </p:sp>
        <p:sp>
          <p:nvSpPr>
            <p:cNvPr id="13385" name="Freeform 73"/>
            <p:cNvSpPr>
              <a:spLocks/>
            </p:cNvSpPr>
            <p:nvPr/>
          </p:nvSpPr>
          <p:spPr bwMode="auto">
            <a:xfrm>
              <a:off x="4919" y="3523"/>
              <a:ext cx="47" cy="77"/>
            </a:xfrm>
            <a:custGeom>
              <a:avLst/>
              <a:gdLst/>
              <a:ahLst/>
              <a:cxnLst>
                <a:cxn ang="0">
                  <a:pos x="13" y="0"/>
                </a:cxn>
                <a:cxn ang="0">
                  <a:pos x="8" y="1"/>
                </a:cxn>
                <a:cxn ang="0">
                  <a:pos x="3" y="4"/>
                </a:cxn>
                <a:cxn ang="0">
                  <a:pos x="1" y="8"/>
                </a:cxn>
                <a:cxn ang="0">
                  <a:pos x="0" y="13"/>
                </a:cxn>
                <a:cxn ang="0">
                  <a:pos x="1" y="17"/>
                </a:cxn>
                <a:cxn ang="0">
                  <a:pos x="3" y="22"/>
                </a:cxn>
                <a:cxn ang="0">
                  <a:pos x="8" y="24"/>
                </a:cxn>
                <a:cxn ang="0">
                  <a:pos x="13" y="25"/>
                </a:cxn>
                <a:cxn ang="0">
                  <a:pos x="28" y="25"/>
                </a:cxn>
                <a:cxn ang="0">
                  <a:pos x="29" y="25"/>
                </a:cxn>
                <a:cxn ang="0">
                  <a:pos x="32" y="25"/>
                </a:cxn>
                <a:cxn ang="0">
                  <a:pos x="37" y="25"/>
                </a:cxn>
                <a:cxn ang="0">
                  <a:pos x="43" y="25"/>
                </a:cxn>
                <a:cxn ang="0">
                  <a:pos x="49" y="25"/>
                </a:cxn>
                <a:cxn ang="0">
                  <a:pos x="55" y="25"/>
                </a:cxn>
                <a:cxn ang="0">
                  <a:pos x="62" y="25"/>
                </a:cxn>
                <a:cxn ang="0">
                  <a:pos x="68" y="25"/>
                </a:cxn>
                <a:cxn ang="0">
                  <a:pos x="68" y="25"/>
                </a:cxn>
                <a:cxn ang="0">
                  <a:pos x="68" y="25"/>
                </a:cxn>
                <a:cxn ang="0">
                  <a:pos x="68" y="27"/>
                </a:cxn>
                <a:cxn ang="0">
                  <a:pos x="68" y="27"/>
                </a:cxn>
                <a:cxn ang="0">
                  <a:pos x="68" y="39"/>
                </a:cxn>
                <a:cxn ang="0">
                  <a:pos x="67" y="53"/>
                </a:cxn>
                <a:cxn ang="0">
                  <a:pos x="64" y="66"/>
                </a:cxn>
                <a:cxn ang="0">
                  <a:pos x="63" y="80"/>
                </a:cxn>
                <a:cxn ang="0">
                  <a:pos x="62" y="93"/>
                </a:cxn>
                <a:cxn ang="0">
                  <a:pos x="60" y="107"/>
                </a:cxn>
                <a:cxn ang="0">
                  <a:pos x="59" y="121"/>
                </a:cxn>
                <a:cxn ang="0">
                  <a:pos x="59" y="136"/>
                </a:cxn>
                <a:cxn ang="0">
                  <a:pos x="59" y="137"/>
                </a:cxn>
                <a:cxn ang="0">
                  <a:pos x="59" y="139"/>
                </a:cxn>
                <a:cxn ang="0">
                  <a:pos x="59" y="141"/>
                </a:cxn>
                <a:cxn ang="0">
                  <a:pos x="59" y="143"/>
                </a:cxn>
                <a:cxn ang="0">
                  <a:pos x="60" y="148"/>
                </a:cxn>
                <a:cxn ang="0">
                  <a:pos x="63" y="152"/>
                </a:cxn>
                <a:cxn ang="0">
                  <a:pos x="68" y="154"/>
                </a:cxn>
                <a:cxn ang="0">
                  <a:pos x="72" y="156"/>
                </a:cxn>
                <a:cxn ang="0">
                  <a:pos x="77" y="154"/>
                </a:cxn>
                <a:cxn ang="0">
                  <a:pos x="82" y="151"/>
                </a:cxn>
                <a:cxn ang="0">
                  <a:pos x="84" y="146"/>
                </a:cxn>
                <a:cxn ang="0">
                  <a:pos x="84" y="142"/>
                </a:cxn>
                <a:cxn ang="0">
                  <a:pos x="84" y="127"/>
                </a:cxn>
                <a:cxn ang="0">
                  <a:pos x="85" y="112"/>
                </a:cxn>
                <a:cxn ang="0">
                  <a:pos x="87" y="98"/>
                </a:cxn>
                <a:cxn ang="0">
                  <a:pos x="89" y="83"/>
                </a:cxn>
                <a:cxn ang="0">
                  <a:pos x="91" y="66"/>
                </a:cxn>
                <a:cxn ang="0">
                  <a:pos x="92" y="48"/>
                </a:cxn>
                <a:cxn ang="0">
                  <a:pos x="93" y="30"/>
                </a:cxn>
                <a:cxn ang="0">
                  <a:pos x="92" y="12"/>
                </a:cxn>
                <a:cxn ang="0">
                  <a:pos x="91" y="7"/>
                </a:cxn>
                <a:cxn ang="0">
                  <a:pos x="89" y="4"/>
                </a:cxn>
                <a:cxn ang="0">
                  <a:pos x="85" y="1"/>
                </a:cxn>
                <a:cxn ang="0">
                  <a:pos x="81" y="0"/>
                </a:cxn>
                <a:cxn ang="0">
                  <a:pos x="28" y="0"/>
                </a:cxn>
                <a:cxn ang="0">
                  <a:pos x="13" y="0"/>
                </a:cxn>
              </a:cxnLst>
              <a:rect l="0" t="0" r="r" b="b"/>
              <a:pathLst>
                <a:path w="93" h="156">
                  <a:moveTo>
                    <a:pt x="13" y="0"/>
                  </a:moveTo>
                  <a:lnTo>
                    <a:pt x="8" y="1"/>
                  </a:lnTo>
                  <a:lnTo>
                    <a:pt x="3" y="4"/>
                  </a:lnTo>
                  <a:lnTo>
                    <a:pt x="1" y="8"/>
                  </a:lnTo>
                  <a:lnTo>
                    <a:pt x="0" y="13"/>
                  </a:lnTo>
                  <a:lnTo>
                    <a:pt x="1" y="17"/>
                  </a:lnTo>
                  <a:lnTo>
                    <a:pt x="3" y="22"/>
                  </a:lnTo>
                  <a:lnTo>
                    <a:pt x="8" y="24"/>
                  </a:lnTo>
                  <a:lnTo>
                    <a:pt x="13" y="25"/>
                  </a:lnTo>
                  <a:lnTo>
                    <a:pt x="28" y="25"/>
                  </a:lnTo>
                  <a:lnTo>
                    <a:pt x="29" y="25"/>
                  </a:lnTo>
                  <a:lnTo>
                    <a:pt x="32" y="25"/>
                  </a:lnTo>
                  <a:lnTo>
                    <a:pt x="37" y="25"/>
                  </a:lnTo>
                  <a:lnTo>
                    <a:pt x="43" y="25"/>
                  </a:lnTo>
                  <a:lnTo>
                    <a:pt x="49" y="25"/>
                  </a:lnTo>
                  <a:lnTo>
                    <a:pt x="55" y="25"/>
                  </a:lnTo>
                  <a:lnTo>
                    <a:pt x="62" y="25"/>
                  </a:lnTo>
                  <a:lnTo>
                    <a:pt x="68" y="25"/>
                  </a:lnTo>
                  <a:lnTo>
                    <a:pt x="68" y="25"/>
                  </a:lnTo>
                  <a:lnTo>
                    <a:pt x="68" y="25"/>
                  </a:lnTo>
                  <a:lnTo>
                    <a:pt x="68" y="27"/>
                  </a:lnTo>
                  <a:lnTo>
                    <a:pt x="68" y="27"/>
                  </a:lnTo>
                  <a:lnTo>
                    <a:pt x="68" y="39"/>
                  </a:lnTo>
                  <a:lnTo>
                    <a:pt x="67" y="53"/>
                  </a:lnTo>
                  <a:lnTo>
                    <a:pt x="64" y="66"/>
                  </a:lnTo>
                  <a:lnTo>
                    <a:pt x="63" y="80"/>
                  </a:lnTo>
                  <a:lnTo>
                    <a:pt x="62" y="93"/>
                  </a:lnTo>
                  <a:lnTo>
                    <a:pt x="60" y="107"/>
                  </a:lnTo>
                  <a:lnTo>
                    <a:pt x="59" y="121"/>
                  </a:lnTo>
                  <a:lnTo>
                    <a:pt x="59" y="136"/>
                  </a:lnTo>
                  <a:lnTo>
                    <a:pt x="59" y="137"/>
                  </a:lnTo>
                  <a:lnTo>
                    <a:pt x="59" y="139"/>
                  </a:lnTo>
                  <a:lnTo>
                    <a:pt x="59" y="141"/>
                  </a:lnTo>
                  <a:lnTo>
                    <a:pt x="59" y="143"/>
                  </a:lnTo>
                  <a:lnTo>
                    <a:pt x="60" y="148"/>
                  </a:lnTo>
                  <a:lnTo>
                    <a:pt x="63" y="152"/>
                  </a:lnTo>
                  <a:lnTo>
                    <a:pt x="68" y="154"/>
                  </a:lnTo>
                  <a:lnTo>
                    <a:pt x="72" y="156"/>
                  </a:lnTo>
                  <a:lnTo>
                    <a:pt x="77" y="154"/>
                  </a:lnTo>
                  <a:lnTo>
                    <a:pt x="82" y="151"/>
                  </a:lnTo>
                  <a:lnTo>
                    <a:pt x="84" y="146"/>
                  </a:lnTo>
                  <a:lnTo>
                    <a:pt x="84" y="142"/>
                  </a:lnTo>
                  <a:lnTo>
                    <a:pt x="84" y="127"/>
                  </a:lnTo>
                  <a:lnTo>
                    <a:pt x="85" y="112"/>
                  </a:lnTo>
                  <a:lnTo>
                    <a:pt x="87" y="98"/>
                  </a:lnTo>
                  <a:lnTo>
                    <a:pt x="89" y="83"/>
                  </a:lnTo>
                  <a:lnTo>
                    <a:pt x="91" y="66"/>
                  </a:lnTo>
                  <a:lnTo>
                    <a:pt x="92" y="48"/>
                  </a:lnTo>
                  <a:lnTo>
                    <a:pt x="93" y="30"/>
                  </a:lnTo>
                  <a:lnTo>
                    <a:pt x="92" y="12"/>
                  </a:lnTo>
                  <a:lnTo>
                    <a:pt x="91" y="7"/>
                  </a:lnTo>
                  <a:lnTo>
                    <a:pt x="89" y="4"/>
                  </a:lnTo>
                  <a:lnTo>
                    <a:pt x="85" y="1"/>
                  </a:lnTo>
                  <a:lnTo>
                    <a:pt x="81" y="0"/>
                  </a:lnTo>
                  <a:lnTo>
                    <a:pt x="28" y="0"/>
                  </a:lnTo>
                  <a:lnTo>
                    <a:pt x="13" y="0"/>
                  </a:lnTo>
                  <a:close/>
                </a:path>
              </a:pathLst>
            </a:custGeom>
            <a:solidFill>
              <a:srgbClr val="FFFFFF"/>
            </a:solidFill>
            <a:ln w="9525">
              <a:noFill/>
              <a:round/>
              <a:headEnd/>
              <a:tailEnd/>
            </a:ln>
          </p:spPr>
          <p:txBody>
            <a:bodyPr/>
            <a:lstStyle/>
            <a:p>
              <a:endParaRPr lang="en-US"/>
            </a:p>
          </p:txBody>
        </p:sp>
        <p:sp>
          <p:nvSpPr>
            <p:cNvPr id="13386" name="Freeform 74"/>
            <p:cNvSpPr>
              <a:spLocks/>
            </p:cNvSpPr>
            <p:nvPr/>
          </p:nvSpPr>
          <p:spPr bwMode="auto">
            <a:xfrm>
              <a:off x="4928" y="3558"/>
              <a:ext cx="56" cy="13"/>
            </a:xfrm>
            <a:custGeom>
              <a:avLst/>
              <a:gdLst/>
              <a:ahLst/>
              <a:cxnLst>
                <a:cxn ang="0">
                  <a:pos x="13" y="0"/>
                </a:cxn>
                <a:cxn ang="0">
                  <a:pos x="8" y="1"/>
                </a:cxn>
                <a:cxn ang="0">
                  <a:pos x="4" y="3"/>
                </a:cxn>
                <a:cxn ang="0">
                  <a:pos x="1" y="8"/>
                </a:cxn>
                <a:cxn ang="0">
                  <a:pos x="0" y="12"/>
                </a:cxn>
                <a:cxn ang="0">
                  <a:pos x="1" y="17"/>
                </a:cxn>
                <a:cxn ang="0">
                  <a:pos x="4" y="21"/>
                </a:cxn>
                <a:cxn ang="0">
                  <a:pos x="8" y="24"/>
                </a:cxn>
                <a:cxn ang="0">
                  <a:pos x="13" y="25"/>
                </a:cxn>
                <a:cxn ang="0">
                  <a:pos x="102" y="25"/>
                </a:cxn>
                <a:cxn ang="0">
                  <a:pos x="106" y="24"/>
                </a:cxn>
                <a:cxn ang="0">
                  <a:pos x="110" y="21"/>
                </a:cxn>
                <a:cxn ang="0">
                  <a:pos x="112" y="17"/>
                </a:cxn>
                <a:cxn ang="0">
                  <a:pos x="113" y="12"/>
                </a:cxn>
                <a:cxn ang="0">
                  <a:pos x="112" y="8"/>
                </a:cxn>
                <a:cxn ang="0">
                  <a:pos x="110" y="3"/>
                </a:cxn>
                <a:cxn ang="0">
                  <a:pos x="106" y="1"/>
                </a:cxn>
                <a:cxn ang="0">
                  <a:pos x="102" y="0"/>
                </a:cxn>
                <a:cxn ang="0">
                  <a:pos x="13" y="0"/>
                </a:cxn>
              </a:cxnLst>
              <a:rect l="0" t="0" r="r" b="b"/>
              <a:pathLst>
                <a:path w="113" h="25">
                  <a:moveTo>
                    <a:pt x="13" y="0"/>
                  </a:moveTo>
                  <a:lnTo>
                    <a:pt x="8" y="1"/>
                  </a:lnTo>
                  <a:lnTo>
                    <a:pt x="4" y="3"/>
                  </a:lnTo>
                  <a:lnTo>
                    <a:pt x="1" y="8"/>
                  </a:lnTo>
                  <a:lnTo>
                    <a:pt x="0" y="12"/>
                  </a:lnTo>
                  <a:lnTo>
                    <a:pt x="1" y="17"/>
                  </a:lnTo>
                  <a:lnTo>
                    <a:pt x="4" y="21"/>
                  </a:lnTo>
                  <a:lnTo>
                    <a:pt x="8" y="24"/>
                  </a:lnTo>
                  <a:lnTo>
                    <a:pt x="13" y="25"/>
                  </a:lnTo>
                  <a:lnTo>
                    <a:pt x="102" y="25"/>
                  </a:lnTo>
                  <a:lnTo>
                    <a:pt x="106" y="24"/>
                  </a:lnTo>
                  <a:lnTo>
                    <a:pt x="110" y="21"/>
                  </a:lnTo>
                  <a:lnTo>
                    <a:pt x="112" y="17"/>
                  </a:lnTo>
                  <a:lnTo>
                    <a:pt x="113" y="12"/>
                  </a:lnTo>
                  <a:lnTo>
                    <a:pt x="112" y="8"/>
                  </a:lnTo>
                  <a:lnTo>
                    <a:pt x="110" y="3"/>
                  </a:lnTo>
                  <a:lnTo>
                    <a:pt x="106" y="1"/>
                  </a:lnTo>
                  <a:lnTo>
                    <a:pt x="102" y="0"/>
                  </a:lnTo>
                  <a:lnTo>
                    <a:pt x="13" y="0"/>
                  </a:lnTo>
                  <a:close/>
                </a:path>
              </a:pathLst>
            </a:custGeom>
            <a:solidFill>
              <a:srgbClr val="FFFFFF"/>
            </a:solidFill>
            <a:ln w="9525">
              <a:noFill/>
              <a:round/>
              <a:headEnd/>
              <a:tailEnd/>
            </a:ln>
          </p:spPr>
          <p:txBody>
            <a:bodyPr/>
            <a:lstStyle/>
            <a:p>
              <a:endParaRPr lang="en-US"/>
            </a:p>
          </p:txBody>
        </p:sp>
        <p:sp>
          <p:nvSpPr>
            <p:cNvPr id="13387" name="Freeform 75"/>
            <p:cNvSpPr>
              <a:spLocks/>
            </p:cNvSpPr>
            <p:nvPr/>
          </p:nvSpPr>
          <p:spPr bwMode="auto">
            <a:xfrm>
              <a:off x="4984" y="3512"/>
              <a:ext cx="77" cy="86"/>
            </a:xfrm>
            <a:custGeom>
              <a:avLst/>
              <a:gdLst/>
              <a:ahLst/>
              <a:cxnLst>
                <a:cxn ang="0">
                  <a:pos x="43" y="8"/>
                </a:cxn>
                <a:cxn ang="0">
                  <a:pos x="29" y="12"/>
                </a:cxn>
                <a:cxn ang="0">
                  <a:pos x="14" y="12"/>
                </a:cxn>
                <a:cxn ang="0">
                  <a:pos x="1" y="20"/>
                </a:cxn>
                <a:cxn ang="0">
                  <a:pos x="4" y="34"/>
                </a:cxn>
                <a:cxn ang="0">
                  <a:pos x="19" y="37"/>
                </a:cxn>
                <a:cxn ang="0">
                  <a:pos x="37" y="36"/>
                </a:cxn>
                <a:cxn ang="0">
                  <a:pos x="53" y="33"/>
                </a:cxn>
                <a:cxn ang="0">
                  <a:pos x="68" y="29"/>
                </a:cxn>
                <a:cxn ang="0">
                  <a:pos x="74" y="38"/>
                </a:cxn>
                <a:cxn ang="0">
                  <a:pos x="59" y="66"/>
                </a:cxn>
                <a:cxn ang="0">
                  <a:pos x="54" y="73"/>
                </a:cxn>
                <a:cxn ang="0">
                  <a:pos x="54" y="78"/>
                </a:cxn>
                <a:cxn ang="0">
                  <a:pos x="58" y="83"/>
                </a:cxn>
                <a:cxn ang="0">
                  <a:pos x="67" y="87"/>
                </a:cxn>
                <a:cxn ang="0">
                  <a:pos x="107" y="83"/>
                </a:cxn>
                <a:cxn ang="0">
                  <a:pos x="127" y="102"/>
                </a:cxn>
                <a:cxn ang="0">
                  <a:pos x="114" y="137"/>
                </a:cxn>
                <a:cxn ang="0">
                  <a:pos x="101" y="144"/>
                </a:cxn>
                <a:cxn ang="0">
                  <a:pos x="85" y="147"/>
                </a:cxn>
                <a:cxn ang="0">
                  <a:pos x="67" y="143"/>
                </a:cxn>
                <a:cxn ang="0">
                  <a:pos x="51" y="135"/>
                </a:cxn>
                <a:cxn ang="0">
                  <a:pos x="40" y="124"/>
                </a:cxn>
                <a:cxn ang="0">
                  <a:pos x="31" y="112"/>
                </a:cxn>
                <a:cxn ang="0">
                  <a:pos x="17" y="114"/>
                </a:cxn>
                <a:cxn ang="0">
                  <a:pos x="14" y="128"/>
                </a:cxn>
                <a:cxn ang="0">
                  <a:pos x="27" y="149"/>
                </a:cxn>
                <a:cxn ang="0">
                  <a:pos x="48" y="164"/>
                </a:cxn>
                <a:cxn ang="0">
                  <a:pos x="76" y="171"/>
                </a:cxn>
                <a:cxn ang="0">
                  <a:pos x="103" y="170"/>
                </a:cxn>
                <a:cxn ang="0">
                  <a:pos x="126" y="159"/>
                </a:cxn>
                <a:cxn ang="0">
                  <a:pos x="145" y="139"/>
                </a:cxn>
                <a:cxn ang="0">
                  <a:pos x="153" y="110"/>
                </a:cxn>
                <a:cxn ang="0">
                  <a:pos x="137" y="72"/>
                </a:cxn>
                <a:cxn ang="0">
                  <a:pos x="121" y="61"/>
                </a:cxn>
                <a:cxn ang="0">
                  <a:pos x="104" y="59"/>
                </a:cxn>
                <a:cxn ang="0">
                  <a:pos x="96" y="52"/>
                </a:cxn>
                <a:cxn ang="0">
                  <a:pos x="104" y="29"/>
                </a:cxn>
                <a:cxn ang="0">
                  <a:pos x="108" y="14"/>
                </a:cxn>
                <a:cxn ang="0">
                  <a:pos x="108" y="11"/>
                </a:cxn>
                <a:cxn ang="0">
                  <a:pos x="106" y="6"/>
                </a:cxn>
                <a:cxn ang="0">
                  <a:pos x="99" y="0"/>
                </a:cxn>
                <a:cxn ang="0">
                  <a:pos x="85" y="0"/>
                </a:cxn>
                <a:cxn ang="0">
                  <a:pos x="68" y="3"/>
                </a:cxn>
                <a:cxn ang="0">
                  <a:pos x="52" y="6"/>
                </a:cxn>
              </a:cxnLst>
              <a:rect l="0" t="0" r="r" b="b"/>
              <a:pathLst>
                <a:path w="153" h="172">
                  <a:moveTo>
                    <a:pt x="52" y="6"/>
                  </a:moveTo>
                  <a:lnTo>
                    <a:pt x="47" y="7"/>
                  </a:lnTo>
                  <a:lnTo>
                    <a:pt x="43" y="8"/>
                  </a:lnTo>
                  <a:lnTo>
                    <a:pt x="38" y="10"/>
                  </a:lnTo>
                  <a:lnTo>
                    <a:pt x="34" y="11"/>
                  </a:lnTo>
                  <a:lnTo>
                    <a:pt x="29" y="12"/>
                  </a:lnTo>
                  <a:lnTo>
                    <a:pt x="24" y="12"/>
                  </a:lnTo>
                  <a:lnTo>
                    <a:pt x="19" y="12"/>
                  </a:lnTo>
                  <a:lnTo>
                    <a:pt x="14" y="12"/>
                  </a:lnTo>
                  <a:lnTo>
                    <a:pt x="9" y="13"/>
                  </a:lnTo>
                  <a:lnTo>
                    <a:pt x="5" y="15"/>
                  </a:lnTo>
                  <a:lnTo>
                    <a:pt x="1" y="20"/>
                  </a:lnTo>
                  <a:lnTo>
                    <a:pt x="0" y="25"/>
                  </a:lnTo>
                  <a:lnTo>
                    <a:pt x="1" y="29"/>
                  </a:lnTo>
                  <a:lnTo>
                    <a:pt x="4" y="34"/>
                  </a:lnTo>
                  <a:lnTo>
                    <a:pt x="8" y="36"/>
                  </a:lnTo>
                  <a:lnTo>
                    <a:pt x="13" y="37"/>
                  </a:lnTo>
                  <a:lnTo>
                    <a:pt x="19" y="37"/>
                  </a:lnTo>
                  <a:lnTo>
                    <a:pt x="25" y="37"/>
                  </a:lnTo>
                  <a:lnTo>
                    <a:pt x="31" y="37"/>
                  </a:lnTo>
                  <a:lnTo>
                    <a:pt x="37" y="36"/>
                  </a:lnTo>
                  <a:lnTo>
                    <a:pt x="43" y="35"/>
                  </a:lnTo>
                  <a:lnTo>
                    <a:pt x="47" y="34"/>
                  </a:lnTo>
                  <a:lnTo>
                    <a:pt x="53" y="33"/>
                  </a:lnTo>
                  <a:lnTo>
                    <a:pt x="59" y="31"/>
                  </a:lnTo>
                  <a:lnTo>
                    <a:pt x="63" y="30"/>
                  </a:lnTo>
                  <a:lnTo>
                    <a:pt x="68" y="29"/>
                  </a:lnTo>
                  <a:lnTo>
                    <a:pt x="73" y="29"/>
                  </a:lnTo>
                  <a:lnTo>
                    <a:pt x="77" y="28"/>
                  </a:lnTo>
                  <a:lnTo>
                    <a:pt x="74" y="38"/>
                  </a:lnTo>
                  <a:lnTo>
                    <a:pt x="70" y="49"/>
                  </a:lnTo>
                  <a:lnTo>
                    <a:pt x="65" y="58"/>
                  </a:lnTo>
                  <a:lnTo>
                    <a:pt x="59" y="66"/>
                  </a:lnTo>
                  <a:lnTo>
                    <a:pt x="58" y="68"/>
                  </a:lnTo>
                  <a:lnTo>
                    <a:pt x="55" y="71"/>
                  </a:lnTo>
                  <a:lnTo>
                    <a:pt x="54" y="73"/>
                  </a:lnTo>
                  <a:lnTo>
                    <a:pt x="54" y="75"/>
                  </a:lnTo>
                  <a:lnTo>
                    <a:pt x="54" y="76"/>
                  </a:lnTo>
                  <a:lnTo>
                    <a:pt x="54" y="78"/>
                  </a:lnTo>
                  <a:lnTo>
                    <a:pt x="54" y="79"/>
                  </a:lnTo>
                  <a:lnTo>
                    <a:pt x="55" y="80"/>
                  </a:lnTo>
                  <a:lnTo>
                    <a:pt x="58" y="83"/>
                  </a:lnTo>
                  <a:lnTo>
                    <a:pt x="60" y="86"/>
                  </a:lnTo>
                  <a:lnTo>
                    <a:pt x="63" y="87"/>
                  </a:lnTo>
                  <a:lnTo>
                    <a:pt x="67" y="87"/>
                  </a:lnTo>
                  <a:lnTo>
                    <a:pt x="91" y="86"/>
                  </a:lnTo>
                  <a:lnTo>
                    <a:pt x="100" y="84"/>
                  </a:lnTo>
                  <a:lnTo>
                    <a:pt x="107" y="83"/>
                  </a:lnTo>
                  <a:lnTo>
                    <a:pt x="113" y="84"/>
                  </a:lnTo>
                  <a:lnTo>
                    <a:pt x="116" y="87"/>
                  </a:lnTo>
                  <a:lnTo>
                    <a:pt x="127" y="102"/>
                  </a:lnTo>
                  <a:lnTo>
                    <a:pt x="129" y="114"/>
                  </a:lnTo>
                  <a:lnTo>
                    <a:pt x="125" y="126"/>
                  </a:lnTo>
                  <a:lnTo>
                    <a:pt x="114" y="137"/>
                  </a:lnTo>
                  <a:lnTo>
                    <a:pt x="111" y="140"/>
                  </a:lnTo>
                  <a:lnTo>
                    <a:pt x="106" y="142"/>
                  </a:lnTo>
                  <a:lnTo>
                    <a:pt x="101" y="144"/>
                  </a:lnTo>
                  <a:lnTo>
                    <a:pt x="97" y="145"/>
                  </a:lnTo>
                  <a:lnTo>
                    <a:pt x="91" y="147"/>
                  </a:lnTo>
                  <a:lnTo>
                    <a:pt x="85" y="147"/>
                  </a:lnTo>
                  <a:lnTo>
                    <a:pt x="80" y="145"/>
                  </a:lnTo>
                  <a:lnTo>
                    <a:pt x="73" y="144"/>
                  </a:lnTo>
                  <a:lnTo>
                    <a:pt x="67" y="143"/>
                  </a:lnTo>
                  <a:lnTo>
                    <a:pt x="60" y="141"/>
                  </a:lnTo>
                  <a:lnTo>
                    <a:pt x="55" y="137"/>
                  </a:lnTo>
                  <a:lnTo>
                    <a:pt x="51" y="135"/>
                  </a:lnTo>
                  <a:lnTo>
                    <a:pt x="46" y="132"/>
                  </a:lnTo>
                  <a:lnTo>
                    <a:pt x="43" y="128"/>
                  </a:lnTo>
                  <a:lnTo>
                    <a:pt x="40" y="124"/>
                  </a:lnTo>
                  <a:lnTo>
                    <a:pt x="38" y="120"/>
                  </a:lnTo>
                  <a:lnTo>
                    <a:pt x="36" y="116"/>
                  </a:lnTo>
                  <a:lnTo>
                    <a:pt x="31" y="112"/>
                  </a:lnTo>
                  <a:lnTo>
                    <a:pt x="27" y="111"/>
                  </a:lnTo>
                  <a:lnTo>
                    <a:pt x="22" y="112"/>
                  </a:lnTo>
                  <a:lnTo>
                    <a:pt x="17" y="114"/>
                  </a:lnTo>
                  <a:lnTo>
                    <a:pt x="15" y="118"/>
                  </a:lnTo>
                  <a:lnTo>
                    <a:pt x="13" y="124"/>
                  </a:lnTo>
                  <a:lnTo>
                    <a:pt x="14" y="128"/>
                  </a:lnTo>
                  <a:lnTo>
                    <a:pt x="17" y="135"/>
                  </a:lnTo>
                  <a:lnTo>
                    <a:pt x="21" y="142"/>
                  </a:lnTo>
                  <a:lnTo>
                    <a:pt x="27" y="149"/>
                  </a:lnTo>
                  <a:lnTo>
                    <a:pt x="34" y="154"/>
                  </a:lnTo>
                  <a:lnTo>
                    <a:pt x="40" y="159"/>
                  </a:lnTo>
                  <a:lnTo>
                    <a:pt x="48" y="164"/>
                  </a:lnTo>
                  <a:lnTo>
                    <a:pt x="58" y="167"/>
                  </a:lnTo>
                  <a:lnTo>
                    <a:pt x="67" y="170"/>
                  </a:lnTo>
                  <a:lnTo>
                    <a:pt x="76" y="171"/>
                  </a:lnTo>
                  <a:lnTo>
                    <a:pt x="85" y="172"/>
                  </a:lnTo>
                  <a:lnTo>
                    <a:pt x="95" y="172"/>
                  </a:lnTo>
                  <a:lnTo>
                    <a:pt x="103" y="170"/>
                  </a:lnTo>
                  <a:lnTo>
                    <a:pt x="111" y="167"/>
                  </a:lnTo>
                  <a:lnTo>
                    <a:pt x="119" y="164"/>
                  </a:lnTo>
                  <a:lnTo>
                    <a:pt x="126" y="159"/>
                  </a:lnTo>
                  <a:lnTo>
                    <a:pt x="131" y="155"/>
                  </a:lnTo>
                  <a:lnTo>
                    <a:pt x="138" y="147"/>
                  </a:lnTo>
                  <a:lnTo>
                    <a:pt x="145" y="139"/>
                  </a:lnTo>
                  <a:lnTo>
                    <a:pt x="150" y="129"/>
                  </a:lnTo>
                  <a:lnTo>
                    <a:pt x="153" y="120"/>
                  </a:lnTo>
                  <a:lnTo>
                    <a:pt x="153" y="110"/>
                  </a:lnTo>
                  <a:lnTo>
                    <a:pt x="152" y="98"/>
                  </a:lnTo>
                  <a:lnTo>
                    <a:pt x="146" y="86"/>
                  </a:lnTo>
                  <a:lnTo>
                    <a:pt x="137" y="72"/>
                  </a:lnTo>
                  <a:lnTo>
                    <a:pt x="133" y="67"/>
                  </a:lnTo>
                  <a:lnTo>
                    <a:pt x="127" y="64"/>
                  </a:lnTo>
                  <a:lnTo>
                    <a:pt x="121" y="61"/>
                  </a:lnTo>
                  <a:lnTo>
                    <a:pt x="115" y="59"/>
                  </a:lnTo>
                  <a:lnTo>
                    <a:pt x="110" y="59"/>
                  </a:lnTo>
                  <a:lnTo>
                    <a:pt x="104" y="59"/>
                  </a:lnTo>
                  <a:lnTo>
                    <a:pt x="98" y="59"/>
                  </a:lnTo>
                  <a:lnTo>
                    <a:pt x="92" y="60"/>
                  </a:lnTo>
                  <a:lnTo>
                    <a:pt x="96" y="52"/>
                  </a:lnTo>
                  <a:lnTo>
                    <a:pt x="98" y="44"/>
                  </a:lnTo>
                  <a:lnTo>
                    <a:pt x="101" y="37"/>
                  </a:lnTo>
                  <a:lnTo>
                    <a:pt x="104" y="29"/>
                  </a:lnTo>
                  <a:lnTo>
                    <a:pt x="108" y="16"/>
                  </a:lnTo>
                  <a:lnTo>
                    <a:pt x="108" y="15"/>
                  </a:lnTo>
                  <a:lnTo>
                    <a:pt x="108" y="14"/>
                  </a:lnTo>
                  <a:lnTo>
                    <a:pt x="108" y="14"/>
                  </a:lnTo>
                  <a:lnTo>
                    <a:pt x="108" y="13"/>
                  </a:lnTo>
                  <a:lnTo>
                    <a:pt x="108" y="11"/>
                  </a:lnTo>
                  <a:lnTo>
                    <a:pt x="107" y="10"/>
                  </a:lnTo>
                  <a:lnTo>
                    <a:pt x="107" y="7"/>
                  </a:lnTo>
                  <a:lnTo>
                    <a:pt x="106" y="6"/>
                  </a:lnTo>
                  <a:lnTo>
                    <a:pt x="104" y="4"/>
                  </a:lnTo>
                  <a:lnTo>
                    <a:pt x="101" y="2"/>
                  </a:lnTo>
                  <a:lnTo>
                    <a:pt x="99" y="0"/>
                  </a:lnTo>
                  <a:lnTo>
                    <a:pt x="97" y="0"/>
                  </a:lnTo>
                  <a:lnTo>
                    <a:pt x="91" y="0"/>
                  </a:lnTo>
                  <a:lnTo>
                    <a:pt x="85" y="0"/>
                  </a:lnTo>
                  <a:lnTo>
                    <a:pt x="80" y="0"/>
                  </a:lnTo>
                  <a:lnTo>
                    <a:pt x="74" y="2"/>
                  </a:lnTo>
                  <a:lnTo>
                    <a:pt x="68" y="3"/>
                  </a:lnTo>
                  <a:lnTo>
                    <a:pt x="62" y="4"/>
                  </a:lnTo>
                  <a:lnTo>
                    <a:pt x="58" y="5"/>
                  </a:lnTo>
                  <a:lnTo>
                    <a:pt x="52" y="6"/>
                  </a:lnTo>
                  <a:close/>
                </a:path>
              </a:pathLst>
            </a:custGeom>
            <a:solidFill>
              <a:srgbClr val="FFFFFF"/>
            </a:solidFill>
            <a:ln w="9525">
              <a:noFill/>
              <a:round/>
              <a:headEnd/>
              <a:tailEnd/>
            </a:ln>
          </p:spPr>
          <p:txBody>
            <a:bodyPr/>
            <a:lstStyle/>
            <a:p>
              <a:endParaRPr lang="en-US"/>
            </a:p>
          </p:txBody>
        </p:sp>
        <p:sp>
          <p:nvSpPr>
            <p:cNvPr id="13388" name="Freeform 76"/>
            <p:cNvSpPr>
              <a:spLocks/>
            </p:cNvSpPr>
            <p:nvPr/>
          </p:nvSpPr>
          <p:spPr bwMode="auto">
            <a:xfrm>
              <a:off x="5066" y="3537"/>
              <a:ext cx="47" cy="15"/>
            </a:xfrm>
            <a:custGeom>
              <a:avLst/>
              <a:gdLst/>
              <a:ahLst/>
              <a:cxnLst>
                <a:cxn ang="0">
                  <a:pos x="75" y="1"/>
                </a:cxn>
                <a:cxn ang="0">
                  <a:pos x="70" y="2"/>
                </a:cxn>
                <a:cxn ang="0">
                  <a:pos x="66" y="3"/>
                </a:cxn>
                <a:cxn ang="0">
                  <a:pos x="60" y="4"/>
                </a:cxn>
                <a:cxn ang="0">
                  <a:pos x="54" y="4"/>
                </a:cxn>
                <a:cxn ang="0">
                  <a:pos x="47" y="6"/>
                </a:cxn>
                <a:cxn ang="0">
                  <a:pos x="40" y="6"/>
                </a:cxn>
                <a:cxn ang="0">
                  <a:pos x="34" y="4"/>
                </a:cxn>
                <a:cxn ang="0">
                  <a:pos x="27" y="4"/>
                </a:cxn>
                <a:cxn ang="0">
                  <a:pos x="13" y="4"/>
                </a:cxn>
                <a:cxn ang="0">
                  <a:pos x="8" y="6"/>
                </a:cxn>
                <a:cxn ang="0">
                  <a:pos x="3" y="8"/>
                </a:cxn>
                <a:cxn ang="0">
                  <a:pos x="1" y="13"/>
                </a:cxn>
                <a:cxn ang="0">
                  <a:pos x="0" y="17"/>
                </a:cxn>
                <a:cxn ang="0">
                  <a:pos x="1" y="22"/>
                </a:cxn>
                <a:cxn ang="0">
                  <a:pos x="3" y="26"/>
                </a:cxn>
                <a:cxn ang="0">
                  <a:pos x="8" y="29"/>
                </a:cxn>
                <a:cxn ang="0">
                  <a:pos x="13" y="30"/>
                </a:cxn>
                <a:cxn ang="0">
                  <a:pos x="27" y="30"/>
                </a:cxn>
                <a:cxn ang="0">
                  <a:pos x="34" y="30"/>
                </a:cxn>
                <a:cxn ang="0">
                  <a:pos x="42" y="30"/>
                </a:cxn>
                <a:cxn ang="0">
                  <a:pos x="51" y="30"/>
                </a:cxn>
                <a:cxn ang="0">
                  <a:pos x="57" y="30"/>
                </a:cxn>
                <a:cxn ang="0">
                  <a:pos x="64" y="29"/>
                </a:cxn>
                <a:cxn ang="0">
                  <a:pos x="71" y="28"/>
                </a:cxn>
                <a:cxn ang="0">
                  <a:pos x="78" y="26"/>
                </a:cxn>
                <a:cxn ang="0">
                  <a:pos x="84" y="24"/>
                </a:cxn>
                <a:cxn ang="0">
                  <a:pos x="89" y="22"/>
                </a:cxn>
                <a:cxn ang="0">
                  <a:pos x="91" y="17"/>
                </a:cxn>
                <a:cxn ang="0">
                  <a:pos x="92" y="13"/>
                </a:cxn>
                <a:cxn ang="0">
                  <a:pos x="91" y="8"/>
                </a:cxn>
                <a:cxn ang="0">
                  <a:pos x="89" y="3"/>
                </a:cxn>
                <a:cxn ang="0">
                  <a:pos x="84" y="1"/>
                </a:cxn>
                <a:cxn ang="0">
                  <a:pos x="79" y="0"/>
                </a:cxn>
                <a:cxn ang="0">
                  <a:pos x="75" y="1"/>
                </a:cxn>
              </a:cxnLst>
              <a:rect l="0" t="0" r="r" b="b"/>
              <a:pathLst>
                <a:path w="92" h="30">
                  <a:moveTo>
                    <a:pt x="75" y="1"/>
                  </a:moveTo>
                  <a:lnTo>
                    <a:pt x="70" y="2"/>
                  </a:lnTo>
                  <a:lnTo>
                    <a:pt x="66" y="3"/>
                  </a:lnTo>
                  <a:lnTo>
                    <a:pt x="60" y="4"/>
                  </a:lnTo>
                  <a:lnTo>
                    <a:pt x="54" y="4"/>
                  </a:lnTo>
                  <a:lnTo>
                    <a:pt x="47" y="6"/>
                  </a:lnTo>
                  <a:lnTo>
                    <a:pt x="40" y="6"/>
                  </a:lnTo>
                  <a:lnTo>
                    <a:pt x="34" y="4"/>
                  </a:lnTo>
                  <a:lnTo>
                    <a:pt x="27" y="4"/>
                  </a:lnTo>
                  <a:lnTo>
                    <a:pt x="13" y="4"/>
                  </a:lnTo>
                  <a:lnTo>
                    <a:pt x="8" y="6"/>
                  </a:lnTo>
                  <a:lnTo>
                    <a:pt x="3" y="8"/>
                  </a:lnTo>
                  <a:lnTo>
                    <a:pt x="1" y="13"/>
                  </a:lnTo>
                  <a:lnTo>
                    <a:pt x="0" y="17"/>
                  </a:lnTo>
                  <a:lnTo>
                    <a:pt x="1" y="22"/>
                  </a:lnTo>
                  <a:lnTo>
                    <a:pt x="3" y="26"/>
                  </a:lnTo>
                  <a:lnTo>
                    <a:pt x="8" y="29"/>
                  </a:lnTo>
                  <a:lnTo>
                    <a:pt x="13" y="30"/>
                  </a:lnTo>
                  <a:lnTo>
                    <a:pt x="27" y="30"/>
                  </a:lnTo>
                  <a:lnTo>
                    <a:pt x="34" y="30"/>
                  </a:lnTo>
                  <a:lnTo>
                    <a:pt x="42" y="30"/>
                  </a:lnTo>
                  <a:lnTo>
                    <a:pt x="51" y="30"/>
                  </a:lnTo>
                  <a:lnTo>
                    <a:pt x="57" y="30"/>
                  </a:lnTo>
                  <a:lnTo>
                    <a:pt x="64" y="29"/>
                  </a:lnTo>
                  <a:lnTo>
                    <a:pt x="71" y="28"/>
                  </a:lnTo>
                  <a:lnTo>
                    <a:pt x="78" y="26"/>
                  </a:lnTo>
                  <a:lnTo>
                    <a:pt x="84" y="24"/>
                  </a:lnTo>
                  <a:lnTo>
                    <a:pt x="89" y="22"/>
                  </a:lnTo>
                  <a:lnTo>
                    <a:pt x="91" y="17"/>
                  </a:lnTo>
                  <a:lnTo>
                    <a:pt x="92" y="13"/>
                  </a:lnTo>
                  <a:lnTo>
                    <a:pt x="91" y="8"/>
                  </a:lnTo>
                  <a:lnTo>
                    <a:pt x="89" y="3"/>
                  </a:lnTo>
                  <a:lnTo>
                    <a:pt x="84" y="1"/>
                  </a:lnTo>
                  <a:lnTo>
                    <a:pt x="79" y="0"/>
                  </a:lnTo>
                  <a:lnTo>
                    <a:pt x="75" y="1"/>
                  </a:lnTo>
                  <a:close/>
                </a:path>
              </a:pathLst>
            </a:custGeom>
            <a:solidFill>
              <a:srgbClr val="FFFFFF"/>
            </a:solidFill>
            <a:ln w="9525">
              <a:noFill/>
              <a:round/>
              <a:headEnd/>
              <a:tailEnd/>
            </a:ln>
          </p:spPr>
          <p:txBody>
            <a:bodyPr/>
            <a:lstStyle/>
            <a:p>
              <a:endParaRPr lang="en-US"/>
            </a:p>
          </p:txBody>
        </p:sp>
        <p:sp>
          <p:nvSpPr>
            <p:cNvPr id="13389" name="Freeform 77"/>
            <p:cNvSpPr>
              <a:spLocks/>
            </p:cNvSpPr>
            <p:nvPr/>
          </p:nvSpPr>
          <p:spPr bwMode="auto">
            <a:xfrm>
              <a:off x="5079" y="3511"/>
              <a:ext cx="13" cy="15"/>
            </a:xfrm>
            <a:custGeom>
              <a:avLst/>
              <a:gdLst/>
              <a:ahLst/>
              <a:cxnLst>
                <a:cxn ang="0">
                  <a:pos x="1" y="5"/>
                </a:cxn>
                <a:cxn ang="0">
                  <a:pos x="0" y="10"/>
                </a:cxn>
                <a:cxn ang="0">
                  <a:pos x="0" y="15"/>
                </a:cxn>
                <a:cxn ang="0">
                  <a:pos x="1" y="18"/>
                </a:cxn>
                <a:cxn ang="0">
                  <a:pos x="2" y="22"/>
                </a:cxn>
                <a:cxn ang="0">
                  <a:pos x="5" y="24"/>
                </a:cxn>
                <a:cxn ang="0">
                  <a:pos x="8" y="27"/>
                </a:cxn>
                <a:cxn ang="0">
                  <a:pos x="12" y="29"/>
                </a:cxn>
                <a:cxn ang="0">
                  <a:pos x="16" y="30"/>
                </a:cxn>
                <a:cxn ang="0">
                  <a:pos x="20" y="29"/>
                </a:cxn>
                <a:cxn ang="0">
                  <a:pos x="23" y="27"/>
                </a:cxn>
                <a:cxn ang="0">
                  <a:pos x="24" y="24"/>
                </a:cxn>
                <a:cxn ang="0">
                  <a:pos x="27" y="21"/>
                </a:cxn>
                <a:cxn ang="0">
                  <a:pos x="27" y="20"/>
                </a:cxn>
                <a:cxn ang="0">
                  <a:pos x="27" y="18"/>
                </a:cxn>
                <a:cxn ang="0">
                  <a:pos x="27" y="18"/>
                </a:cxn>
                <a:cxn ang="0">
                  <a:pos x="27" y="17"/>
                </a:cxn>
                <a:cxn ang="0">
                  <a:pos x="27" y="15"/>
                </a:cxn>
                <a:cxn ang="0">
                  <a:pos x="27" y="14"/>
                </a:cxn>
                <a:cxn ang="0">
                  <a:pos x="25" y="12"/>
                </a:cxn>
                <a:cxn ang="0">
                  <a:pos x="24" y="10"/>
                </a:cxn>
                <a:cxn ang="0">
                  <a:pos x="25" y="12"/>
                </a:cxn>
                <a:cxn ang="0">
                  <a:pos x="25" y="12"/>
                </a:cxn>
                <a:cxn ang="0">
                  <a:pos x="25" y="13"/>
                </a:cxn>
                <a:cxn ang="0">
                  <a:pos x="25" y="13"/>
                </a:cxn>
                <a:cxn ang="0">
                  <a:pos x="25" y="12"/>
                </a:cxn>
                <a:cxn ang="0">
                  <a:pos x="24" y="10"/>
                </a:cxn>
                <a:cxn ang="0">
                  <a:pos x="24" y="10"/>
                </a:cxn>
                <a:cxn ang="0">
                  <a:pos x="23" y="9"/>
                </a:cxn>
                <a:cxn ang="0">
                  <a:pos x="22" y="8"/>
                </a:cxn>
                <a:cxn ang="0">
                  <a:pos x="22" y="7"/>
                </a:cxn>
                <a:cxn ang="0">
                  <a:pos x="21" y="6"/>
                </a:cxn>
                <a:cxn ang="0">
                  <a:pos x="20" y="5"/>
                </a:cxn>
                <a:cxn ang="0">
                  <a:pos x="20" y="5"/>
                </a:cxn>
                <a:cxn ang="0">
                  <a:pos x="21" y="6"/>
                </a:cxn>
                <a:cxn ang="0">
                  <a:pos x="21" y="6"/>
                </a:cxn>
                <a:cxn ang="0">
                  <a:pos x="22" y="7"/>
                </a:cxn>
                <a:cxn ang="0">
                  <a:pos x="20" y="4"/>
                </a:cxn>
                <a:cxn ang="0">
                  <a:pos x="18" y="1"/>
                </a:cxn>
                <a:cxn ang="0">
                  <a:pos x="16" y="0"/>
                </a:cxn>
                <a:cxn ang="0">
                  <a:pos x="14" y="0"/>
                </a:cxn>
                <a:cxn ang="0">
                  <a:pos x="9" y="0"/>
                </a:cxn>
                <a:cxn ang="0">
                  <a:pos x="6" y="0"/>
                </a:cxn>
                <a:cxn ang="0">
                  <a:pos x="3" y="1"/>
                </a:cxn>
                <a:cxn ang="0">
                  <a:pos x="1" y="5"/>
                </a:cxn>
              </a:cxnLst>
              <a:rect l="0" t="0" r="r" b="b"/>
              <a:pathLst>
                <a:path w="27" h="30">
                  <a:moveTo>
                    <a:pt x="1" y="5"/>
                  </a:moveTo>
                  <a:lnTo>
                    <a:pt x="0" y="10"/>
                  </a:lnTo>
                  <a:lnTo>
                    <a:pt x="0" y="15"/>
                  </a:lnTo>
                  <a:lnTo>
                    <a:pt x="1" y="18"/>
                  </a:lnTo>
                  <a:lnTo>
                    <a:pt x="2" y="22"/>
                  </a:lnTo>
                  <a:lnTo>
                    <a:pt x="5" y="24"/>
                  </a:lnTo>
                  <a:lnTo>
                    <a:pt x="8" y="27"/>
                  </a:lnTo>
                  <a:lnTo>
                    <a:pt x="12" y="29"/>
                  </a:lnTo>
                  <a:lnTo>
                    <a:pt x="16" y="30"/>
                  </a:lnTo>
                  <a:lnTo>
                    <a:pt x="20" y="29"/>
                  </a:lnTo>
                  <a:lnTo>
                    <a:pt x="23" y="27"/>
                  </a:lnTo>
                  <a:lnTo>
                    <a:pt x="24" y="24"/>
                  </a:lnTo>
                  <a:lnTo>
                    <a:pt x="27" y="21"/>
                  </a:lnTo>
                  <a:lnTo>
                    <a:pt x="27" y="20"/>
                  </a:lnTo>
                  <a:lnTo>
                    <a:pt x="27" y="18"/>
                  </a:lnTo>
                  <a:lnTo>
                    <a:pt x="27" y="18"/>
                  </a:lnTo>
                  <a:lnTo>
                    <a:pt x="27" y="17"/>
                  </a:lnTo>
                  <a:lnTo>
                    <a:pt x="27" y="15"/>
                  </a:lnTo>
                  <a:lnTo>
                    <a:pt x="27" y="14"/>
                  </a:lnTo>
                  <a:lnTo>
                    <a:pt x="25" y="12"/>
                  </a:lnTo>
                  <a:lnTo>
                    <a:pt x="24" y="10"/>
                  </a:lnTo>
                  <a:lnTo>
                    <a:pt x="25" y="12"/>
                  </a:lnTo>
                  <a:lnTo>
                    <a:pt x="25" y="12"/>
                  </a:lnTo>
                  <a:lnTo>
                    <a:pt x="25" y="13"/>
                  </a:lnTo>
                  <a:lnTo>
                    <a:pt x="25" y="13"/>
                  </a:lnTo>
                  <a:lnTo>
                    <a:pt x="25" y="12"/>
                  </a:lnTo>
                  <a:lnTo>
                    <a:pt x="24" y="10"/>
                  </a:lnTo>
                  <a:lnTo>
                    <a:pt x="24" y="10"/>
                  </a:lnTo>
                  <a:lnTo>
                    <a:pt x="23" y="9"/>
                  </a:lnTo>
                  <a:lnTo>
                    <a:pt x="22" y="8"/>
                  </a:lnTo>
                  <a:lnTo>
                    <a:pt x="22" y="7"/>
                  </a:lnTo>
                  <a:lnTo>
                    <a:pt x="21" y="6"/>
                  </a:lnTo>
                  <a:lnTo>
                    <a:pt x="20" y="5"/>
                  </a:lnTo>
                  <a:lnTo>
                    <a:pt x="20" y="5"/>
                  </a:lnTo>
                  <a:lnTo>
                    <a:pt x="21" y="6"/>
                  </a:lnTo>
                  <a:lnTo>
                    <a:pt x="21" y="6"/>
                  </a:lnTo>
                  <a:lnTo>
                    <a:pt x="22" y="7"/>
                  </a:lnTo>
                  <a:lnTo>
                    <a:pt x="20" y="4"/>
                  </a:lnTo>
                  <a:lnTo>
                    <a:pt x="18" y="1"/>
                  </a:lnTo>
                  <a:lnTo>
                    <a:pt x="16" y="0"/>
                  </a:lnTo>
                  <a:lnTo>
                    <a:pt x="14" y="0"/>
                  </a:lnTo>
                  <a:lnTo>
                    <a:pt x="9" y="0"/>
                  </a:lnTo>
                  <a:lnTo>
                    <a:pt x="6" y="0"/>
                  </a:lnTo>
                  <a:lnTo>
                    <a:pt x="3" y="1"/>
                  </a:lnTo>
                  <a:lnTo>
                    <a:pt x="1" y="5"/>
                  </a:lnTo>
                  <a:close/>
                </a:path>
              </a:pathLst>
            </a:custGeom>
            <a:solidFill>
              <a:srgbClr val="FFFFFF"/>
            </a:solidFill>
            <a:ln w="9525">
              <a:noFill/>
              <a:round/>
              <a:headEnd/>
              <a:tailEnd/>
            </a:ln>
          </p:spPr>
          <p:txBody>
            <a:bodyPr/>
            <a:lstStyle/>
            <a:p>
              <a:endParaRPr lang="en-US"/>
            </a:p>
          </p:txBody>
        </p:sp>
        <p:sp>
          <p:nvSpPr>
            <p:cNvPr id="13390" name="Freeform 78"/>
            <p:cNvSpPr>
              <a:spLocks/>
            </p:cNvSpPr>
            <p:nvPr/>
          </p:nvSpPr>
          <p:spPr bwMode="auto">
            <a:xfrm>
              <a:off x="5089" y="3514"/>
              <a:ext cx="2" cy="2"/>
            </a:xfrm>
            <a:custGeom>
              <a:avLst/>
              <a:gdLst/>
              <a:ahLst/>
              <a:cxnLst>
                <a:cxn ang="0">
                  <a:pos x="1" y="2"/>
                </a:cxn>
                <a:cxn ang="0">
                  <a:pos x="1" y="2"/>
                </a:cxn>
                <a:cxn ang="0">
                  <a:pos x="2" y="2"/>
                </a:cxn>
                <a:cxn ang="0">
                  <a:pos x="2" y="2"/>
                </a:cxn>
                <a:cxn ang="0">
                  <a:pos x="2" y="3"/>
                </a:cxn>
                <a:cxn ang="0">
                  <a:pos x="2" y="2"/>
                </a:cxn>
                <a:cxn ang="0">
                  <a:pos x="2" y="2"/>
                </a:cxn>
                <a:cxn ang="0">
                  <a:pos x="2" y="1"/>
                </a:cxn>
                <a:cxn ang="0">
                  <a:pos x="2" y="1"/>
                </a:cxn>
                <a:cxn ang="0">
                  <a:pos x="2" y="1"/>
                </a:cxn>
                <a:cxn ang="0">
                  <a:pos x="1" y="0"/>
                </a:cxn>
                <a:cxn ang="0">
                  <a:pos x="1" y="0"/>
                </a:cxn>
                <a:cxn ang="0">
                  <a:pos x="0" y="0"/>
                </a:cxn>
                <a:cxn ang="0">
                  <a:pos x="0" y="0"/>
                </a:cxn>
                <a:cxn ang="0">
                  <a:pos x="1" y="1"/>
                </a:cxn>
                <a:cxn ang="0">
                  <a:pos x="1" y="1"/>
                </a:cxn>
                <a:cxn ang="0">
                  <a:pos x="1" y="2"/>
                </a:cxn>
              </a:cxnLst>
              <a:rect l="0" t="0" r="r" b="b"/>
              <a:pathLst>
                <a:path w="2" h="3">
                  <a:moveTo>
                    <a:pt x="1" y="2"/>
                  </a:moveTo>
                  <a:lnTo>
                    <a:pt x="1" y="2"/>
                  </a:lnTo>
                  <a:lnTo>
                    <a:pt x="2" y="2"/>
                  </a:lnTo>
                  <a:lnTo>
                    <a:pt x="2" y="2"/>
                  </a:lnTo>
                  <a:lnTo>
                    <a:pt x="2" y="3"/>
                  </a:lnTo>
                  <a:lnTo>
                    <a:pt x="2" y="2"/>
                  </a:lnTo>
                  <a:lnTo>
                    <a:pt x="2" y="2"/>
                  </a:lnTo>
                  <a:lnTo>
                    <a:pt x="2" y="1"/>
                  </a:lnTo>
                  <a:lnTo>
                    <a:pt x="2" y="1"/>
                  </a:lnTo>
                  <a:lnTo>
                    <a:pt x="2" y="1"/>
                  </a:lnTo>
                  <a:lnTo>
                    <a:pt x="1" y="0"/>
                  </a:lnTo>
                  <a:lnTo>
                    <a:pt x="1" y="0"/>
                  </a:lnTo>
                  <a:lnTo>
                    <a:pt x="0" y="0"/>
                  </a:lnTo>
                  <a:lnTo>
                    <a:pt x="0" y="0"/>
                  </a:lnTo>
                  <a:lnTo>
                    <a:pt x="1" y="1"/>
                  </a:lnTo>
                  <a:lnTo>
                    <a:pt x="1" y="1"/>
                  </a:lnTo>
                  <a:lnTo>
                    <a:pt x="1" y="2"/>
                  </a:lnTo>
                  <a:close/>
                </a:path>
              </a:pathLst>
            </a:custGeom>
            <a:solidFill>
              <a:srgbClr val="FFFFFF"/>
            </a:solidFill>
            <a:ln w="9525">
              <a:noFill/>
              <a:round/>
              <a:headEnd/>
              <a:tailEnd/>
            </a:ln>
          </p:spPr>
          <p:txBody>
            <a:bodyPr/>
            <a:lstStyle/>
            <a:p>
              <a:endParaRPr lang="en-US"/>
            </a:p>
          </p:txBody>
        </p:sp>
        <p:sp>
          <p:nvSpPr>
            <p:cNvPr id="13391" name="Freeform 79"/>
            <p:cNvSpPr>
              <a:spLocks/>
            </p:cNvSpPr>
            <p:nvPr/>
          </p:nvSpPr>
          <p:spPr bwMode="auto">
            <a:xfrm>
              <a:off x="5083" y="3565"/>
              <a:ext cx="13" cy="16"/>
            </a:xfrm>
            <a:custGeom>
              <a:avLst/>
              <a:gdLst/>
              <a:ahLst/>
              <a:cxnLst>
                <a:cxn ang="0">
                  <a:pos x="0" y="13"/>
                </a:cxn>
                <a:cxn ang="0">
                  <a:pos x="0" y="21"/>
                </a:cxn>
                <a:cxn ang="0">
                  <a:pos x="1" y="26"/>
                </a:cxn>
                <a:cxn ang="0">
                  <a:pos x="4" y="30"/>
                </a:cxn>
                <a:cxn ang="0">
                  <a:pos x="8" y="32"/>
                </a:cxn>
                <a:cxn ang="0">
                  <a:pos x="13" y="34"/>
                </a:cxn>
                <a:cxn ang="0">
                  <a:pos x="18" y="32"/>
                </a:cxn>
                <a:cxn ang="0">
                  <a:pos x="22" y="30"/>
                </a:cxn>
                <a:cxn ang="0">
                  <a:pos x="24" y="26"/>
                </a:cxn>
                <a:cxn ang="0">
                  <a:pos x="26" y="21"/>
                </a:cxn>
                <a:cxn ang="0">
                  <a:pos x="26" y="13"/>
                </a:cxn>
                <a:cxn ang="0">
                  <a:pos x="24" y="8"/>
                </a:cxn>
                <a:cxn ang="0">
                  <a:pos x="22" y="4"/>
                </a:cxn>
                <a:cxn ang="0">
                  <a:pos x="18" y="1"/>
                </a:cxn>
                <a:cxn ang="0">
                  <a:pos x="13" y="0"/>
                </a:cxn>
                <a:cxn ang="0">
                  <a:pos x="8" y="1"/>
                </a:cxn>
                <a:cxn ang="0">
                  <a:pos x="4" y="4"/>
                </a:cxn>
                <a:cxn ang="0">
                  <a:pos x="1" y="8"/>
                </a:cxn>
                <a:cxn ang="0">
                  <a:pos x="0" y="13"/>
                </a:cxn>
              </a:cxnLst>
              <a:rect l="0" t="0" r="r" b="b"/>
              <a:pathLst>
                <a:path w="26" h="34">
                  <a:moveTo>
                    <a:pt x="0" y="13"/>
                  </a:moveTo>
                  <a:lnTo>
                    <a:pt x="0" y="21"/>
                  </a:lnTo>
                  <a:lnTo>
                    <a:pt x="1" y="26"/>
                  </a:lnTo>
                  <a:lnTo>
                    <a:pt x="4" y="30"/>
                  </a:lnTo>
                  <a:lnTo>
                    <a:pt x="8" y="32"/>
                  </a:lnTo>
                  <a:lnTo>
                    <a:pt x="13" y="34"/>
                  </a:lnTo>
                  <a:lnTo>
                    <a:pt x="18" y="32"/>
                  </a:lnTo>
                  <a:lnTo>
                    <a:pt x="22" y="30"/>
                  </a:lnTo>
                  <a:lnTo>
                    <a:pt x="24" y="26"/>
                  </a:lnTo>
                  <a:lnTo>
                    <a:pt x="26" y="21"/>
                  </a:lnTo>
                  <a:lnTo>
                    <a:pt x="26" y="13"/>
                  </a:lnTo>
                  <a:lnTo>
                    <a:pt x="24" y="8"/>
                  </a:lnTo>
                  <a:lnTo>
                    <a:pt x="22" y="4"/>
                  </a:lnTo>
                  <a:lnTo>
                    <a:pt x="18" y="1"/>
                  </a:lnTo>
                  <a:lnTo>
                    <a:pt x="13" y="0"/>
                  </a:lnTo>
                  <a:lnTo>
                    <a:pt x="8" y="1"/>
                  </a:lnTo>
                  <a:lnTo>
                    <a:pt x="4" y="4"/>
                  </a:lnTo>
                  <a:lnTo>
                    <a:pt x="1" y="8"/>
                  </a:lnTo>
                  <a:lnTo>
                    <a:pt x="0" y="13"/>
                  </a:lnTo>
                  <a:close/>
                </a:path>
              </a:pathLst>
            </a:custGeom>
            <a:solidFill>
              <a:srgbClr val="FFFFFF"/>
            </a:solidFill>
            <a:ln w="9525">
              <a:noFill/>
              <a:round/>
              <a:headEnd/>
              <a:tailEnd/>
            </a:ln>
          </p:spPr>
          <p:txBody>
            <a:bodyPr/>
            <a:lstStyle/>
            <a:p>
              <a:endParaRPr lang="en-US"/>
            </a:p>
          </p:txBody>
        </p:sp>
      </p:grpSp>
      <p:sp>
        <p:nvSpPr>
          <p:cNvPr id="70" name="TextBox 69"/>
          <p:cNvSpPr txBox="1"/>
          <p:nvPr/>
        </p:nvSpPr>
        <p:spPr>
          <a:xfrm>
            <a:off x="8343900" y="6010275"/>
            <a:ext cx="419100" cy="369332"/>
          </a:xfrm>
          <a:prstGeom prst="rect">
            <a:avLst/>
          </a:prstGeom>
          <a:noFill/>
        </p:spPr>
        <p:txBody>
          <a:bodyPr wrap="square" rtlCol="0">
            <a:spAutoFit/>
          </a:bodyPr>
          <a:lstStyle/>
          <a:p>
            <a:r>
              <a:rPr lang="en-US" dirty="0" smtClean="0"/>
              <a: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slide(fromBottom)">
                                      <p:cBhvr>
                                        <p:cTn id="7" dur="2000"/>
                                        <p:tgtEl>
                                          <p:spTgt spid="13315"/>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3337"/>
                                        </p:tgtEl>
                                        <p:attrNameLst>
                                          <p:attrName>style.visibility</p:attrName>
                                        </p:attrNameLst>
                                      </p:cBhvr>
                                      <p:to>
                                        <p:strVal val="visible"/>
                                      </p:to>
                                    </p:set>
                                    <p:anim calcmode="lin" valueType="num">
                                      <p:cBhvr>
                                        <p:cTn id="10" dur="1000" fill="hold"/>
                                        <p:tgtEl>
                                          <p:spTgt spid="13337"/>
                                        </p:tgtEl>
                                        <p:attrNameLst>
                                          <p:attrName>ppt_w</p:attrName>
                                        </p:attrNameLst>
                                      </p:cBhvr>
                                      <p:tavLst>
                                        <p:tav tm="0">
                                          <p:val>
                                            <p:strVal val="#ppt_w*0.70"/>
                                          </p:val>
                                        </p:tav>
                                        <p:tav tm="100000">
                                          <p:val>
                                            <p:strVal val="#ppt_w"/>
                                          </p:val>
                                        </p:tav>
                                      </p:tavLst>
                                    </p:anim>
                                    <p:anim calcmode="lin" valueType="num">
                                      <p:cBhvr>
                                        <p:cTn id="11" dur="1000" fill="hold"/>
                                        <p:tgtEl>
                                          <p:spTgt spid="13337"/>
                                        </p:tgtEl>
                                        <p:attrNameLst>
                                          <p:attrName>ppt_h</p:attrName>
                                        </p:attrNameLst>
                                      </p:cBhvr>
                                      <p:tavLst>
                                        <p:tav tm="0">
                                          <p:val>
                                            <p:strVal val="#ppt_h"/>
                                          </p:val>
                                        </p:tav>
                                        <p:tav tm="100000">
                                          <p:val>
                                            <p:strVal val="#ppt_h"/>
                                          </p:val>
                                        </p:tav>
                                      </p:tavLst>
                                    </p:anim>
                                    <p:animEffect transition="in" filter="fade">
                                      <p:cBhvr>
                                        <p:cTn id="12" dur="1000"/>
                                        <p:tgtEl>
                                          <p:spTgt spid="13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7" grpId="0" animBg="1"/>
      <p:bldP spid="133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3" name="Oval 11"/>
          <p:cNvSpPr>
            <a:spLocks noChangeArrowheads="1"/>
          </p:cNvSpPr>
          <p:nvPr/>
        </p:nvSpPr>
        <p:spPr bwMode="auto">
          <a:xfrm>
            <a:off x="-457200" y="9906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3324" name="Oval 12"/>
          <p:cNvSpPr>
            <a:spLocks noChangeArrowheads="1"/>
          </p:cNvSpPr>
          <p:nvPr/>
        </p:nvSpPr>
        <p:spPr bwMode="auto">
          <a:xfrm>
            <a:off x="228600" y="3124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3325" name="Oval 13"/>
          <p:cNvSpPr>
            <a:spLocks noChangeArrowheads="1"/>
          </p:cNvSpPr>
          <p:nvPr/>
        </p:nvSpPr>
        <p:spPr bwMode="auto">
          <a:xfrm>
            <a:off x="-762000" y="5257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3326" name="Oval 14"/>
          <p:cNvSpPr>
            <a:spLocks noChangeArrowheads="1"/>
          </p:cNvSpPr>
          <p:nvPr/>
        </p:nvSpPr>
        <p:spPr bwMode="auto">
          <a:xfrm>
            <a:off x="8382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3327" name="Oval 15"/>
          <p:cNvSpPr>
            <a:spLocks noChangeArrowheads="1"/>
          </p:cNvSpPr>
          <p:nvPr/>
        </p:nvSpPr>
        <p:spPr bwMode="auto">
          <a:xfrm>
            <a:off x="3581400" y="5715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3328" name="Oval 16"/>
          <p:cNvSpPr>
            <a:spLocks noChangeArrowheads="1"/>
          </p:cNvSpPr>
          <p:nvPr/>
        </p:nvSpPr>
        <p:spPr bwMode="auto">
          <a:xfrm>
            <a:off x="6172200" y="6286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3329" name="Oval 17"/>
          <p:cNvSpPr>
            <a:spLocks noChangeArrowheads="1"/>
          </p:cNvSpPr>
          <p:nvPr/>
        </p:nvSpPr>
        <p:spPr bwMode="auto">
          <a:xfrm>
            <a:off x="83058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3330" name="Oval 18"/>
          <p:cNvSpPr>
            <a:spLocks noChangeArrowheads="1"/>
          </p:cNvSpPr>
          <p:nvPr/>
        </p:nvSpPr>
        <p:spPr bwMode="auto">
          <a:xfrm>
            <a:off x="8001000" y="3505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3331" name="Oval 19"/>
          <p:cNvSpPr>
            <a:spLocks noChangeArrowheads="1"/>
          </p:cNvSpPr>
          <p:nvPr/>
        </p:nvSpPr>
        <p:spPr bwMode="auto">
          <a:xfrm>
            <a:off x="8572500" y="1295400"/>
            <a:ext cx="1143000" cy="1143000"/>
          </a:xfrm>
          <a:prstGeom prst="ellipse">
            <a:avLst/>
          </a:prstGeom>
          <a:solidFill>
            <a:schemeClr val="bg1"/>
          </a:solidFill>
          <a:ln w="9525">
            <a:solidFill>
              <a:schemeClr val="tx1"/>
            </a:solidFill>
            <a:round/>
            <a:headEnd/>
            <a:tailEnd/>
          </a:ln>
          <a:effectLst/>
        </p:spPr>
        <p:txBody>
          <a:bodyPr wrap="none" anchor="ctr"/>
          <a:lstStyle/>
          <a:p>
            <a:pPr algn="ctr"/>
            <a:endParaRPr lang="en-US"/>
          </a:p>
        </p:txBody>
      </p:sp>
      <p:sp>
        <p:nvSpPr>
          <p:cNvPr id="13332" name="Oval 20"/>
          <p:cNvSpPr>
            <a:spLocks noChangeArrowheads="1"/>
          </p:cNvSpPr>
          <p:nvPr/>
        </p:nvSpPr>
        <p:spPr bwMode="auto">
          <a:xfrm>
            <a:off x="8001000" y="-571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3333" name="Oval 21"/>
          <p:cNvSpPr>
            <a:spLocks noChangeArrowheads="1"/>
          </p:cNvSpPr>
          <p:nvPr/>
        </p:nvSpPr>
        <p:spPr bwMode="auto">
          <a:xfrm>
            <a:off x="5181600" y="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3334" name="Oval 22"/>
          <p:cNvSpPr>
            <a:spLocks noChangeArrowheads="1"/>
          </p:cNvSpPr>
          <p:nvPr/>
        </p:nvSpPr>
        <p:spPr bwMode="auto">
          <a:xfrm>
            <a:off x="213360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3335" name="Oval 23"/>
          <p:cNvSpPr>
            <a:spLocks noChangeArrowheads="1"/>
          </p:cNvSpPr>
          <p:nvPr/>
        </p:nvSpPr>
        <p:spPr bwMode="auto">
          <a:xfrm>
            <a:off x="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3336" name="Rectangle 24"/>
          <p:cNvSpPr>
            <a:spLocks noChangeArrowheads="1"/>
          </p:cNvSpPr>
          <p:nvPr/>
        </p:nvSpPr>
        <p:spPr bwMode="auto">
          <a:xfrm>
            <a:off x="609600" y="457200"/>
            <a:ext cx="8077200" cy="6019800"/>
          </a:xfrm>
          <a:prstGeom prst="rect">
            <a:avLst/>
          </a:prstGeom>
          <a:solidFill>
            <a:schemeClr val="bg1"/>
          </a:solidFill>
          <a:ln w="127000">
            <a:solidFill>
              <a:srgbClr val="FF0000"/>
            </a:solidFill>
            <a:miter lim="800000"/>
            <a:headEnd/>
            <a:tailEnd/>
          </a:ln>
          <a:effectLst/>
        </p:spPr>
        <p:txBody>
          <a:bodyPr wrap="none" anchor="ctr"/>
          <a:lstStyle/>
          <a:p>
            <a:endParaRPr lang="en-US"/>
          </a:p>
        </p:txBody>
      </p:sp>
      <p:sp>
        <p:nvSpPr>
          <p:cNvPr id="13337" name="WordArt 25"/>
          <p:cNvSpPr>
            <a:spLocks noChangeArrowheads="1" noChangeShapeType="1" noTextEdit="1"/>
          </p:cNvSpPr>
          <p:nvPr/>
        </p:nvSpPr>
        <p:spPr bwMode="auto">
          <a:xfrm>
            <a:off x="1905000" y="609600"/>
            <a:ext cx="5486400" cy="838200"/>
          </a:xfrm>
          <a:prstGeom prst="rect">
            <a:avLst/>
          </a:prstGeom>
        </p:spPr>
        <p:txBody>
          <a:bodyPr wrap="none" fromWordArt="1">
            <a:prstTxWarp prst="textPlain">
              <a:avLst>
                <a:gd name="adj" fmla="val 50000"/>
              </a:avLst>
            </a:prstTxWarp>
          </a:bodyPr>
          <a:lstStyle/>
          <a:p>
            <a:pPr algn="ctr"/>
            <a:r>
              <a:rPr lang="en-US" sz="3600" kern="10" dirty="0" smtClean="0">
                <a:ln w="25400">
                  <a:solidFill>
                    <a:srgbClr val="CC0000"/>
                  </a:solidFill>
                  <a:round/>
                  <a:headEnd/>
                  <a:tailEnd/>
                </a:ln>
                <a:solidFill>
                  <a:srgbClr val="FF7979"/>
                </a:solidFill>
                <a:latin typeface="Cheri"/>
              </a:rPr>
              <a:t>Math Workshop</a:t>
            </a:r>
            <a:endParaRPr lang="en-US" sz="3600" kern="10" dirty="0">
              <a:ln w="25400">
                <a:solidFill>
                  <a:srgbClr val="CC0000"/>
                </a:solidFill>
                <a:round/>
                <a:headEnd/>
                <a:tailEnd/>
              </a:ln>
              <a:solidFill>
                <a:srgbClr val="FF7979"/>
              </a:solidFill>
              <a:latin typeface="Cheri"/>
            </a:endParaRPr>
          </a:p>
        </p:txBody>
      </p:sp>
      <p:sp>
        <p:nvSpPr>
          <p:cNvPr id="13315" name="Text Box 3"/>
          <p:cNvSpPr txBox="1">
            <a:spLocks noChangeArrowheads="1"/>
          </p:cNvSpPr>
          <p:nvPr/>
        </p:nvSpPr>
        <p:spPr bwMode="auto">
          <a:xfrm>
            <a:off x="685800" y="1749147"/>
            <a:ext cx="7924800" cy="3508653"/>
          </a:xfrm>
          <a:prstGeom prst="rect">
            <a:avLst/>
          </a:prstGeom>
          <a:noFill/>
          <a:ln w="9525">
            <a:noFill/>
            <a:miter lim="800000"/>
            <a:headEnd/>
            <a:tailEnd/>
          </a:ln>
          <a:effectLst/>
        </p:spPr>
        <p:txBody>
          <a:bodyPr>
            <a:spAutoFit/>
          </a:bodyPr>
          <a:lstStyle/>
          <a:p>
            <a:pPr eaLnBrk="0" hangingPunct="0">
              <a:spcBef>
                <a:spcPts val="0"/>
              </a:spcBef>
            </a:pPr>
            <a:endParaRPr lang="en-US" sz="1400" dirty="0">
              <a:latin typeface="Minya Nouvelle" pitchFamily="2" charset="0"/>
            </a:endParaRPr>
          </a:p>
          <a:p>
            <a:pPr eaLnBrk="0" hangingPunct="0">
              <a:spcBef>
                <a:spcPts val="0"/>
              </a:spcBef>
            </a:pPr>
            <a:r>
              <a:rPr lang="en-US" sz="2400" b="1" dirty="0" smtClean="0">
                <a:latin typeface="Minya Nouvelle" pitchFamily="2" charset="0"/>
              </a:rPr>
              <a:t>How might you support your child with math at home?</a:t>
            </a:r>
          </a:p>
          <a:p>
            <a:pPr marL="800100" lvl="1" indent="-342900" eaLnBrk="0" hangingPunct="0">
              <a:spcBef>
                <a:spcPts val="0"/>
              </a:spcBef>
              <a:buFont typeface="Arial" panose="020B0604020202020204" pitchFamily="34" charset="0"/>
              <a:buChar char="•"/>
            </a:pPr>
            <a:r>
              <a:rPr lang="en-US" sz="2000" dirty="0" smtClean="0">
                <a:latin typeface="Minya Nouvelle" pitchFamily="2" charset="0"/>
              </a:rPr>
              <a:t>Ask your child to pick a problem and tell you how they solved it step by step</a:t>
            </a:r>
          </a:p>
          <a:p>
            <a:pPr marL="800100" lvl="1" indent="-342900" eaLnBrk="0" hangingPunct="0">
              <a:spcBef>
                <a:spcPts val="0"/>
              </a:spcBef>
              <a:buFont typeface="Arial" panose="020B0604020202020204" pitchFamily="34" charset="0"/>
              <a:buChar char="•"/>
            </a:pPr>
            <a:r>
              <a:rPr lang="en-US" sz="2000" dirty="0" smtClean="0">
                <a:latin typeface="Minya Nouvelle" pitchFamily="2" charset="0"/>
              </a:rPr>
              <a:t>Create a how to video clip for a struggling student</a:t>
            </a:r>
          </a:p>
          <a:p>
            <a:pPr marL="800100" lvl="1" indent="-342900" eaLnBrk="0" hangingPunct="0">
              <a:spcBef>
                <a:spcPts val="0"/>
              </a:spcBef>
              <a:buFont typeface="Arial" panose="020B0604020202020204" pitchFamily="34" charset="0"/>
              <a:buChar char="•"/>
            </a:pPr>
            <a:r>
              <a:rPr lang="en-US" sz="2000" dirty="0" smtClean="0">
                <a:latin typeface="Minya Nouvelle" pitchFamily="2" charset="0"/>
              </a:rPr>
              <a:t>Ask students to teach you the “new” math they are learning </a:t>
            </a:r>
            <a:endParaRPr lang="en-US" sz="2000" dirty="0">
              <a:latin typeface="Minya Nouvelle" pitchFamily="2" charset="0"/>
            </a:endParaRPr>
          </a:p>
          <a:p>
            <a:pPr eaLnBrk="0" hangingPunct="0">
              <a:spcBef>
                <a:spcPts val="0"/>
              </a:spcBef>
            </a:pPr>
            <a:endParaRPr lang="en-US" sz="2000" dirty="0" smtClean="0">
              <a:latin typeface="Minya Nouvelle" pitchFamily="2" charset="0"/>
            </a:endParaRPr>
          </a:p>
          <a:p>
            <a:pPr eaLnBrk="0" hangingPunct="0">
              <a:spcBef>
                <a:spcPts val="0"/>
              </a:spcBef>
            </a:pPr>
            <a:endParaRPr lang="en-US" sz="2000" dirty="0" smtClean="0">
              <a:latin typeface="Minya Nouvelle" pitchFamily="2" charset="0"/>
            </a:endParaRPr>
          </a:p>
          <a:p>
            <a:pPr lvl="1" eaLnBrk="0" hangingPunct="0">
              <a:spcBef>
                <a:spcPts val="0"/>
              </a:spcBef>
              <a:buFont typeface="Arial" pitchFamily="34" charset="0"/>
              <a:buChar char="•"/>
            </a:pPr>
            <a:endParaRPr lang="en-US" sz="2000" dirty="0" smtClean="0">
              <a:latin typeface="Minya Nouvelle" pitchFamily="2" charset="0"/>
            </a:endParaRPr>
          </a:p>
        </p:txBody>
      </p:sp>
      <p:pic>
        <p:nvPicPr>
          <p:cNvPr id="70" name="Picture 6" descr="http://images.clipartpanda.com/home-clip-art-pitr_Home_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5143500"/>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8343900" y="6010275"/>
            <a:ext cx="419100" cy="369332"/>
          </a:xfrm>
          <a:prstGeom prst="rect">
            <a:avLst/>
          </a:prstGeom>
          <a:noFill/>
        </p:spPr>
        <p:txBody>
          <a:bodyPr wrap="square" rtlCol="0">
            <a:spAutoFit/>
          </a:bodyPr>
          <a:lstStyle/>
          <a:p>
            <a:r>
              <a:rPr lang="en-US" dirty="0" smtClean="0"/>
              <a:t>S</a:t>
            </a:r>
            <a:endParaRPr lang="en-US" dirty="0"/>
          </a:p>
        </p:txBody>
      </p:sp>
    </p:spTree>
    <p:extLst>
      <p:ext uri="{BB962C8B-B14F-4D97-AF65-F5344CB8AC3E}">
        <p14:creationId xmlns:p14="http://schemas.microsoft.com/office/powerpoint/2010/main" val="378193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slide(fromBottom)">
                                      <p:cBhvr>
                                        <p:cTn id="7" dur="2000"/>
                                        <p:tgtEl>
                                          <p:spTgt spid="13315"/>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3337"/>
                                        </p:tgtEl>
                                        <p:attrNameLst>
                                          <p:attrName>style.visibility</p:attrName>
                                        </p:attrNameLst>
                                      </p:cBhvr>
                                      <p:to>
                                        <p:strVal val="visible"/>
                                      </p:to>
                                    </p:set>
                                    <p:anim calcmode="lin" valueType="num">
                                      <p:cBhvr>
                                        <p:cTn id="10" dur="1000" fill="hold"/>
                                        <p:tgtEl>
                                          <p:spTgt spid="13337"/>
                                        </p:tgtEl>
                                        <p:attrNameLst>
                                          <p:attrName>ppt_w</p:attrName>
                                        </p:attrNameLst>
                                      </p:cBhvr>
                                      <p:tavLst>
                                        <p:tav tm="0">
                                          <p:val>
                                            <p:strVal val="#ppt_w*0.70"/>
                                          </p:val>
                                        </p:tav>
                                        <p:tav tm="100000">
                                          <p:val>
                                            <p:strVal val="#ppt_w"/>
                                          </p:val>
                                        </p:tav>
                                      </p:tavLst>
                                    </p:anim>
                                    <p:anim calcmode="lin" valueType="num">
                                      <p:cBhvr>
                                        <p:cTn id="11" dur="1000" fill="hold"/>
                                        <p:tgtEl>
                                          <p:spTgt spid="13337"/>
                                        </p:tgtEl>
                                        <p:attrNameLst>
                                          <p:attrName>ppt_h</p:attrName>
                                        </p:attrNameLst>
                                      </p:cBhvr>
                                      <p:tavLst>
                                        <p:tav tm="0">
                                          <p:val>
                                            <p:strVal val="#ppt_h"/>
                                          </p:val>
                                        </p:tav>
                                        <p:tav tm="100000">
                                          <p:val>
                                            <p:strVal val="#ppt_h"/>
                                          </p:val>
                                        </p:tav>
                                      </p:tavLst>
                                    </p:anim>
                                    <p:animEffect transition="in" filter="fade">
                                      <p:cBhvr>
                                        <p:cTn id="12" dur="1000"/>
                                        <p:tgtEl>
                                          <p:spTgt spid="13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7" grpId="0" animBg="1"/>
      <p:bldP spid="133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3" name="Oval 11"/>
          <p:cNvSpPr>
            <a:spLocks noChangeArrowheads="1"/>
          </p:cNvSpPr>
          <p:nvPr/>
        </p:nvSpPr>
        <p:spPr bwMode="auto">
          <a:xfrm>
            <a:off x="-457200" y="9906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8444" name="Oval 12"/>
          <p:cNvSpPr>
            <a:spLocks noChangeArrowheads="1"/>
          </p:cNvSpPr>
          <p:nvPr/>
        </p:nvSpPr>
        <p:spPr bwMode="auto">
          <a:xfrm>
            <a:off x="228600" y="3124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8445" name="Oval 13"/>
          <p:cNvSpPr>
            <a:spLocks noChangeArrowheads="1"/>
          </p:cNvSpPr>
          <p:nvPr/>
        </p:nvSpPr>
        <p:spPr bwMode="auto">
          <a:xfrm>
            <a:off x="-762000" y="5257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8446" name="Oval 14"/>
          <p:cNvSpPr>
            <a:spLocks noChangeArrowheads="1"/>
          </p:cNvSpPr>
          <p:nvPr/>
        </p:nvSpPr>
        <p:spPr bwMode="auto">
          <a:xfrm>
            <a:off x="8382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8447" name="Oval 15"/>
          <p:cNvSpPr>
            <a:spLocks noChangeArrowheads="1"/>
          </p:cNvSpPr>
          <p:nvPr/>
        </p:nvSpPr>
        <p:spPr bwMode="auto">
          <a:xfrm>
            <a:off x="3581400" y="5715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8448" name="Oval 16"/>
          <p:cNvSpPr>
            <a:spLocks noChangeArrowheads="1"/>
          </p:cNvSpPr>
          <p:nvPr/>
        </p:nvSpPr>
        <p:spPr bwMode="auto">
          <a:xfrm>
            <a:off x="6172200" y="6286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8449" name="Oval 17"/>
          <p:cNvSpPr>
            <a:spLocks noChangeArrowheads="1"/>
          </p:cNvSpPr>
          <p:nvPr/>
        </p:nvSpPr>
        <p:spPr bwMode="auto">
          <a:xfrm>
            <a:off x="83058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8450" name="Oval 18"/>
          <p:cNvSpPr>
            <a:spLocks noChangeArrowheads="1"/>
          </p:cNvSpPr>
          <p:nvPr/>
        </p:nvSpPr>
        <p:spPr bwMode="auto">
          <a:xfrm>
            <a:off x="8001000" y="3505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8451" name="Oval 19"/>
          <p:cNvSpPr>
            <a:spLocks noChangeArrowheads="1"/>
          </p:cNvSpPr>
          <p:nvPr/>
        </p:nvSpPr>
        <p:spPr bwMode="auto">
          <a:xfrm>
            <a:off x="8572500" y="1295400"/>
            <a:ext cx="1143000" cy="1143000"/>
          </a:xfrm>
          <a:prstGeom prst="ellipse">
            <a:avLst/>
          </a:prstGeom>
          <a:solidFill>
            <a:schemeClr val="bg1"/>
          </a:solidFill>
          <a:ln w="9525">
            <a:solidFill>
              <a:schemeClr val="tx1"/>
            </a:solidFill>
            <a:round/>
            <a:headEnd/>
            <a:tailEnd/>
          </a:ln>
          <a:effectLst/>
        </p:spPr>
        <p:txBody>
          <a:bodyPr wrap="none" anchor="ctr"/>
          <a:lstStyle/>
          <a:p>
            <a:pPr algn="ctr"/>
            <a:endParaRPr lang="en-US"/>
          </a:p>
        </p:txBody>
      </p:sp>
      <p:sp>
        <p:nvSpPr>
          <p:cNvPr id="18452" name="Oval 20"/>
          <p:cNvSpPr>
            <a:spLocks noChangeArrowheads="1"/>
          </p:cNvSpPr>
          <p:nvPr/>
        </p:nvSpPr>
        <p:spPr bwMode="auto">
          <a:xfrm>
            <a:off x="8001000" y="-571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8453" name="Oval 21"/>
          <p:cNvSpPr>
            <a:spLocks noChangeArrowheads="1"/>
          </p:cNvSpPr>
          <p:nvPr/>
        </p:nvSpPr>
        <p:spPr bwMode="auto">
          <a:xfrm>
            <a:off x="5181600" y="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8454" name="Oval 22"/>
          <p:cNvSpPr>
            <a:spLocks noChangeArrowheads="1"/>
          </p:cNvSpPr>
          <p:nvPr/>
        </p:nvSpPr>
        <p:spPr bwMode="auto">
          <a:xfrm>
            <a:off x="213360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8455" name="Oval 23"/>
          <p:cNvSpPr>
            <a:spLocks noChangeArrowheads="1"/>
          </p:cNvSpPr>
          <p:nvPr/>
        </p:nvSpPr>
        <p:spPr bwMode="auto">
          <a:xfrm>
            <a:off x="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8456" name="Rectangle 24"/>
          <p:cNvSpPr>
            <a:spLocks noChangeArrowheads="1"/>
          </p:cNvSpPr>
          <p:nvPr/>
        </p:nvSpPr>
        <p:spPr bwMode="auto">
          <a:xfrm>
            <a:off x="609600" y="457200"/>
            <a:ext cx="8077200" cy="6019800"/>
          </a:xfrm>
          <a:prstGeom prst="rect">
            <a:avLst/>
          </a:prstGeom>
          <a:solidFill>
            <a:schemeClr val="bg1"/>
          </a:solidFill>
          <a:ln w="127000">
            <a:solidFill>
              <a:srgbClr val="FF0000"/>
            </a:solidFill>
            <a:miter lim="800000"/>
            <a:headEnd/>
            <a:tailEnd/>
          </a:ln>
          <a:effectLst/>
        </p:spPr>
        <p:txBody>
          <a:bodyPr wrap="none" anchor="ctr"/>
          <a:lstStyle/>
          <a:p>
            <a:endParaRPr lang="en-US"/>
          </a:p>
        </p:txBody>
      </p:sp>
      <p:sp>
        <p:nvSpPr>
          <p:cNvPr id="18457" name="WordArt 25"/>
          <p:cNvSpPr>
            <a:spLocks noChangeArrowheads="1" noChangeShapeType="1" noTextEdit="1"/>
          </p:cNvSpPr>
          <p:nvPr/>
        </p:nvSpPr>
        <p:spPr bwMode="auto">
          <a:xfrm>
            <a:off x="914400" y="609600"/>
            <a:ext cx="7543800" cy="838200"/>
          </a:xfrm>
          <a:prstGeom prst="rect">
            <a:avLst/>
          </a:prstGeom>
        </p:spPr>
        <p:txBody>
          <a:bodyPr wrap="none" fromWordArt="1">
            <a:prstTxWarp prst="textPlain">
              <a:avLst>
                <a:gd name="adj" fmla="val 50000"/>
              </a:avLst>
            </a:prstTxWarp>
          </a:bodyPr>
          <a:lstStyle/>
          <a:p>
            <a:pPr algn="ctr"/>
            <a:r>
              <a:rPr lang="en-US" sz="3600" kern="10" dirty="0" smtClean="0">
                <a:ln w="25400">
                  <a:solidFill>
                    <a:srgbClr val="CC0000"/>
                  </a:solidFill>
                  <a:round/>
                  <a:headEnd/>
                  <a:tailEnd/>
                </a:ln>
                <a:solidFill>
                  <a:srgbClr val="FF7979"/>
                </a:solidFill>
                <a:latin typeface="Cheri"/>
              </a:rPr>
              <a:t>Word </a:t>
            </a:r>
            <a:r>
              <a:rPr lang="en-US" sz="3600" kern="10" dirty="0">
                <a:ln w="25400">
                  <a:solidFill>
                    <a:srgbClr val="CC0000"/>
                  </a:solidFill>
                  <a:round/>
                  <a:headEnd/>
                  <a:tailEnd/>
                </a:ln>
                <a:solidFill>
                  <a:srgbClr val="FF7979"/>
                </a:solidFill>
                <a:latin typeface="Cheri"/>
              </a:rPr>
              <a:t>Study</a:t>
            </a:r>
          </a:p>
        </p:txBody>
      </p:sp>
      <p:sp>
        <p:nvSpPr>
          <p:cNvPr id="18435" name="Text Box 3"/>
          <p:cNvSpPr txBox="1">
            <a:spLocks noChangeArrowheads="1"/>
          </p:cNvSpPr>
          <p:nvPr/>
        </p:nvSpPr>
        <p:spPr bwMode="auto">
          <a:xfrm>
            <a:off x="685800" y="1600200"/>
            <a:ext cx="7924800" cy="4216539"/>
          </a:xfrm>
          <a:prstGeom prst="rect">
            <a:avLst/>
          </a:prstGeom>
          <a:noFill/>
          <a:ln w="9525">
            <a:noFill/>
            <a:miter lim="800000"/>
            <a:headEnd/>
            <a:tailEnd/>
          </a:ln>
          <a:effectLst/>
        </p:spPr>
        <p:txBody>
          <a:bodyPr>
            <a:spAutoFit/>
          </a:bodyPr>
          <a:lstStyle/>
          <a:p>
            <a:pPr eaLnBrk="0" hangingPunct="0">
              <a:spcBef>
                <a:spcPct val="50000"/>
              </a:spcBef>
            </a:pPr>
            <a:r>
              <a:rPr lang="en-US" sz="2000" dirty="0" smtClean="0">
                <a:latin typeface="Minya Nouvelle" pitchFamily="2" charset="0"/>
              </a:rPr>
              <a:t>Each day we will spend 20-30 minutes on word study (spelling).</a:t>
            </a:r>
          </a:p>
          <a:p>
            <a:pPr lvl="1" eaLnBrk="0" hangingPunct="0">
              <a:spcBef>
                <a:spcPts val="0"/>
              </a:spcBef>
              <a:buFont typeface="Arial" pitchFamily="34" charset="0"/>
              <a:buChar char="•"/>
            </a:pPr>
            <a:r>
              <a:rPr lang="en-US" sz="2000" dirty="0" smtClean="0">
                <a:latin typeface="Minya Nouvelle" pitchFamily="2" charset="0"/>
              </a:rPr>
              <a:t>  Words Their Way Program</a:t>
            </a:r>
          </a:p>
          <a:p>
            <a:pPr lvl="1" eaLnBrk="0" hangingPunct="0">
              <a:spcBef>
                <a:spcPts val="0"/>
              </a:spcBef>
              <a:buFont typeface="Arial" pitchFamily="34" charset="0"/>
              <a:buChar char="•"/>
            </a:pPr>
            <a:r>
              <a:rPr lang="en-US" sz="2000" dirty="0" smtClean="0">
                <a:latin typeface="Minya Nouvelle" pitchFamily="2" charset="0"/>
              </a:rPr>
              <a:t>  Pretests</a:t>
            </a:r>
          </a:p>
          <a:p>
            <a:pPr lvl="1" eaLnBrk="0" hangingPunct="0">
              <a:spcBef>
                <a:spcPts val="0"/>
              </a:spcBef>
              <a:buFont typeface="Arial" pitchFamily="34" charset="0"/>
              <a:buChar char="•"/>
            </a:pPr>
            <a:r>
              <a:rPr lang="en-US" sz="2000" dirty="0" smtClean="0">
                <a:latin typeface="Minya Nouvelle" pitchFamily="2" charset="0"/>
              </a:rPr>
              <a:t>  Groups</a:t>
            </a:r>
          </a:p>
          <a:p>
            <a:pPr lvl="1" eaLnBrk="0" hangingPunct="0">
              <a:spcBef>
                <a:spcPts val="0"/>
              </a:spcBef>
              <a:buFont typeface="Arial" pitchFamily="34" charset="0"/>
              <a:buChar char="•"/>
            </a:pPr>
            <a:r>
              <a:rPr lang="en-US" sz="2000" dirty="0" smtClean="0">
                <a:latin typeface="Minya Nouvelle" pitchFamily="2" charset="0"/>
              </a:rPr>
              <a:t>  Patterns and high frequency words</a:t>
            </a:r>
          </a:p>
          <a:p>
            <a:pPr lvl="1" eaLnBrk="0" hangingPunct="0">
              <a:spcBef>
                <a:spcPts val="0"/>
              </a:spcBef>
              <a:buFont typeface="Arial" pitchFamily="34" charset="0"/>
              <a:buChar char="•"/>
            </a:pPr>
            <a:r>
              <a:rPr lang="en-US" sz="2000" dirty="0" smtClean="0">
                <a:latin typeface="Minya Nouvelle" pitchFamily="2" charset="0"/>
              </a:rPr>
              <a:t>  Weekly Tests/homework</a:t>
            </a:r>
          </a:p>
          <a:p>
            <a:pPr lvl="1" eaLnBrk="0" hangingPunct="0">
              <a:spcBef>
                <a:spcPts val="0"/>
              </a:spcBef>
              <a:buFont typeface="Arial" pitchFamily="34" charset="0"/>
              <a:buChar char="•"/>
            </a:pPr>
            <a:endParaRPr lang="en-US" sz="2000" dirty="0">
              <a:latin typeface="Minya Nouvelle" pitchFamily="2" charset="0"/>
            </a:endParaRPr>
          </a:p>
          <a:p>
            <a:pPr eaLnBrk="0" hangingPunct="0">
              <a:spcBef>
                <a:spcPts val="0"/>
              </a:spcBef>
            </a:pPr>
            <a:r>
              <a:rPr lang="en-US" sz="2000" dirty="0">
                <a:latin typeface="Minya Nouvelle" pitchFamily="2" charset="0"/>
              </a:rPr>
              <a:t> </a:t>
            </a:r>
            <a:r>
              <a:rPr lang="en-US" sz="2400" b="1" dirty="0" smtClean="0">
                <a:latin typeface="Minya Nouvelle" pitchFamily="2" charset="0"/>
              </a:rPr>
              <a:t>How might I support my child with word study at home?</a:t>
            </a:r>
          </a:p>
          <a:p>
            <a:pPr marL="800100" lvl="1" indent="-342900" eaLnBrk="0" hangingPunct="0">
              <a:spcBef>
                <a:spcPts val="0"/>
              </a:spcBef>
              <a:buFont typeface="Arial" panose="020B0604020202020204" pitchFamily="34" charset="0"/>
              <a:buChar char="•"/>
            </a:pPr>
            <a:r>
              <a:rPr lang="en-US" sz="2000" dirty="0" smtClean="0">
                <a:latin typeface="Minya Nouvelle" pitchFamily="2" charset="0"/>
              </a:rPr>
              <a:t>Journal writing</a:t>
            </a:r>
          </a:p>
          <a:p>
            <a:pPr marL="800100" lvl="1" indent="-342900" eaLnBrk="0" hangingPunct="0">
              <a:spcBef>
                <a:spcPts val="0"/>
              </a:spcBef>
              <a:buFont typeface="Arial" panose="020B0604020202020204" pitchFamily="34" charset="0"/>
              <a:buChar char="•"/>
            </a:pPr>
            <a:r>
              <a:rPr lang="en-US" sz="2000" dirty="0" smtClean="0">
                <a:latin typeface="Minya Nouvelle" pitchFamily="2" charset="0"/>
              </a:rPr>
              <a:t>Look for patterns learned in everyday print—make a contest out of it</a:t>
            </a:r>
          </a:p>
          <a:p>
            <a:pPr eaLnBrk="0" hangingPunct="0">
              <a:spcBef>
                <a:spcPts val="0"/>
              </a:spcBef>
            </a:pPr>
            <a:endParaRPr lang="en-US" sz="2000" dirty="0" smtClean="0">
              <a:latin typeface="Minya Nouvelle" pitchFamily="2" charset="0"/>
            </a:endParaRPr>
          </a:p>
        </p:txBody>
      </p:sp>
      <p:grpSp>
        <p:nvGrpSpPr>
          <p:cNvPr id="18461" name="Group 29"/>
          <p:cNvGrpSpPr>
            <a:grpSpLocks noChangeAspect="1"/>
          </p:cNvGrpSpPr>
          <p:nvPr/>
        </p:nvGrpSpPr>
        <p:grpSpPr bwMode="auto">
          <a:xfrm flipH="1">
            <a:off x="6293104" y="5371655"/>
            <a:ext cx="2560320" cy="1371600"/>
            <a:chOff x="4320" y="3549"/>
            <a:chExt cx="1440" cy="771"/>
          </a:xfrm>
        </p:grpSpPr>
        <p:sp>
          <p:nvSpPr>
            <p:cNvPr id="18460" name="AutoShape 28"/>
            <p:cNvSpPr>
              <a:spLocks noChangeAspect="1" noChangeArrowheads="1" noTextEdit="1"/>
            </p:cNvSpPr>
            <p:nvPr/>
          </p:nvSpPr>
          <p:spPr bwMode="auto">
            <a:xfrm>
              <a:off x="4320" y="3549"/>
              <a:ext cx="1440" cy="771"/>
            </a:xfrm>
            <a:prstGeom prst="rect">
              <a:avLst/>
            </a:prstGeom>
            <a:noFill/>
            <a:ln w="9525">
              <a:noFill/>
              <a:miter lim="800000"/>
              <a:headEnd/>
              <a:tailEnd/>
            </a:ln>
          </p:spPr>
          <p:txBody>
            <a:bodyPr/>
            <a:lstStyle/>
            <a:p>
              <a:endParaRPr lang="en-US"/>
            </a:p>
          </p:txBody>
        </p:sp>
        <p:sp>
          <p:nvSpPr>
            <p:cNvPr id="18462" name="Freeform 30"/>
            <p:cNvSpPr>
              <a:spLocks/>
            </p:cNvSpPr>
            <p:nvPr/>
          </p:nvSpPr>
          <p:spPr bwMode="auto">
            <a:xfrm>
              <a:off x="4320" y="3906"/>
              <a:ext cx="1440" cy="414"/>
            </a:xfrm>
            <a:custGeom>
              <a:avLst/>
              <a:gdLst/>
              <a:ahLst/>
              <a:cxnLst>
                <a:cxn ang="0">
                  <a:pos x="7" y="456"/>
                </a:cxn>
                <a:cxn ang="0">
                  <a:pos x="45" y="518"/>
                </a:cxn>
                <a:cxn ang="0">
                  <a:pos x="112" y="574"/>
                </a:cxn>
                <a:cxn ang="0">
                  <a:pos x="209" y="629"/>
                </a:cxn>
                <a:cxn ang="0">
                  <a:pos x="329" y="677"/>
                </a:cxn>
                <a:cxn ang="0">
                  <a:pos x="472" y="720"/>
                </a:cxn>
                <a:cxn ang="0">
                  <a:pos x="635" y="757"/>
                </a:cxn>
                <a:cxn ang="0">
                  <a:pos x="815" y="788"/>
                </a:cxn>
                <a:cxn ang="0">
                  <a:pos x="1011" y="809"/>
                </a:cxn>
                <a:cxn ang="0">
                  <a:pos x="1220" y="824"/>
                </a:cxn>
                <a:cxn ang="0">
                  <a:pos x="1439" y="828"/>
                </a:cxn>
                <a:cxn ang="0">
                  <a:pos x="1658" y="824"/>
                </a:cxn>
                <a:cxn ang="0">
                  <a:pos x="1868" y="809"/>
                </a:cxn>
                <a:cxn ang="0">
                  <a:pos x="2064" y="788"/>
                </a:cxn>
                <a:cxn ang="0">
                  <a:pos x="2245" y="757"/>
                </a:cxn>
                <a:cxn ang="0">
                  <a:pos x="2408" y="720"/>
                </a:cxn>
                <a:cxn ang="0">
                  <a:pos x="2551" y="677"/>
                </a:cxn>
                <a:cxn ang="0">
                  <a:pos x="2671" y="629"/>
                </a:cxn>
                <a:cxn ang="0">
                  <a:pos x="2768" y="574"/>
                </a:cxn>
                <a:cxn ang="0">
                  <a:pos x="2835" y="518"/>
                </a:cxn>
                <a:cxn ang="0">
                  <a:pos x="2873" y="456"/>
                </a:cxn>
                <a:cxn ang="0">
                  <a:pos x="2879" y="392"/>
                </a:cxn>
                <a:cxn ang="0">
                  <a:pos x="2851" y="330"/>
                </a:cxn>
                <a:cxn ang="0">
                  <a:pos x="2792" y="271"/>
                </a:cxn>
                <a:cxn ang="0">
                  <a:pos x="2705" y="216"/>
                </a:cxn>
                <a:cxn ang="0">
                  <a:pos x="2594" y="166"/>
                </a:cxn>
                <a:cxn ang="0">
                  <a:pos x="2459" y="121"/>
                </a:cxn>
                <a:cxn ang="0">
                  <a:pos x="2302" y="82"/>
                </a:cxn>
                <a:cxn ang="0">
                  <a:pos x="2126" y="51"/>
                </a:cxn>
                <a:cxn ang="0">
                  <a:pos x="1935" y="25"/>
                </a:cxn>
                <a:cxn ang="0">
                  <a:pos x="1729" y="9"/>
                </a:cxn>
                <a:cxn ang="0">
                  <a:pos x="1513" y="0"/>
                </a:cxn>
                <a:cxn ang="0">
                  <a:pos x="1292" y="1"/>
                </a:cxn>
                <a:cxn ang="0">
                  <a:pos x="1080" y="13"/>
                </a:cxn>
                <a:cxn ang="0">
                  <a:pos x="880" y="32"/>
                </a:cxn>
                <a:cxn ang="0">
                  <a:pos x="694" y="59"/>
                </a:cxn>
                <a:cxn ang="0">
                  <a:pos x="524" y="94"/>
                </a:cxn>
                <a:cxn ang="0">
                  <a:pos x="374" y="136"/>
                </a:cxn>
                <a:cxn ang="0">
                  <a:pos x="245" y="182"/>
                </a:cxn>
                <a:cxn ang="0">
                  <a:pos x="141" y="234"/>
                </a:cxn>
                <a:cxn ang="0">
                  <a:pos x="65" y="290"/>
                </a:cxn>
                <a:cxn ang="0">
                  <a:pos x="17" y="351"/>
                </a:cxn>
                <a:cxn ang="0">
                  <a:pos x="0" y="414"/>
                </a:cxn>
              </a:cxnLst>
              <a:rect l="0" t="0" r="r" b="b"/>
              <a:pathLst>
                <a:path w="2880" h="828">
                  <a:moveTo>
                    <a:pt x="0" y="414"/>
                  </a:moveTo>
                  <a:lnTo>
                    <a:pt x="1" y="436"/>
                  </a:lnTo>
                  <a:lnTo>
                    <a:pt x="7" y="456"/>
                  </a:lnTo>
                  <a:lnTo>
                    <a:pt x="17" y="477"/>
                  </a:lnTo>
                  <a:lnTo>
                    <a:pt x="29" y="498"/>
                  </a:lnTo>
                  <a:lnTo>
                    <a:pt x="45" y="518"/>
                  </a:lnTo>
                  <a:lnTo>
                    <a:pt x="65" y="537"/>
                  </a:lnTo>
                  <a:lnTo>
                    <a:pt x="88" y="555"/>
                  </a:lnTo>
                  <a:lnTo>
                    <a:pt x="112" y="574"/>
                  </a:lnTo>
                  <a:lnTo>
                    <a:pt x="141" y="593"/>
                  </a:lnTo>
                  <a:lnTo>
                    <a:pt x="173" y="612"/>
                  </a:lnTo>
                  <a:lnTo>
                    <a:pt x="209" y="629"/>
                  </a:lnTo>
                  <a:lnTo>
                    <a:pt x="245" y="645"/>
                  </a:lnTo>
                  <a:lnTo>
                    <a:pt x="286" y="661"/>
                  </a:lnTo>
                  <a:lnTo>
                    <a:pt x="329" y="677"/>
                  </a:lnTo>
                  <a:lnTo>
                    <a:pt x="374" y="692"/>
                  </a:lnTo>
                  <a:lnTo>
                    <a:pt x="421" y="707"/>
                  </a:lnTo>
                  <a:lnTo>
                    <a:pt x="472" y="720"/>
                  </a:lnTo>
                  <a:lnTo>
                    <a:pt x="524" y="733"/>
                  </a:lnTo>
                  <a:lnTo>
                    <a:pt x="578" y="746"/>
                  </a:lnTo>
                  <a:lnTo>
                    <a:pt x="635" y="757"/>
                  </a:lnTo>
                  <a:lnTo>
                    <a:pt x="694" y="767"/>
                  </a:lnTo>
                  <a:lnTo>
                    <a:pt x="753" y="778"/>
                  </a:lnTo>
                  <a:lnTo>
                    <a:pt x="815" y="788"/>
                  </a:lnTo>
                  <a:lnTo>
                    <a:pt x="880" y="795"/>
                  </a:lnTo>
                  <a:lnTo>
                    <a:pt x="945" y="803"/>
                  </a:lnTo>
                  <a:lnTo>
                    <a:pt x="1011" y="809"/>
                  </a:lnTo>
                  <a:lnTo>
                    <a:pt x="1080" y="815"/>
                  </a:lnTo>
                  <a:lnTo>
                    <a:pt x="1149" y="819"/>
                  </a:lnTo>
                  <a:lnTo>
                    <a:pt x="1220" y="824"/>
                  </a:lnTo>
                  <a:lnTo>
                    <a:pt x="1292" y="827"/>
                  </a:lnTo>
                  <a:lnTo>
                    <a:pt x="1366" y="828"/>
                  </a:lnTo>
                  <a:lnTo>
                    <a:pt x="1439" y="828"/>
                  </a:lnTo>
                  <a:lnTo>
                    <a:pt x="1513" y="828"/>
                  </a:lnTo>
                  <a:lnTo>
                    <a:pt x="1586" y="827"/>
                  </a:lnTo>
                  <a:lnTo>
                    <a:pt x="1658" y="824"/>
                  </a:lnTo>
                  <a:lnTo>
                    <a:pt x="1729" y="819"/>
                  </a:lnTo>
                  <a:lnTo>
                    <a:pt x="1800" y="815"/>
                  </a:lnTo>
                  <a:lnTo>
                    <a:pt x="1868" y="809"/>
                  </a:lnTo>
                  <a:lnTo>
                    <a:pt x="1935" y="803"/>
                  </a:lnTo>
                  <a:lnTo>
                    <a:pt x="2000" y="795"/>
                  </a:lnTo>
                  <a:lnTo>
                    <a:pt x="2064" y="788"/>
                  </a:lnTo>
                  <a:lnTo>
                    <a:pt x="2126" y="778"/>
                  </a:lnTo>
                  <a:lnTo>
                    <a:pt x="2186" y="767"/>
                  </a:lnTo>
                  <a:lnTo>
                    <a:pt x="2245" y="757"/>
                  </a:lnTo>
                  <a:lnTo>
                    <a:pt x="2302" y="746"/>
                  </a:lnTo>
                  <a:lnTo>
                    <a:pt x="2356" y="733"/>
                  </a:lnTo>
                  <a:lnTo>
                    <a:pt x="2408" y="720"/>
                  </a:lnTo>
                  <a:lnTo>
                    <a:pt x="2459" y="707"/>
                  </a:lnTo>
                  <a:lnTo>
                    <a:pt x="2506" y="692"/>
                  </a:lnTo>
                  <a:lnTo>
                    <a:pt x="2551" y="677"/>
                  </a:lnTo>
                  <a:lnTo>
                    <a:pt x="2594" y="661"/>
                  </a:lnTo>
                  <a:lnTo>
                    <a:pt x="2633" y="645"/>
                  </a:lnTo>
                  <a:lnTo>
                    <a:pt x="2671" y="629"/>
                  </a:lnTo>
                  <a:lnTo>
                    <a:pt x="2705" y="612"/>
                  </a:lnTo>
                  <a:lnTo>
                    <a:pt x="2739" y="593"/>
                  </a:lnTo>
                  <a:lnTo>
                    <a:pt x="2768" y="574"/>
                  </a:lnTo>
                  <a:lnTo>
                    <a:pt x="2792" y="555"/>
                  </a:lnTo>
                  <a:lnTo>
                    <a:pt x="2815" y="537"/>
                  </a:lnTo>
                  <a:lnTo>
                    <a:pt x="2835" y="518"/>
                  </a:lnTo>
                  <a:lnTo>
                    <a:pt x="2851" y="498"/>
                  </a:lnTo>
                  <a:lnTo>
                    <a:pt x="2863" y="477"/>
                  </a:lnTo>
                  <a:lnTo>
                    <a:pt x="2873" y="456"/>
                  </a:lnTo>
                  <a:lnTo>
                    <a:pt x="2879" y="436"/>
                  </a:lnTo>
                  <a:lnTo>
                    <a:pt x="2880" y="414"/>
                  </a:lnTo>
                  <a:lnTo>
                    <a:pt x="2879" y="392"/>
                  </a:lnTo>
                  <a:lnTo>
                    <a:pt x="2873" y="372"/>
                  </a:lnTo>
                  <a:lnTo>
                    <a:pt x="2863" y="351"/>
                  </a:lnTo>
                  <a:lnTo>
                    <a:pt x="2851" y="330"/>
                  </a:lnTo>
                  <a:lnTo>
                    <a:pt x="2835" y="310"/>
                  </a:lnTo>
                  <a:lnTo>
                    <a:pt x="2815" y="290"/>
                  </a:lnTo>
                  <a:lnTo>
                    <a:pt x="2792" y="271"/>
                  </a:lnTo>
                  <a:lnTo>
                    <a:pt x="2768" y="252"/>
                  </a:lnTo>
                  <a:lnTo>
                    <a:pt x="2739" y="234"/>
                  </a:lnTo>
                  <a:lnTo>
                    <a:pt x="2705" y="216"/>
                  </a:lnTo>
                  <a:lnTo>
                    <a:pt x="2671" y="199"/>
                  </a:lnTo>
                  <a:lnTo>
                    <a:pt x="2633" y="182"/>
                  </a:lnTo>
                  <a:lnTo>
                    <a:pt x="2594" y="166"/>
                  </a:lnTo>
                  <a:lnTo>
                    <a:pt x="2551" y="150"/>
                  </a:lnTo>
                  <a:lnTo>
                    <a:pt x="2506" y="136"/>
                  </a:lnTo>
                  <a:lnTo>
                    <a:pt x="2459" y="121"/>
                  </a:lnTo>
                  <a:lnTo>
                    <a:pt x="2408" y="107"/>
                  </a:lnTo>
                  <a:lnTo>
                    <a:pt x="2356" y="94"/>
                  </a:lnTo>
                  <a:lnTo>
                    <a:pt x="2302" y="82"/>
                  </a:lnTo>
                  <a:lnTo>
                    <a:pt x="2245" y="71"/>
                  </a:lnTo>
                  <a:lnTo>
                    <a:pt x="2186" y="59"/>
                  </a:lnTo>
                  <a:lnTo>
                    <a:pt x="2126" y="51"/>
                  </a:lnTo>
                  <a:lnTo>
                    <a:pt x="2064" y="40"/>
                  </a:lnTo>
                  <a:lnTo>
                    <a:pt x="2000" y="32"/>
                  </a:lnTo>
                  <a:lnTo>
                    <a:pt x="1935" y="25"/>
                  </a:lnTo>
                  <a:lnTo>
                    <a:pt x="1868" y="19"/>
                  </a:lnTo>
                  <a:lnTo>
                    <a:pt x="1800" y="13"/>
                  </a:lnTo>
                  <a:lnTo>
                    <a:pt x="1729" y="9"/>
                  </a:lnTo>
                  <a:lnTo>
                    <a:pt x="1658" y="4"/>
                  </a:lnTo>
                  <a:lnTo>
                    <a:pt x="1586" y="1"/>
                  </a:lnTo>
                  <a:lnTo>
                    <a:pt x="1513" y="0"/>
                  </a:lnTo>
                  <a:lnTo>
                    <a:pt x="1439" y="0"/>
                  </a:lnTo>
                  <a:lnTo>
                    <a:pt x="1366" y="0"/>
                  </a:lnTo>
                  <a:lnTo>
                    <a:pt x="1292" y="1"/>
                  </a:lnTo>
                  <a:lnTo>
                    <a:pt x="1220" y="4"/>
                  </a:lnTo>
                  <a:lnTo>
                    <a:pt x="1149" y="9"/>
                  </a:lnTo>
                  <a:lnTo>
                    <a:pt x="1080" y="13"/>
                  </a:lnTo>
                  <a:lnTo>
                    <a:pt x="1011" y="19"/>
                  </a:lnTo>
                  <a:lnTo>
                    <a:pt x="945" y="25"/>
                  </a:lnTo>
                  <a:lnTo>
                    <a:pt x="880" y="32"/>
                  </a:lnTo>
                  <a:lnTo>
                    <a:pt x="815" y="40"/>
                  </a:lnTo>
                  <a:lnTo>
                    <a:pt x="753" y="51"/>
                  </a:lnTo>
                  <a:lnTo>
                    <a:pt x="694" y="59"/>
                  </a:lnTo>
                  <a:lnTo>
                    <a:pt x="635" y="71"/>
                  </a:lnTo>
                  <a:lnTo>
                    <a:pt x="578" y="82"/>
                  </a:lnTo>
                  <a:lnTo>
                    <a:pt x="524" y="94"/>
                  </a:lnTo>
                  <a:lnTo>
                    <a:pt x="472" y="107"/>
                  </a:lnTo>
                  <a:lnTo>
                    <a:pt x="421" y="121"/>
                  </a:lnTo>
                  <a:lnTo>
                    <a:pt x="374" y="136"/>
                  </a:lnTo>
                  <a:lnTo>
                    <a:pt x="329" y="150"/>
                  </a:lnTo>
                  <a:lnTo>
                    <a:pt x="286" y="166"/>
                  </a:lnTo>
                  <a:lnTo>
                    <a:pt x="245" y="182"/>
                  </a:lnTo>
                  <a:lnTo>
                    <a:pt x="209" y="199"/>
                  </a:lnTo>
                  <a:lnTo>
                    <a:pt x="173" y="216"/>
                  </a:lnTo>
                  <a:lnTo>
                    <a:pt x="141" y="234"/>
                  </a:lnTo>
                  <a:lnTo>
                    <a:pt x="112" y="252"/>
                  </a:lnTo>
                  <a:lnTo>
                    <a:pt x="88" y="271"/>
                  </a:lnTo>
                  <a:lnTo>
                    <a:pt x="65" y="290"/>
                  </a:lnTo>
                  <a:lnTo>
                    <a:pt x="45" y="310"/>
                  </a:lnTo>
                  <a:lnTo>
                    <a:pt x="29" y="330"/>
                  </a:lnTo>
                  <a:lnTo>
                    <a:pt x="17" y="351"/>
                  </a:lnTo>
                  <a:lnTo>
                    <a:pt x="7" y="372"/>
                  </a:lnTo>
                  <a:lnTo>
                    <a:pt x="1" y="392"/>
                  </a:lnTo>
                  <a:lnTo>
                    <a:pt x="0" y="414"/>
                  </a:lnTo>
                  <a:close/>
                </a:path>
              </a:pathLst>
            </a:custGeom>
            <a:noFill/>
            <a:ln w="9525">
              <a:noFill/>
              <a:round/>
              <a:headEnd/>
              <a:tailEnd/>
            </a:ln>
          </p:spPr>
          <p:txBody>
            <a:bodyPr/>
            <a:lstStyle/>
            <a:p>
              <a:endParaRPr lang="en-US"/>
            </a:p>
          </p:txBody>
        </p:sp>
        <p:sp>
          <p:nvSpPr>
            <p:cNvPr id="18463" name="Freeform 31"/>
            <p:cNvSpPr>
              <a:spLocks/>
            </p:cNvSpPr>
            <p:nvPr/>
          </p:nvSpPr>
          <p:spPr bwMode="auto">
            <a:xfrm>
              <a:off x="5203" y="4047"/>
              <a:ext cx="499" cy="181"/>
            </a:xfrm>
            <a:custGeom>
              <a:avLst/>
              <a:gdLst/>
              <a:ahLst/>
              <a:cxnLst>
                <a:cxn ang="0">
                  <a:pos x="450" y="93"/>
                </a:cxn>
                <a:cxn ang="0">
                  <a:pos x="447" y="96"/>
                </a:cxn>
                <a:cxn ang="0">
                  <a:pos x="443" y="98"/>
                </a:cxn>
                <a:cxn ang="0">
                  <a:pos x="430" y="107"/>
                </a:cxn>
                <a:cxn ang="0">
                  <a:pos x="410" y="113"/>
                </a:cxn>
                <a:cxn ang="0">
                  <a:pos x="387" y="116"/>
                </a:cxn>
                <a:cxn ang="0">
                  <a:pos x="364" y="116"/>
                </a:cxn>
                <a:cxn ang="0">
                  <a:pos x="361" y="116"/>
                </a:cxn>
                <a:cxn ang="0">
                  <a:pos x="358" y="116"/>
                </a:cxn>
                <a:cxn ang="0">
                  <a:pos x="7" y="214"/>
                </a:cxn>
                <a:cxn ang="0">
                  <a:pos x="2" y="221"/>
                </a:cxn>
                <a:cxn ang="0">
                  <a:pos x="2" y="233"/>
                </a:cxn>
                <a:cxn ang="0">
                  <a:pos x="7" y="241"/>
                </a:cxn>
                <a:cxn ang="0">
                  <a:pos x="372" y="364"/>
                </a:cxn>
                <a:cxn ang="0">
                  <a:pos x="377" y="364"/>
                </a:cxn>
                <a:cxn ang="0">
                  <a:pos x="382" y="364"/>
                </a:cxn>
                <a:cxn ang="0">
                  <a:pos x="394" y="361"/>
                </a:cxn>
                <a:cxn ang="0">
                  <a:pos x="423" y="351"/>
                </a:cxn>
                <a:cxn ang="0">
                  <a:pos x="465" y="338"/>
                </a:cxn>
                <a:cxn ang="0">
                  <a:pos x="514" y="323"/>
                </a:cxn>
                <a:cxn ang="0">
                  <a:pos x="563" y="309"/>
                </a:cxn>
                <a:cxn ang="0">
                  <a:pos x="607" y="295"/>
                </a:cxn>
                <a:cxn ang="0">
                  <a:pos x="639" y="284"/>
                </a:cxn>
                <a:cxn ang="0">
                  <a:pos x="655" y="280"/>
                </a:cxn>
                <a:cxn ang="0">
                  <a:pos x="669" y="287"/>
                </a:cxn>
                <a:cxn ang="0">
                  <a:pos x="682" y="292"/>
                </a:cxn>
                <a:cxn ang="0">
                  <a:pos x="694" y="292"/>
                </a:cxn>
                <a:cxn ang="0">
                  <a:pos x="704" y="290"/>
                </a:cxn>
                <a:cxn ang="0">
                  <a:pos x="723" y="282"/>
                </a:cxn>
                <a:cxn ang="0">
                  <a:pos x="736" y="267"/>
                </a:cxn>
                <a:cxn ang="0">
                  <a:pos x="744" y="253"/>
                </a:cxn>
                <a:cxn ang="0">
                  <a:pos x="750" y="240"/>
                </a:cxn>
                <a:cxn ang="0">
                  <a:pos x="763" y="233"/>
                </a:cxn>
                <a:cxn ang="0">
                  <a:pos x="792" y="220"/>
                </a:cxn>
                <a:cxn ang="0">
                  <a:pos x="831" y="202"/>
                </a:cxn>
                <a:cxn ang="0">
                  <a:pos x="874" y="181"/>
                </a:cxn>
                <a:cxn ang="0">
                  <a:pos x="917" y="162"/>
                </a:cxn>
                <a:cxn ang="0">
                  <a:pos x="953" y="145"/>
                </a:cxn>
                <a:cxn ang="0">
                  <a:pos x="979" y="132"/>
                </a:cxn>
                <a:cxn ang="0">
                  <a:pos x="990" y="127"/>
                </a:cxn>
                <a:cxn ang="0">
                  <a:pos x="997" y="121"/>
                </a:cxn>
                <a:cxn ang="0">
                  <a:pos x="1000" y="113"/>
                </a:cxn>
                <a:cxn ang="0">
                  <a:pos x="1000" y="111"/>
                </a:cxn>
                <a:cxn ang="0">
                  <a:pos x="1000" y="111"/>
                </a:cxn>
                <a:cxn ang="0">
                  <a:pos x="997" y="101"/>
                </a:cxn>
                <a:cxn ang="0">
                  <a:pos x="988" y="97"/>
                </a:cxn>
                <a:cxn ang="0">
                  <a:pos x="659" y="0"/>
                </a:cxn>
                <a:cxn ang="0">
                  <a:pos x="654" y="0"/>
                </a:cxn>
              </a:cxnLst>
              <a:rect l="0" t="0" r="r" b="b"/>
              <a:pathLst>
                <a:path w="1000" h="364">
                  <a:moveTo>
                    <a:pt x="651" y="2"/>
                  </a:moveTo>
                  <a:lnTo>
                    <a:pt x="450" y="93"/>
                  </a:lnTo>
                  <a:lnTo>
                    <a:pt x="449" y="94"/>
                  </a:lnTo>
                  <a:lnTo>
                    <a:pt x="447" y="96"/>
                  </a:lnTo>
                  <a:lnTo>
                    <a:pt x="444" y="97"/>
                  </a:lnTo>
                  <a:lnTo>
                    <a:pt x="443" y="98"/>
                  </a:lnTo>
                  <a:lnTo>
                    <a:pt x="437" y="103"/>
                  </a:lnTo>
                  <a:lnTo>
                    <a:pt x="430" y="107"/>
                  </a:lnTo>
                  <a:lnTo>
                    <a:pt x="421" y="110"/>
                  </a:lnTo>
                  <a:lnTo>
                    <a:pt x="410" y="113"/>
                  </a:lnTo>
                  <a:lnTo>
                    <a:pt x="398" y="114"/>
                  </a:lnTo>
                  <a:lnTo>
                    <a:pt x="387" y="116"/>
                  </a:lnTo>
                  <a:lnTo>
                    <a:pt x="375" y="116"/>
                  </a:lnTo>
                  <a:lnTo>
                    <a:pt x="364" y="116"/>
                  </a:lnTo>
                  <a:lnTo>
                    <a:pt x="362" y="116"/>
                  </a:lnTo>
                  <a:lnTo>
                    <a:pt x="361" y="116"/>
                  </a:lnTo>
                  <a:lnTo>
                    <a:pt x="359" y="116"/>
                  </a:lnTo>
                  <a:lnTo>
                    <a:pt x="358" y="116"/>
                  </a:lnTo>
                  <a:lnTo>
                    <a:pt x="12" y="211"/>
                  </a:lnTo>
                  <a:lnTo>
                    <a:pt x="7" y="214"/>
                  </a:lnTo>
                  <a:lnTo>
                    <a:pt x="3" y="217"/>
                  </a:lnTo>
                  <a:lnTo>
                    <a:pt x="2" y="221"/>
                  </a:lnTo>
                  <a:lnTo>
                    <a:pt x="0" y="227"/>
                  </a:lnTo>
                  <a:lnTo>
                    <a:pt x="2" y="233"/>
                  </a:lnTo>
                  <a:lnTo>
                    <a:pt x="3" y="237"/>
                  </a:lnTo>
                  <a:lnTo>
                    <a:pt x="7" y="241"/>
                  </a:lnTo>
                  <a:lnTo>
                    <a:pt x="12" y="243"/>
                  </a:lnTo>
                  <a:lnTo>
                    <a:pt x="372" y="364"/>
                  </a:lnTo>
                  <a:lnTo>
                    <a:pt x="375" y="364"/>
                  </a:lnTo>
                  <a:lnTo>
                    <a:pt x="377" y="364"/>
                  </a:lnTo>
                  <a:lnTo>
                    <a:pt x="379" y="364"/>
                  </a:lnTo>
                  <a:lnTo>
                    <a:pt x="382" y="364"/>
                  </a:lnTo>
                  <a:lnTo>
                    <a:pt x="385" y="362"/>
                  </a:lnTo>
                  <a:lnTo>
                    <a:pt x="394" y="361"/>
                  </a:lnTo>
                  <a:lnTo>
                    <a:pt x="407" y="357"/>
                  </a:lnTo>
                  <a:lnTo>
                    <a:pt x="423" y="351"/>
                  </a:lnTo>
                  <a:lnTo>
                    <a:pt x="443" y="345"/>
                  </a:lnTo>
                  <a:lnTo>
                    <a:pt x="465" y="338"/>
                  </a:lnTo>
                  <a:lnTo>
                    <a:pt x="489" y="331"/>
                  </a:lnTo>
                  <a:lnTo>
                    <a:pt x="514" y="323"/>
                  </a:lnTo>
                  <a:lnTo>
                    <a:pt x="538" y="316"/>
                  </a:lnTo>
                  <a:lnTo>
                    <a:pt x="563" y="309"/>
                  </a:lnTo>
                  <a:lnTo>
                    <a:pt x="586" y="302"/>
                  </a:lnTo>
                  <a:lnTo>
                    <a:pt x="607" y="295"/>
                  </a:lnTo>
                  <a:lnTo>
                    <a:pt x="625" y="289"/>
                  </a:lnTo>
                  <a:lnTo>
                    <a:pt x="639" y="284"/>
                  </a:lnTo>
                  <a:lnTo>
                    <a:pt x="649" y="282"/>
                  </a:lnTo>
                  <a:lnTo>
                    <a:pt x="655" y="280"/>
                  </a:lnTo>
                  <a:lnTo>
                    <a:pt x="662" y="284"/>
                  </a:lnTo>
                  <a:lnTo>
                    <a:pt x="669" y="287"/>
                  </a:lnTo>
                  <a:lnTo>
                    <a:pt x="677" y="290"/>
                  </a:lnTo>
                  <a:lnTo>
                    <a:pt x="682" y="292"/>
                  </a:lnTo>
                  <a:lnTo>
                    <a:pt x="688" y="292"/>
                  </a:lnTo>
                  <a:lnTo>
                    <a:pt x="694" y="292"/>
                  </a:lnTo>
                  <a:lnTo>
                    <a:pt x="700" y="292"/>
                  </a:lnTo>
                  <a:lnTo>
                    <a:pt x="704" y="290"/>
                  </a:lnTo>
                  <a:lnTo>
                    <a:pt x="714" y="286"/>
                  </a:lnTo>
                  <a:lnTo>
                    <a:pt x="723" y="282"/>
                  </a:lnTo>
                  <a:lnTo>
                    <a:pt x="730" y="274"/>
                  </a:lnTo>
                  <a:lnTo>
                    <a:pt x="736" y="267"/>
                  </a:lnTo>
                  <a:lnTo>
                    <a:pt x="741" y="260"/>
                  </a:lnTo>
                  <a:lnTo>
                    <a:pt x="744" y="253"/>
                  </a:lnTo>
                  <a:lnTo>
                    <a:pt x="749" y="246"/>
                  </a:lnTo>
                  <a:lnTo>
                    <a:pt x="750" y="240"/>
                  </a:lnTo>
                  <a:lnTo>
                    <a:pt x="754" y="237"/>
                  </a:lnTo>
                  <a:lnTo>
                    <a:pt x="763" y="233"/>
                  </a:lnTo>
                  <a:lnTo>
                    <a:pt x="776" y="227"/>
                  </a:lnTo>
                  <a:lnTo>
                    <a:pt x="792" y="220"/>
                  </a:lnTo>
                  <a:lnTo>
                    <a:pt x="811" y="211"/>
                  </a:lnTo>
                  <a:lnTo>
                    <a:pt x="831" y="202"/>
                  </a:lnTo>
                  <a:lnTo>
                    <a:pt x="853" y="192"/>
                  </a:lnTo>
                  <a:lnTo>
                    <a:pt x="874" y="181"/>
                  </a:lnTo>
                  <a:lnTo>
                    <a:pt x="896" y="171"/>
                  </a:lnTo>
                  <a:lnTo>
                    <a:pt x="917" y="162"/>
                  </a:lnTo>
                  <a:lnTo>
                    <a:pt x="936" y="152"/>
                  </a:lnTo>
                  <a:lnTo>
                    <a:pt x="953" y="145"/>
                  </a:lnTo>
                  <a:lnTo>
                    <a:pt x="968" y="137"/>
                  </a:lnTo>
                  <a:lnTo>
                    <a:pt x="979" y="132"/>
                  </a:lnTo>
                  <a:lnTo>
                    <a:pt x="987" y="129"/>
                  </a:lnTo>
                  <a:lnTo>
                    <a:pt x="990" y="127"/>
                  </a:lnTo>
                  <a:lnTo>
                    <a:pt x="994" y="124"/>
                  </a:lnTo>
                  <a:lnTo>
                    <a:pt x="997" y="121"/>
                  </a:lnTo>
                  <a:lnTo>
                    <a:pt x="998" y="117"/>
                  </a:lnTo>
                  <a:lnTo>
                    <a:pt x="1000" y="113"/>
                  </a:lnTo>
                  <a:lnTo>
                    <a:pt x="1000" y="111"/>
                  </a:lnTo>
                  <a:lnTo>
                    <a:pt x="1000" y="111"/>
                  </a:lnTo>
                  <a:lnTo>
                    <a:pt x="1000" y="111"/>
                  </a:lnTo>
                  <a:lnTo>
                    <a:pt x="1000" y="111"/>
                  </a:lnTo>
                  <a:lnTo>
                    <a:pt x="998" y="106"/>
                  </a:lnTo>
                  <a:lnTo>
                    <a:pt x="997" y="101"/>
                  </a:lnTo>
                  <a:lnTo>
                    <a:pt x="992" y="98"/>
                  </a:lnTo>
                  <a:lnTo>
                    <a:pt x="988" y="97"/>
                  </a:lnTo>
                  <a:lnTo>
                    <a:pt x="662" y="2"/>
                  </a:lnTo>
                  <a:lnTo>
                    <a:pt x="659" y="0"/>
                  </a:lnTo>
                  <a:lnTo>
                    <a:pt x="656" y="0"/>
                  </a:lnTo>
                  <a:lnTo>
                    <a:pt x="654" y="0"/>
                  </a:lnTo>
                  <a:lnTo>
                    <a:pt x="651" y="2"/>
                  </a:lnTo>
                  <a:close/>
                </a:path>
              </a:pathLst>
            </a:custGeom>
            <a:solidFill>
              <a:srgbClr val="000000"/>
            </a:solidFill>
            <a:ln w="9525">
              <a:noFill/>
              <a:round/>
              <a:headEnd/>
              <a:tailEnd/>
            </a:ln>
          </p:spPr>
          <p:txBody>
            <a:bodyPr/>
            <a:lstStyle/>
            <a:p>
              <a:endParaRPr lang="en-US"/>
            </a:p>
          </p:txBody>
        </p:sp>
        <p:sp>
          <p:nvSpPr>
            <p:cNvPr id="18464" name="Freeform 32"/>
            <p:cNvSpPr>
              <a:spLocks/>
            </p:cNvSpPr>
            <p:nvPr/>
          </p:nvSpPr>
          <p:spPr bwMode="auto">
            <a:xfrm>
              <a:off x="5383" y="4121"/>
              <a:ext cx="1" cy="1"/>
            </a:xfrm>
            <a:custGeom>
              <a:avLst/>
              <a:gdLst/>
              <a:ahLst/>
              <a:cxnLst>
                <a:cxn ang="0">
                  <a:pos x="0" y="0"/>
                </a:cxn>
                <a:cxn ang="0">
                  <a:pos x="0" y="0"/>
                </a:cxn>
                <a:cxn ang="0">
                  <a:pos x="1" y="0"/>
                </a:cxn>
                <a:cxn ang="0">
                  <a:pos x="1" y="0"/>
                </a:cxn>
                <a:cxn ang="0">
                  <a:pos x="1" y="0"/>
                </a:cxn>
                <a:cxn ang="0">
                  <a:pos x="1" y="0"/>
                </a:cxn>
                <a:cxn ang="0">
                  <a:pos x="1" y="0"/>
                </a:cxn>
                <a:cxn ang="0">
                  <a:pos x="0" y="0"/>
                </a:cxn>
                <a:cxn ang="0">
                  <a:pos x="0" y="0"/>
                </a:cxn>
              </a:cxnLst>
              <a:rect l="0" t="0" r="r" b="b"/>
              <a:pathLst>
                <a:path w="1">
                  <a:moveTo>
                    <a:pt x="0" y="0"/>
                  </a:moveTo>
                  <a:lnTo>
                    <a:pt x="0" y="0"/>
                  </a:lnTo>
                  <a:lnTo>
                    <a:pt x="1" y="0"/>
                  </a:lnTo>
                  <a:lnTo>
                    <a:pt x="1" y="0"/>
                  </a:lnTo>
                  <a:lnTo>
                    <a:pt x="1" y="0"/>
                  </a:lnTo>
                  <a:lnTo>
                    <a:pt x="1" y="0"/>
                  </a:lnTo>
                  <a:lnTo>
                    <a:pt x="1" y="0"/>
                  </a:lnTo>
                  <a:lnTo>
                    <a:pt x="0" y="0"/>
                  </a:lnTo>
                  <a:lnTo>
                    <a:pt x="0" y="0"/>
                  </a:lnTo>
                  <a:close/>
                </a:path>
              </a:pathLst>
            </a:custGeom>
            <a:solidFill>
              <a:srgbClr val="000000"/>
            </a:solidFill>
            <a:ln w="9525">
              <a:noFill/>
              <a:round/>
              <a:headEnd/>
              <a:tailEnd/>
            </a:ln>
          </p:spPr>
          <p:txBody>
            <a:bodyPr/>
            <a:lstStyle/>
            <a:p>
              <a:endParaRPr lang="en-US"/>
            </a:p>
          </p:txBody>
        </p:sp>
        <p:sp>
          <p:nvSpPr>
            <p:cNvPr id="18465" name="Freeform 33"/>
            <p:cNvSpPr>
              <a:spLocks/>
            </p:cNvSpPr>
            <p:nvPr/>
          </p:nvSpPr>
          <p:spPr bwMode="auto">
            <a:xfrm>
              <a:off x="5239" y="4064"/>
              <a:ext cx="432" cy="148"/>
            </a:xfrm>
            <a:custGeom>
              <a:avLst/>
              <a:gdLst/>
              <a:ahLst/>
              <a:cxnLst>
                <a:cxn ang="0">
                  <a:pos x="590" y="1"/>
                </a:cxn>
                <a:cxn ang="0">
                  <a:pos x="608" y="7"/>
                </a:cxn>
                <a:cxn ang="0">
                  <a:pos x="642" y="16"/>
                </a:cxn>
                <a:cxn ang="0">
                  <a:pos x="682" y="27"/>
                </a:cxn>
                <a:cxn ang="0">
                  <a:pos x="727" y="40"/>
                </a:cxn>
                <a:cxn ang="0">
                  <a:pos x="773" y="55"/>
                </a:cxn>
                <a:cxn ang="0">
                  <a:pos x="815" y="66"/>
                </a:cxn>
                <a:cxn ang="0">
                  <a:pos x="849" y="76"/>
                </a:cxn>
                <a:cxn ang="0">
                  <a:pos x="838" y="92"/>
                </a:cxn>
                <a:cxn ang="0">
                  <a:pos x="773" y="123"/>
                </a:cxn>
                <a:cxn ang="0">
                  <a:pos x="706" y="154"/>
                </a:cxn>
                <a:cxn ang="0">
                  <a:pos x="663" y="174"/>
                </a:cxn>
                <a:cxn ang="0">
                  <a:pos x="653" y="179"/>
                </a:cxn>
                <a:cxn ang="0">
                  <a:pos x="649" y="185"/>
                </a:cxn>
                <a:cxn ang="0">
                  <a:pos x="644" y="196"/>
                </a:cxn>
                <a:cxn ang="0">
                  <a:pos x="630" y="218"/>
                </a:cxn>
                <a:cxn ang="0">
                  <a:pos x="614" y="225"/>
                </a:cxn>
                <a:cxn ang="0">
                  <a:pos x="601" y="221"/>
                </a:cxn>
                <a:cxn ang="0">
                  <a:pos x="591" y="213"/>
                </a:cxn>
                <a:cxn ang="0">
                  <a:pos x="582" y="212"/>
                </a:cxn>
                <a:cxn ang="0">
                  <a:pos x="575" y="213"/>
                </a:cxn>
                <a:cxn ang="0">
                  <a:pos x="554" y="219"/>
                </a:cxn>
                <a:cxn ang="0">
                  <a:pos x="516" y="231"/>
                </a:cxn>
                <a:cxn ang="0">
                  <a:pos x="470" y="245"/>
                </a:cxn>
                <a:cxn ang="0">
                  <a:pos x="419" y="261"/>
                </a:cxn>
                <a:cxn ang="0">
                  <a:pos x="370" y="275"/>
                </a:cxn>
                <a:cxn ang="0">
                  <a:pos x="331" y="287"/>
                </a:cxn>
                <a:cxn ang="0">
                  <a:pos x="307" y="294"/>
                </a:cxn>
                <a:cxn ang="0">
                  <a:pos x="298" y="294"/>
                </a:cxn>
                <a:cxn ang="0">
                  <a:pos x="278" y="287"/>
                </a:cxn>
                <a:cxn ang="0">
                  <a:pos x="243" y="275"/>
                </a:cxn>
                <a:cxn ang="0">
                  <a:pos x="200" y="261"/>
                </a:cxn>
                <a:cxn ang="0">
                  <a:pos x="151" y="245"/>
                </a:cxn>
                <a:cxn ang="0">
                  <a:pos x="101" y="228"/>
                </a:cxn>
                <a:cxn ang="0">
                  <a:pos x="55" y="213"/>
                </a:cxn>
                <a:cxn ang="0">
                  <a:pos x="16" y="200"/>
                </a:cxn>
                <a:cxn ang="0">
                  <a:pos x="16" y="190"/>
                </a:cxn>
                <a:cxn ang="0">
                  <a:pos x="55" y="179"/>
                </a:cxn>
                <a:cxn ang="0">
                  <a:pos x="99" y="167"/>
                </a:cxn>
                <a:cxn ang="0">
                  <a:pos x="148" y="153"/>
                </a:cxn>
                <a:cxn ang="0">
                  <a:pos x="194" y="140"/>
                </a:cxn>
                <a:cxn ang="0">
                  <a:pos x="236" y="128"/>
                </a:cxn>
                <a:cxn ang="0">
                  <a:pos x="268" y="120"/>
                </a:cxn>
                <a:cxn ang="0">
                  <a:pos x="287" y="115"/>
                </a:cxn>
                <a:cxn ang="0">
                  <a:pos x="298" y="114"/>
                </a:cxn>
                <a:cxn ang="0">
                  <a:pos x="323" y="114"/>
                </a:cxn>
                <a:cxn ang="0">
                  <a:pos x="352" y="108"/>
                </a:cxn>
                <a:cxn ang="0">
                  <a:pos x="379" y="97"/>
                </a:cxn>
                <a:cxn ang="0">
                  <a:pos x="399" y="84"/>
                </a:cxn>
                <a:cxn ang="0">
                  <a:pos x="450" y="61"/>
                </a:cxn>
                <a:cxn ang="0">
                  <a:pos x="519" y="29"/>
                </a:cxn>
                <a:cxn ang="0">
                  <a:pos x="574" y="4"/>
                </a:cxn>
              </a:cxnLst>
              <a:rect l="0" t="0" r="r" b="b"/>
              <a:pathLst>
                <a:path w="862" h="296">
                  <a:moveTo>
                    <a:pt x="585" y="0"/>
                  </a:moveTo>
                  <a:lnTo>
                    <a:pt x="590" y="1"/>
                  </a:lnTo>
                  <a:lnTo>
                    <a:pt x="597" y="3"/>
                  </a:lnTo>
                  <a:lnTo>
                    <a:pt x="608" y="7"/>
                  </a:lnTo>
                  <a:lnTo>
                    <a:pt x="623" y="11"/>
                  </a:lnTo>
                  <a:lnTo>
                    <a:pt x="642" y="16"/>
                  </a:lnTo>
                  <a:lnTo>
                    <a:pt x="660" y="22"/>
                  </a:lnTo>
                  <a:lnTo>
                    <a:pt x="682" y="27"/>
                  </a:lnTo>
                  <a:lnTo>
                    <a:pt x="704" y="35"/>
                  </a:lnTo>
                  <a:lnTo>
                    <a:pt x="727" y="40"/>
                  </a:lnTo>
                  <a:lnTo>
                    <a:pt x="750" y="48"/>
                  </a:lnTo>
                  <a:lnTo>
                    <a:pt x="773" y="55"/>
                  </a:lnTo>
                  <a:lnTo>
                    <a:pt x="794" y="61"/>
                  </a:lnTo>
                  <a:lnTo>
                    <a:pt x="815" y="66"/>
                  </a:lnTo>
                  <a:lnTo>
                    <a:pt x="833" y="72"/>
                  </a:lnTo>
                  <a:lnTo>
                    <a:pt x="849" y="76"/>
                  </a:lnTo>
                  <a:lnTo>
                    <a:pt x="862" y="81"/>
                  </a:lnTo>
                  <a:lnTo>
                    <a:pt x="838" y="92"/>
                  </a:lnTo>
                  <a:lnTo>
                    <a:pt x="807" y="107"/>
                  </a:lnTo>
                  <a:lnTo>
                    <a:pt x="773" y="123"/>
                  </a:lnTo>
                  <a:lnTo>
                    <a:pt x="738" y="138"/>
                  </a:lnTo>
                  <a:lnTo>
                    <a:pt x="706" y="154"/>
                  </a:lnTo>
                  <a:lnTo>
                    <a:pt x="680" y="166"/>
                  </a:lnTo>
                  <a:lnTo>
                    <a:pt x="663" y="174"/>
                  </a:lnTo>
                  <a:lnTo>
                    <a:pt x="656" y="177"/>
                  </a:lnTo>
                  <a:lnTo>
                    <a:pt x="653" y="179"/>
                  </a:lnTo>
                  <a:lnTo>
                    <a:pt x="652" y="182"/>
                  </a:lnTo>
                  <a:lnTo>
                    <a:pt x="649" y="185"/>
                  </a:lnTo>
                  <a:lnTo>
                    <a:pt x="647" y="187"/>
                  </a:lnTo>
                  <a:lnTo>
                    <a:pt x="644" y="196"/>
                  </a:lnTo>
                  <a:lnTo>
                    <a:pt x="639" y="208"/>
                  </a:lnTo>
                  <a:lnTo>
                    <a:pt x="630" y="218"/>
                  </a:lnTo>
                  <a:lnTo>
                    <a:pt x="620" y="224"/>
                  </a:lnTo>
                  <a:lnTo>
                    <a:pt x="614" y="225"/>
                  </a:lnTo>
                  <a:lnTo>
                    <a:pt x="608" y="224"/>
                  </a:lnTo>
                  <a:lnTo>
                    <a:pt x="601" y="221"/>
                  </a:lnTo>
                  <a:lnTo>
                    <a:pt x="594" y="215"/>
                  </a:lnTo>
                  <a:lnTo>
                    <a:pt x="591" y="213"/>
                  </a:lnTo>
                  <a:lnTo>
                    <a:pt x="587" y="212"/>
                  </a:lnTo>
                  <a:lnTo>
                    <a:pt x="582" y="212"/>
                  </a:lnTo>
                  <a:lnTo>
                    <a:pt x="578" y="212"/>
                  </a:lnTo>
                  <a:lnTo>
                    <a:pt x="575" y="213"/>
                  </a:lnTo>
                  <a:lnTo>
                    <a:pt x="567" y="215"/>
                  </a:lnTo>
                  <a:lnTo>
                    <a:pt x="554" y="219"/>
                  </a:lnTo>
                  <a:lnTo>
                    <a:pt x="536" y="225"/>
                  </a:lnTo>
                  <a:lnTo>
                    <a:pt x="516" y="231"/>
                  </a:lnTo>
                  <a:lnTo>
                    <a:pt x="493" y="238"/>
                  </a:lnTo>
                  <a:lnTo>
                    <a:pt x="470" y="245"/>
                  </a:lnTo>
                  <a:lnTo>
                    <a:pt x="444" y="252"/>
                  </a:lnTo>
                  <a:lnTo>
                    <a:pt x="419" y="261"/>
                  </a:lnTo>
                  <a:lnTo>
                    <a:pt x="395" y="268"/>
                  </a:lnTo>
                  <a:lnTo>
                    <a:pt x="370" y="275"/>
                  </a:lnTo>
                  <a:lnTo>
                    <a:pt x="350" y="281"/>
                  </a:lnTo>
                  <a:lnTo>
                    <a:pt x="331" y="287"/>
                  </a:lnTo>
                  <a:lnTo>
                    <a:pt x="317" y="291"/>
                  </a:lnTo>
                  <a:lnTo>
                    <a:pt x="307" y="294"/>
                  </a:lnTo>
                  <a:lnTo>
                    <a:pt x="303" y="296"/>
                  </a:lnTo>
                  <a:lnTo>
                    <a:pt x="298" y="294"/>
                  </a:lnTo>
                  <a:lnTo>
                    <a:pt x="291" y="291"/>
                  </a:lnTo>
                  <a:lnTo>
                    <a:pt x="278" y="287"/>
                  </a:lnTo>
                  <a:lnTo>
                    <a:pt x="262" y="283"/>
                  </a:lnTo>
                  <a:lnTo>
                    <a:pt x="243" y="275"/>
                  </a:lnTo>
                  <a:lnTo>
                    <a:pt x="223" y="268"/>
                  </a:lnTo>
                  <a:lnTo>
                    <a:pt x="200" y="261"/>
                  </a:lnTo>
                  <a:lnTo>
                    <a:pt x="176" y="254"/>
                  </a:lnTo>
                  <a:lnTo>
                    <a:pt x="151" y="245"/>
                  </a:lnTo>
                  <a:lnTo>
                    <a:pt x="127" y="236"/>
                  </a:lnTo>
                  <a:lnTo>
                    <a:pt x="101" y="228"/>
                  </a:lnTo>
                  <a:lnTo>
                    <a:pt x="78" y="221"/>
                  </a:lnTo>
                  <a:lnTo>
                    <a:pt x="55" y="213"/>
                  </a:lnTo>
                  <a:lnTo>
                    <a:pt x="33" y="206"/>
                  </a:lnTo>
                  <a:lnTo>
                    <a:pt x="16" y="200"/>
                  </a:lnTo>
                  <a:lnTo>
                    <a:pt x="0" y="195"/>
                  </a:lnTo>
                  <a:lnTo>
                    <a:pt x="16" y="190"/>
                  </a:lnTo>
                  <a:lnTo>
                    <a:pt x="33" y="185"/>
                  </a:lnTo>
                  <a:lnTo>
                    <a:pt x="55" y="179"/>
                  </a:lnTo>
                  <a:lnTo>
                    <a:pt x="76" y="173"/>
                  </a:lnTo>
                  <a:lnTo>
                    <a:pt x="99" y="167"/>
                  </a:lnTo>
                  <a:lnTo>
                    <a:pt x="124" y="160"/>
                  </a:lnTo>
                  <a:lnTo>
                    <a:pt x="148" y="153"/>
                  </a:lnTo>
                  <a:lnTo>
                    <a:pt x="171" y="147"/>
                  </a:lnTo>
                  <a:lnTo>
                    <a:pt x="194" y="140"/>
                  </a:lnTo>
                  <a:lnTo>
                    <a:pt x="216" y="134"/>
                  </a:lnTo>
                  <a:lnTo>
                    <a:pt x="236" y="128"/>
                  </a:lnTo>
                  <a:lnTo>
                    <a:pt x="254" y="124"/>
                  </a:lnTo>
                  <a:lnTo>
                    <a:pt x="268" y="120"/>
                  </a:lnTo>
                  <a:lnTo>
                    <a:pt x="280" y="117"/>
                  </a:lnTo>
                  <a:lnTo>
                    <a:pt x="287" y="115"/>
                  </a:lnTo>
                  <a:lnTo>
                    <a:pt x="290" y="114"/>
                  </a:lnTo>
                  <a:lnTo>
                    <a:pt x="298" y="114"/>
                  </a:lnTo>
                  <a:lnTo>
                    <a:pt x="308" y="114"/>
                  </a:lnTo>
                  <a:lnTo>
                    <a:pt x="323" y="114"/>
                  </a:lnTo>
                  <a:lnTo>
                    <a:pt x="337" y="111"/>
                  </a:lnTo>
                  <a:lnTo>
                    <a:pt x="352" y="108"/>
                  </a:lnTo>
                  <a:lnTo>
                    <a:pt x="366" y="104"/>
                  </a:lnTo>
                  <a:lnTo>
                    <a:pt x="379" y="97"/>
                  </a:lnTo>
                  <a:lnTo>
                    <a:pt x="391" y="86"/>
                  </a:lnTo>
                  <a:lnTo>
                    <a:pt x="399" y="84"/>
                  </a:lnTo>
                  <a:lnTo>
                    <a:pt x="419" y="73"/>
                  </a:lnTo>
                  <a:lnTo>
                    <a:pt x="450" y="61"/>
                  </a:lnTo>
                  <a:lnTo>
                    <a:pt x="484" y="45"/>
                  </a:lnTo>
                  <a:lnTo>
                    <a:pt x="519" y="29"/>
                  </a:lnTo>
                  <a:lnTo>
                    <a:pt x="551" y="16"/>
                  </a:lnTo>
                  <a:lnTo>
                    <a:pt x="574" y="4"/>
                  </a:lnTo>
                  <a:lnTo>
                    <a:pt x="585" y="0"/>
                  </a:lnTo>
                  <a:close/>
                </a:path>
              </a:pathLst>
            </a:custGeom>
            <a:solidFill>
              <a:srgbClr val="BA0000"/>
            </a:solidFill>
            <a:ln w="9525">
              <a:noFill/>
              <a:round/>
              <a:headEnd/>
              <a:tailEnd/>
            </a:ln>
          </p:spPr>
          <p:txBody>
            <a:bodyPr/>
            <a:lstStyle/>
            <a:p>
              <a:endParaRPr lang="en-US"/>
            </a:p>
          </p:txBody>
        </p:sp>
        <p:sp>
          <p:nvSpPr>
            <p:cNvPr id="18466" name="Freeform 34"/>
            <p:cNvSpPr>
              <a:spLocks/>
            </p:cNvSpPr>
            <p:nvPr/>
          </p:nvSpPr>
          <p:spPr bwMode="auto">
            <a:xfrm>
              <a:off x="5268" y="4037"/>
              <a:ext cx="378" cy="162"/>
            </a:xfrm>
            <a:custGeom>
              <a:avLst/>
              <a:gdLst/>
              <a:ahLst/>
              <a:cxnLst>
                <a:cxn ang="0">
                  <a:pos x="489" y="4"/>
                </a:cxn>
                <a:cxn ang="0">
                  <a:pos x="473" y="13"/>
                </a:cxn>
                <a:cxn ang="0">
                  <a:pos x="446" y="26"/>
                </a:cxn>
                <a:cxn ang="0">
                  <a:pos x="410" y="40"/>
                </a:cxn>
                <a:cxn ang="0">
                  <a:pos x="371" y="51"/>
                </a:cxn>
                <a:cxn ang="0">
                  <a:pos x="342" y="66"/>
                </a:cxn>
                <a:cxn ang="0">
                  <a:pos x="321" y="85"/>
                </a:cxn>
                <a:cxn ang="0">
                  <a:pos x="306" y="101"/>
                </a:cxn>
                <a:cxn ang="0">
                  <a:pos x="289" y="105"/>
                </a:cxn>
                <a:cxn ang="0">
                  <a:pos x="260" y="103"/>
                </a:cxn>
                <a:cxn ang="0">
                  <a:pos x="234" y="109"/>
                </a:cxn>
                <a:cxn ang="0">
                  <a:pos x="217" y="115"/>
                </a:cxn>
                <a:cxn ang="0">
                  <a:pos x="198" y="122"/>
                </a:cxn>
                <a:cxn ang="0">
                  <a:pos x="153" y="135"/>
                </a:cxn>
                <a:cxn ang="0">
                  <a:pos x="100" y="145"/>
                </a:cxn>
                <a:cxn ang="0">
                  <a:pos x="51" y="154"/>
                </a:cxn>
                <a:cxn ang="0">
                  <a:pos x="31" y="157"/>
                </a:cxn>
                <a:cxn ang="0">
                  <a:pos x="26" y="161"/>
                </a:cxn>
                <a:cxn ang="0">
                  <a:pos x="2" y="238"/>
                </a:cxn>
                <a:cxn ang="0">
                  <a:pos x="0" y="242"/>
                </a:cxn>
                <a:cxn ang="0">
                  <a:pos x="2" y="245"/>
                </a:cxn>
                <a:cxn ang="0">
                  <a:pos x="5" y="248"/>
                </a:cxn>
                <a:cxn ang="0">
                  <a:pos x="8" y="251"/>
                </a:cxn>
                <a:cxn ang="0">
                  <a:pos x="244" y="323"/>
                </a:cxn>
                <a:cxn ang="0">
                  <a:pos x="247" y="323"/>
                </a:cxn>
                <a:cxn ang="0">
                  <a:pos x="251" y="321"/>
                </a:cxn>
                <a:cxn ang="0">
                  <a:pos x="273" y="315"/>
                </a:cxn>
                <a:cxn ang="0">
                  <a:pos x="311" y="304"/>
                </a:cxn>
                <a:cxn ang="0">
                  <a:pos x="358" y="289"/>
                </a:cxn>
                <a:cxn ang="0">
                  <a:pos x="409" y="275"/>
                </a:cxn>
                <a:cxn ang="0">
                  <a:pos x="456" y="261"/>
                </a:cxn>
                <a:cxn ang="0">
                  <a:pos x="495" y="249"/>
                </a:cxn>
                <a:cxn ang="0">
                  <a:pos x="518" y="242"/>
                </a:cxn>
                <a:cxn ang="0">
                  <a:pos x="527" y="242"/>
                </a:cxn>
                <a:cxn ang="0">
                  <a:pos x="537" y="246"/>
                </a:cxn>
                <a:cxn ang="0">
                  <a:pos x="554" y="240"/>
                </a:cxn>
                <a:cxn ang="0">
                  <a:pos x="574" y="225"/>
                </a:cxn>
                <a:cxn ang="0">
                  <a:pos x="587" y="214"/>
                </a:cxn>
                <a:cxn ang="0">
                  <a:pos x="635" y="190"/>
                </a:cxn>
                <a:cxn ang="0">
                  <a:pos x="698" y="160"/>
                </a:cxn>
                <a:cxn ang="0">
                  <a:pos x="745" y="137"/>
                </a:cxn>
                <a:cxn ang="0">
                  <a:pos x="753" y="132"/>
                </a:cxn>
                <a:cxn ang="0">
                  <a:pos x="756" y="128"/>
                </a:cxn>
                <a:cxn ang="0">
                  <a:pos x="756" y="124"/>
                </a:cxn>
                <a:cxn ang="0">
                  <a:pos x="756" y="122"/>
                </a:cxn>
                <a:cxn ang="0">
                  <a:pos x="732" y="62"/>
                </a:cxn>
                <a:cxn ang="0">
                  <a:pos x="729" y="57"/>
                </a:cxn>
                <a:cxn ang="0">
                  <a:pos x="724" y="56"/>
                </a:cxn>
                <a:cxn ang="0">
                  <a:pos x="498" y="0"/>
                </a:cxn>
                <a:cxn ang="0">
                  <a:pos x="494" y="1"/>
                </a:cxn>
              </a:cxnLst>
              <a:rect l="0" t="0" r="r" b="b"/>
              <a:pathLst>
                <a:path w="756" h="323">
                  <a:moveTo>
                    <a:pt x="491" y="2"/>
                  </a:moveTo>
                  <a:lnTo>
                    <a:pt x="489" y="4"/>
                  </a:lnTo>
                  <a:lnTo>
                    <a:pt x="484" y="7"/>
                  </a:lnTo>
                  <a:lnTo>
                    <a:pt x="473" y="13"/>
                  </a:lnTo>
                  <a:lnTo>
                    <a:pt x="462" y="18"/>
                  </a:lnTo>
                  <a:lnTo>
                    <a:pt x="446" y="26"/>
                  </a:lnTo>
                  <a:lnTo>
                    <a:pt x="429" y="33"/>
                  </a:lnTo>
                  <a:lnTo>
                    <a:pt x="410" y="40"/>
                  </a:lnTo>
                  <a:lnTo>
                    <a:pt x="388" y="46"/>
                  </a:lnTo>
                  <a:lnTo>
                    <a:pt x="371" y="51"/>
                  </a:lnTo>
                  <a:lnTo>
                    <a:pt x="355" y="59"/>
                  </a:lnTo>
                  <a:lnTo>
                    <a:pt x="342" y="66"/>
                  </a:lnTo>
                  <a:lnTo>
                    <a:pt x="331" y="75"/>
                  </a:lnTo>
                  <a:lnTo>
                    <a:pt x="321" y="85"/>
                  </a:lnTo>
                  <a:lnTo>
                    <a:pt x="313" y="93"/>
                  </a:lnTo>
                  <a:lnTo>
                    <a:pt x="306" y="101"/>
                  </a:lnTo>
                  <a:lnTo>
                    <a:pt x="302" y="108"/>
                  </a:lnTo>
                  <a:lnTo>
                    <a:pt x="289" y="105"/>
                  </a:lnTo>
                  <a:lnTo>
                    <a:pt x="274" y="103"/>
                  </a:lnTo>
                  <a:lnTo>
                    <a:pt x="260" y="103"/>
                  </a:lnTo>
                  <a:lnTo>
                    <a:pt x="247" y="106"/>
                  </a:lnTo>
                  <a:lnTo>
                    <a:pt x="234" y="109"/>
                  </a:lnTo>
                  <a:lnTo>
                    <a:pt x="224" y="112"/>
                  </a:lnTo>
                  <a:lnTo>
                    <a:pt x="217" y="115"/>
                  </a:lnTo>
                  <a:lnTo>
                    <a:pt x="212" y="116"/>
                  </a:lnTo>
                  <a:lnTo>
                    <a:pt x="198" y="122"/>
                  </a:lnTo>
                  <a:lnTo>
                    <a:pt x="178" y="128"/>
                  </a:lnTo>
                  <a:lnTo>
                    <a:pt x="153" y="135"/>
                  </a:lnTo>
                  <a:lnTo>
                    <a:pt x="127" y="141"/>
                  </a:lnTo>
                  <a:lnTo>
                    <a:pt x="100" y="145"/>
                  </a:lnTo>
                  <a:lnTo>
                    <a:pt x="74" y="150"/>
                  </a:lnTo>
                  <a:lnTo>
                    <a:pt x="51" y="154"/>
                  </a:lnTo>
                  <a:lnTo>
                    <a:pt x="34" y="157"/>
                  </a:lnTo>
                  <a:lnTo>
                    <a:pt x="31" y="157"/>
                  </a:lnTo>
                  <a:lnTo>
                    <a:pt x="28" y="158"/>
                  </a:lnTo>
                  <a:lnTo>
                    <a:pt x="26" y="161"/>
                  </a:lnTo>
                  <a:lnTo>
                    <a:pt x="25" y="163"/>
                  </a:lnTo>
                  <a:lnTo>
                    <a:pt x="2" y="238"/>
                  </a:lnTo>
                  <a:lnTo>
                    <a:pt x="0" y="239"/>
                  </a:lnTo>
                  <a:lnTo>
                    <a:pt x="0" y="242"/>
                  </a:lnTo>
                  <a:lnTo>
                    <a:pt x="0" y="243"/>
                  </a:lnTo>
                  <a:lnTo>
                    <a:pt x="2" y="245"/>
                  </a:lnTo>
                  <a:lnTo>
                    <a:pt x="3" y="246"/>
                  </a:lnTo>
                  <a:lnTo>
                    <a:pt x="5" y="248"/>
                  </a:lnTo>
                  <a:lnTo>
                    <a:pt x="6" y="249"/>
                  </a:lnTo>
                  <a:lnTo>
                    <a:pt x="8" y="251"/>
                  </a:lnTo>
                  <a:lnTo>
                    <a:pt x="243" y="323"/>
                  </a:lnTo>
                  <a:lnTo>
                    <a:pt x="244" y="323"/>
                  </a:lnTo>
                  <a:lnTo>
                    <a:pt x="246" y="323"/>
                  </a:lnTo>
                  <a:lnTo>
                    <a:pt x="247" y="323"/>
                  </a:lnTo>
                  <a:lnTo>
                    <a:pt x="248" y="323"/>
                  </a:lnTo>
                  <a:lnTo>
                    <a:pt x="251" y="321"/>
                  </a:lnTo>
                  <a:lnTo>
                    <a:pt x="260" y="320"/>
                  </a:lnTo>
                  <a:lnTo>
                    <a:pt x="273" y="315"/>
                  </a:lnTo>
                  <a:lnTo>
                    <a:pt x="290" y="310"/>
                  </a:lnTo>
                  <a:lnTo>
                    <a:pt x="311" y="304"/>
                  </a:lnTo>
                  <a:lnTo>
                    <a:pt x="334" y="297"/>
                  </a:lnTo>
                  <a:lnTo>
                    <a:pt x="358" y="289"/>
                  </a:lnTo>
                  <a:lnTo>
                    <a:pt x="384" y="282"/>
                  </a:lnTo>
                  <a:lnTo>
                    <a:pt x="409" y="275"/>
                  </a:lnTo>
                  <a:lnTo>
                    <a:pt x="433" y="266"/>
                  </a:lnTo>
                  <a:lnTo>
                    <a:pt x="456" y="261"/>
                  </a:lnTo>
                  <a:lnTo>
                    <a:pt x="478" y="253"/>
                  </a:lnTo>
                  <a:lnTo>
                    <a:pt x="495" y="249"/>
                  </a:lnTo>
                  <a:lnTo>
                    <a:pt x="510" y="245"/>
                  </a:lnTo>
                  <a:lnTo>
                    <a:pt x="518" y="242"/>
                  </a:lnTo>
                  <a:lnTo>
                    <a:pt x="523" y="240"/>
                  </a:lnTo>
                  <a:lnTo>
                    <a:pt x="527" y="242"/>
                  </a:lnTo>
                  <a:lnTo>
                    <a:pt x="533" y="245"/>
                  </a:lnTo>
                  <a:lnTo>
                    <a:pt x="537" y="246"/>
                  </a:lnTo>
                  <a:lnTo>
                    <a:pt x="541" y="246"/>
                  </a:lnTo>
                  <a:lnTo>
                    <a:pt x="554" y="240"/>
                  </a:lnTo>
                  <a:lnTo>
                    <a:pt x="566" y="233"/>
                  </a:lnTo>
                  <a:lnTo>
                    <a:pt x="574" y="225"/>
                  </a:lnTo>
                  <a:lnTo>
                    <a:pt x="579" y="219"/>
                  </a:lnTo>
                  <a:lnTo>
                    <a:pt x="587" y="214"/>
                  </a:lnTo>
                  <a:lnTo>
                    <a:pt x="608" y="204"/>
                  </a:lnTo>
                  <a:lnTo>
                    <a:pt x="635" y="190"/>
                  </a:lnTo>
                  <a:lnTo>
                    <a:pt x="667" y="176"/>
                  </a:lnTo>
                  <a:lnTo>
                    <a:pt x="698" y="160"/>
                  </a:lnTo>
                  <a:lnTo>
                    <a:pt x="726" y="147"/>
                  </a:lnTo>
                  <a:lnTo>
                    <a:pt x="745" y="137"/>
                  </a:lnTo>
                  <a:lnTo>
                    <a:pt x="752" y="134"/>
                  </a:lnTo>
                  <a:lnTo>
                    <a:pt x="753" y="132"/>
                  </a:lnTo>
                  <a:lnTo>
                    <a:pt x="755" y="131"/>
                  </a:lnTo>
                  <a:lnTo>
                    <a:pt x="756" y="128"/>
                  </a:lnTo>
                  <a:lnTo>
                    <a:pt x="756" y="125"/>
                  </a:lnTo>
                  <a:lnTo>
                    <a:pt x="756" y="124"/>
                  </a:lnTo>
                  <a:lnTo>
                    <a:pt x="756" y="122"/>
                  </a:lnTo>
                  <a:lnTo>
                    <a:pt x="756" y="122"/>
                  </a:lnTo>
                  <a:lnTo>
                    <a:pt x="756" y="121"/>
                  </a:lnTo>
                  <a:lnTo>
                    <a:pt x="732" y="62"/>
                  </a:lnTo>
                  <a:lnTo>
                    <a:pt x="730" y="60"/>
                  </a:lnTo>
                  <a:lnTo>
                    <a:pt x="729" y="57"/>
                  </a:lnTo>
                  <a:lnTo>
                    <a:pt x="726" y="56"/>
                  </a:lnTo>
                  <a:lnTo>
                    <a:pt x="724" y="56"/>
                  </a:lnTo>
                  <a:lnTo>
                    <a:pt x="499" y="1"/>
                  </a:lnTo>
                  <a:lnTo>
                    <a:pt x="498" y="0"/>
                  </a:lnTo>
                  <a:lnTo>
                    <a:pt x="495" y="0"/>
                  </a:lnTo>
                  <a:lnTo>
                    <a:pt x="494" y="1"/>
                  </a:lnTo>
                  <a:lnTo>
                    <a:pt x="491" y="2"/>
                  </a:lnTo>
                  <a:close/>
                </a:path>
              </a:pathLst>
            </a:custGeom>
            <a:solidFill>
              <a:srgbClr val="000000"/>
            </a:solidFill>
            <a:ln w="9525">
              <a:noFill/>
              <a:round/>
              <a:headEnd/>
              <a:tailEnd/>
            </a:ln>
          </p:spPr>
          <p:txBody>
            <a:bodyPr/>
            <a:lstStyle/>
            <a:p>
              <a:endParaRPr lang="en-US"/>
            </a:p>
          </p:txBody>
        </p:sp>
        <p:sp>
          <p:nvSpPr>
            <p:cNvPr id="18467" name="Freeform 35"/>
            <p:cNvSpPr>
              <a:spLocks/>
            </p:cNvSpPr>
            <p:nvPr/>
          </p:nvSpPr>
          <p:spPr bwMode="auto">
            <a:xfrm>
              <a:off x="5280" y="4048"/>
              <a:ext cx="355" cy="141"/>
            </a:xfrm>
            <a:custGeom>
              <a:avLst/>
              <a:gdLst/>
              <a:ahLst/>
              <a:cxnLst>
                <a:cxn ang="0">
                  <a:pos x="287" y="108"/>
                </a:cxn>
                <a:cxn ang="0">
                  <a:pos x="289" y="105"/>
                </a:cxn>
                <a:cxn ang="0">
                  <a:pos x="292" y="101"/>
                </a:cxn>
                <a:cxn ang="0">
                  <a:pos x="301" y="88"/>
                </a:cxn>
                <a:cxn ang="0">
                  <a:pos x="321" y="68"/>
                </a:cxn>
                <a:cxn ang="0">
                  <a:pos x="351" y="51"/>
                </a:cxn>
                <a:cxn ang="0">
                  <a:pos x="390" y="38"/>
                </a:cxn>
                <a:cxn ang="0">
                  <a:pos x="425" y="26"/>
                </a:cxn>
                <a:cxn ang="0">
                  <a:pos x="451" y="13"/>
                </a:cxn>
                <a:cxn ang="0">
                  <a:pos x="468" y="3"/>
                </a:cxn>
                <a:cxn ang="0">
                  <a:pos x="486" y="3"/>
                </a:cxn>
                <a:cxn ang="0">
                  <a:pos x="543" y="17"/>
                </a:cxn>
                <a:cxn ang="0">
                  <a:pos x="620" y="35"/>
                </a:cxn>
                <a:cxn ang="0">
                  <a:pos x="679" y="49"/>
                </a:cxn>
                <a:cxn ang="0">
                  <a:pos x="693" y="61"/>
                </a:cxn>
                <a:cxn ang="0">
                  <a:pos x="705" y="88"/>
                </a:cxn>
                <a:cxn ang="0">
                  <a:pos x="699" y="105"/>
                </a:cxn>
                <a:cxn ang="0">
                  <a:pos x="650" y="129"/>
                </a:cxn>
                <a:cxn ang="0">
                  <a:pos x="592" y="157"/>
                </a:cxn>
                <a:cxn ang="0">
                  <a:pos x="550" y="178"/>
                </a:cxn>
                <a:cxn ang="0">
                  <a:pos x="542" y="182"/>
                </a:cxn>
                <a:cxn ang="0">
                  <a:pos x="540" y="182"/>
                </a:cxn>
                <a:cxn ang="0">
                  <a:pos x="535" y="189"/>
                </a:cxn>
                <a:cxn ang="0">
                  <a:pos x="522" y="202"/>
                </a:cxn>
                <a:cxn ang="0">
                  <a:pos x="511" y="205"/>
                </a:cxn>
                <a:cxn ang="0">
                  <a:pos x="507" y="204"/>
                </a:cxn>
                <a:cxn ang="0">
                  <a:pos x="501" y="201"/>
                </a:cxn>
                <a:cxn ang="0">
                  <a:pos x="497" y="199"/>
                </a:cxn>
                <a:cxn ang="0">
                  <a:pos x="491" y="201"/>
                </a:cxn>
                <a:cxn ang="0">
                  <a:pos x="470" y="206"/>
                </a:cxn>
                <a:cxn ang="0">
                  <a:pos x="432" y="218"/>
                </a:cxn>
                <a:cxn ang="0">
                  <a:pos x="385" y="232"/>
                </a:cxn>
                <a:cxn ang="0">
                  <a:pos x="336" y="247"/>
                </a:cxn>
                <a:cxn ang="0">
                  <a:pos x="288" y="261"/>
                </a:cxn>
                <a:cxn ang="0">
                  <a:pos x="249" y="273"/>
                </a:cxn>
                <a:cxn ang="0">
                  <a:pos x="226" y="280"/>
                </a:cxn>
                <a:cxn ang="0">
                  <a:pos x="212" y="279"/>
                </a:cxn>
                <a:cxn ang="0">
                  <a:pos x="154" y="260"/>
                </a:cxn>
                <a:cxn ang="0">
                  <a:pos x="76" y="237"/>
                </a:cxn>
                <a:cxn ang="0">
                  <a:pos x="14" y="217"/>
                </a:cxn>
                <a:cxn ang="0">
                  <a:pos x="4" y="199"/>
                </a:cxn>
                <a:cxn ang="0">
                  <a:pos x="15" y="166"/>
                </a:cxn>
                <a:cxn ang="0">
                  <a:pos x="33" y="152"/>
                </a:cxn>
                <a:cxn ang="0">
                  <a:pos x="79" y="144"/>
                </a:cxn>
                <a:cxn ang="0">
                  <a:pos x="134" y="133"/>
                </a:cxn>
                <a:cxn ang="0">
                  <a:pos x="181" y="120"/>
                </a:cxn>
                <a:cxn ang="0">
                  <a:pos x="204" y="110"/>
                </a:cxn>
                <a:cxn ang="0">
                  <a:pos x="223" y="105"/>
                </a:cxn>
                <a:cxn ang="0">
                  <a:pos x="246" y="101"/>
                </a:cxn>
                <a:cxn ang="0">
                  <a:pos x="268" y="103"/>
                </a:cxn>
                <a:cxn ang="0">
                  <a:pos x="279" y="108"/>
                </a:cxn>
                <a:cxn ang="0">
                  <a:pos x="284" y="110"/>
                </a:cxn>
              </a:cxnLst>
              <a:rect l="0" t="0" r="r" b="b"/>
              <a:pathLst>
                <a:path w="711" h="281">
                  <a:moveTo>
                    <a:pt x="285" y="108"/>
                  </a:moveTo>
                  <a:lnTo>
                    <a:pt x="287" y="108"/>
                  </a:lnTo>
                  <a:lnTo>
                    <a:pt x="288" y="107"/>
                  </a:lnTo>
                  <a:lnTo>
                    <a:pt x="289" y="105"/>
                  </a:lnTo>
                  <a:lnTo>
                    <a:pt x="291" y="104"/>
                  </a:lnTo>
                  <a:lnTo>
                    <a:pt x="292" y="101"/>
                  </a:lnTo>
                  <a:lnTo>
                    <a:pt x="295" y="95"/>
                  </a:lnTo>
                  <a:lnTo>
                    <a:pt x="301" y="88"/>
                  </a:lnTo>
                  <a:lnTo>
                    <a:pt x="310" y="78"/>
                  </a:lnTo>
                  <a:lnTo>
                    <a:pt x="321" y="68"/>
                  </a:lnTo>
                  <a:lnTo>
                    <a:pt x="334" y="59"/>
                  </a:lnTo>
                  <a:lnTo>
                    <a:pt x="351" y="51"/>
                  </a:lnTo>
                  <a:lnTo>
                    <a:pt x="370" y="43"/>
                  </a:lnTo>
                  <a:lnTo>
                    <a:pt x="390" y="38"/>
                  </a:lnTo>
                  <a:lnTo>
                    <a:pt x="408" y="32"/>
                  </a:lnTo>
                  <a:lnTo>
                    <a:pt x="425" y="26"/>
                  </a:lnTo>
                  <a:lnTo>
                    <a:pt x="439" y="19"/>
                  </a:lnTo>
                  <a:lnTo>
                    <a:pt x="451" y="13"/>
                  </a:lnTo>
                  <a:lnTo>
                    <a:pt x="461" y="7"/>
                  </a:lnTo>
                  <a:lnTo>
                    <a:pt x="468" y="3"/>
                  </a:lnTo>
                  <a:lnTo>
                    <a:pt x="474" y="0"/>
                  </a:lnTo>
                  <a:lnTo>
                    <a:pt x="486" y="3"/>
                  </a:lnTo>
                  <a:lnTo>
                    <a:pt x="510" y="9"/>
                  </a:lnTo>
                  <a:lnTo>
                    <a:pt x="543" y="17"/>
                  </a:lnTo>
                  <a:lnTo>
                    <a:pt x="582" y="26"/>
                  </a:lnTo>
                  <a:lnTo>
                    <a:pt x="620" y="35"/>
                  </a:lnTo>
                  <a:lnTo>
                    <a:pt x="654" y="43"/>
                  </a:lnTo>
                  <a:lnTo>
                    <a:pt x="679" y="49"/>
                  </a:lnTo>
                  <a:lnTo>
                    <a:pt x="690" y="52"/>
                  </a:lnTo>
                  <a:lnTo>
                    <a:pt x="693" y="61"/>
                  </a:lnTo>
                  <a:lnTo>
                    <a:pt x="699" y="74"/>
                  </a:lnTo>
                  <a:lnTo>
                    <a:pt x="705" y="88"/>
                  </a:lnTo>
                  <a:lnTo>
                    <a:pt x="711" y="100"/>
                  </a:lnTo>
                  <a:lnTo>
                    <a:pt x="699" y="105"/>
                  </a:lnTo>
                  <a:lnTo>
                    <a:pt x="677" y="116"/>
                  </a:lnTo>
                  <a:lnTo>
                    <a:pt x="650" y="129"/>
                  </a:lnTo>
                  <a:lnTo>
                    <a:pt x="621" y="143"/>
                  </a:lnTo>
                  <a:lnTo>
                    <a:pt x="592" y="157"/>
                  </a:lnTo>
                  <a:lnTo>
                    <a:pt x="568" y="169"/>
                  </a:lnTo>
                  <a:lnTo>
                    <a:pt x="550" y="178"/>
                  </a:lnTo>
                  <a:lnTo>
                    <a:pt x="543" y="180"/>
                  </a:lnTo>
                  <a:lnTo>
                    <a:pt x="542" y="182"/>
                  </a:lnTo>
                  <a:lnTo>
                    <a:pt x="542" y="182"/>
                  </a:lnTo>
                  <a:lnTo>
                    <a:pt x="540" y="182"/>
                  </a:lnTo>
                  <a:lnTo>
                    <a:pt x="539" y="183"/>
                  </a:lnTo>
                  <a:lnTo>
                    <a:pt x="535" y="189"/>
                  </a:lnTo>
                  <a:lnTo>
                    <a:pt x="529" y="196"/>
                  </a:lnTo>
                  <a:lnTo>
                    <a:pt x="522" y="202"/>
                  </a:lnTo>
                  <a:lnTo>
                    <a:pt x="514" y="205"/>
                  </a:lnTo>
                  <a:lnTo>
                    <a:pt x="511" y="205"/>
                  </a:lnTo>
                  <a:lnTo>
                    <a:pt x="509" y="205"/>
                  </a:lnTo>
                  <a:lnTo>
                    <a:pt x="507" y="204"/>
                  </a:lnTo>
                  <a:lnTo>
                    <a:pt x="504" y="202"/>
                  </a:lnTo>
                  <a:lnTo>
                    <a:pt x="501" y="201"/>
                  </a:lnTo>
                  <a:lnTo>
                    <a:pt x="500" y="199"/>
                  </a:lnTo>
                  <a:lnTo>
                    <a:pt x="497" y="199"/>
                  </a:lnTo>
                  <a:lnTo>
                    <a:pt x="494" y="199"/>
                  </a:lnTo>
                  <a:lnTo>
                    <a:pt x="491" y="201"/>
                  </a:lnTo>
                  <a:lnTo>
                    <a:pt x="483" y="202"/>
                  </a:lnTo>
                  <a:lnTo>
                    <a:pt x="470" y="206"/>
                  </a:lnTo>
                  <a:lnTo>
                    <a:pt x="452" y="212"/>
                  </a:lnTo>
                  <a:lnTo>
                    <a:pt x="432" y="218"/>
                  </a:lnTo>
                  <a:lnTo>
                    <a:pt x="409" y="225"/>
                  </a:lnTo>
                  <a:lnTo>
                    <a:pt x="385" y="232"/>
                  </a:lnTo>
                  <a:lnTo>
                    <a:pt x="360" y="240"/>
                  </a:lnTo>
                  <a:lnTo>
                    <a:pt x="336" y="247"/>
                  </a:lnTo>
                  <a:lnTo>
                    <a:pt x="311" y="256"/>
                  </a:lnTo>
                  <a:lnTo>
                    <a:pt x="288" y="261"/>
                  </a:lnTo>
                  <a:lnTo>
                    <a:pt x="266" y="268"/>
                  </a:lnTo>
                  <a:lnTo>
                    <a:pt x="249" y="273"/>
                  </a:lnTo>
                  <a:lnTo>
                    <a:pt x="235" y="277"/>
                  </a:lnTo>
                  <a:lnTo>
                    <a:pt x="226" y="280"/>
                  </a:lnTo>
                  <a:lnTo>
                    <a:pt x="222" y="281"/>
                  </a:lnTo>
                  <a:lnTo>
                    <a:pt x="212" y="279"/>
                  </a:lnTo>
                  <a:lnTo>
                    <a:pt x="187" y="271"/>
                  </a:lnTo>
                  <a:lnTo>
                    <a:pt x="154" y="260"/>
                  </a:lnTo>
                  <a:lnTo>
                    <a:pt x="115" y="248"/>
                  </a:lnTo>
                  <a:lnTo>
                    <a:pt x="76" y="237"/>
                  </a:lnTo>
                  <a:lnTo>
                    <a:pt x="41" y="225"/>
                  </a:lnTo>
                  <a:lnTo>
                    <a:pt x="14" y="217"/>
                  </a:lnTo>
                  <a:lnTo>
                    <a:pt x="0" y="212"/>
                  </a:lnTo>
                  <a:lnTo>
                    <a:pt x="4" y="199"/>
                  </a:lnTo>
                  <a:lnTo>
                    <a:pt x="10" y="182"/>
                  </a:lnTo>
                  <a:lnTo>
                    <a:pt x="15" y="166"/>
                  </a:lnTo>
                  <a:lnTo>
                    <a:pt x="18" y="155"/>
                  </a:lnTo>
                  <a:lnTo>
                    <a:pt x="33" y="152"/>
                  </a:lnTo>
                  <a:lnTo>
                    <a:pt x="53" y="149"/>
                  </a:lnTo>
                  <a:lnTo>
                    <a:pt x="79" y="144"/>
                  </a:lnTo>
                  <a:lnTo>
                    <a:pt x="106" y="139"/>
                  </a:lnTo>
                  <a:lnTo>
                    <a:pt x="134" y="133"/>
                  </a:lnTo>
                  <a:lnTo>
                    <a:pt x="160" y="127"/>
                  </a:lnTo>
                  <a:lnTo>
                    <a:pt x="181" y="120"/>
                  </a:lnTo>
                  <a:lnTo>
                    <a:pt x="197" y="113"/>
                  </a:lnTo>
                  <a:lnTo>
                    <a:pt x="204" y="110"/>
                  </a:lnTo>
                  <a:lnTo>
                    <a:pt x="213" y="107"/>
                  </a:lnTo>
                  <a:lnTo>
                    <a:pt x="223" y="105"/>
                  </a:lnTo>
                  <a:lnTo>
                    <a:pt x="235" y="103"/>
                  </a:lnTo>
                  <a:lnTo>
                    <a:pt x="246" y="101"/>
                  </a:lnTo>
                  <a:lnTo>
                    <a:pt x="258" y="101"/>
                  </a:lnTo>
                  <a:lnTo>
                    <a:pt x="268" y="103"/>
                  </a:lnTo>
                  <a:lnTo>
                    <a:pt x="276" y="107"/>
                  </a:lnTo>
                  <a:lnTo>
                    <a:pt x="279" y="108"/>
                  </a:lnTo>
                  <a:lnTo>
                    <a:pt x="281" y="110"/>
                  </a:lnTo>
                  <a:lnTo>
                    <a:pt x="284" y="110"/>
                  </a:lnTo>
                  <a:lnTo>
                    <a:pt x="285" y="108"/>
                  </a:lnTo>
                  <a:close/>
                </a:path>
              </a:pathLst>
            </a:custGeom>
            <a:solidFill>
              <a:srgbClr val="FFFFFF"/>
            </a:solidFill>
            <a:ln w="9525">
              <a:noFill/>
              <a:round/>
              <a:headEnd/>
              <a:tailEnd/>
            </a:ln>
          </p:spPr>
          <p:txBody>
            <a:bodyPr/>
            <a:lstStyle/>
            <a:p>
              <a:endParaRPr lang="en-US"/>
            </a:p>
          </p:txBody>
        </p:sp>
        <p:sp>
          <p:nvSpPr>
            <p:cNvPr id="18468" name="Freeform 36"/>
            <p:cNvSpPr>
              <a:spLocks/>
            </p:cNvSpPr>
            <p:nvPr/>
          </p:nvSpPr>
          <p:spPr bwMode="auto">
            <a:xfrm>
              <a:off x="5328" y="4007"/>
              <a:ext cx="136" cy="121"/>
            </a:xfrm>
            <a:custGeom>
              <a:avLst/>
              <a:gdLst/>
              <a:ahLst/>
              <a:cxnLst>
                <a:cxn ang="0">
                  <a:pos x="33" y="6"/>
                </a:cxn>
                <a:cxn ang="0">
                  <a:pos x="255" y="195"/>
                </a:cxn>
                <a:cxn ang="0">
                  <a:pos x="263" y="203"/>
                </a:cxn>
                <a:cxn ang="0">
                  <a:pos x="270" y="218"/>
                </a:cxn>
                <a:cxn ang="0">
                  <a:pos x="273" y="232"/>
                </a:cxn>
                <a:cxn ang="0">
                  <a:pos x="271" y="242"/>
                </a:cxn>
                <a:cxn ang="0">
                  <a:pos x="266" y="241"/>
                </a:cxn>
                <a:cxn ang="0">
                  <a:pos x="254" y="237"/>
                </a:cxn>
                <a:cxn ang="0">
                  <a:pos x="240" y="231"/>
                </a:cxn>
                <a:cxn ang="0">
                  <a:pos x="229" y="225"/>
                </a:cxn>
                <a:cxn ang="0">
                  <a:pos x="7" y="36"/>
                </a:cxn>
                <a:cxn ang="0">
                  <a:pos x="2" y="30"/>
                </a:cxn>
                <a:cxn ang="0">
                  <a:pos x="0" y="22"/>
                </a:cxn>
                <a:cxn ang="0">
                  <a:pos x="0" y="14"/>
                </a:cxn>
                <a:cxn ang="0">
                  <a:pos x="4" y="7"/>
                </a:cxn>
                <a:cxn ang="0">
                  <a:pos x="10" y="3"/>
                </a:cxn>
                <a:cxn ang="0">
                  <a:pos x="19" y="0"/>
                </a:cxn>
                <a:cxn ang="0">
                  <a:pos x="26" y="1"/>
                </a:cxn>
                <a:cxn ang="0">
                  <a:pos x="33" y="6"/>
                </a:cxn>
              </a:cxnLst>
              <a:rect l="0" t="0" r="r" b="b"/>
              <a:pathLst>
                <a:path w="273" h="242">
                  <a:moveTo>
                    <a:pt x="33" y="6"/>
                  </a:moveTo>
                  <a:lnTo>
                    <a:pt x="255" y="195"/>
                  </a:lnTo>
                  <a:lnTo>
                    <a:pt x="263" y="203"/>
                  </a:lnTo>
                  <a:lnTo>
                    <a:pt x="270" y="218"/>
                  </a:lnTo>
                  <a:lnTo>
                    <a:pt x="273" y="232"/>
                  </a:lnTo>
                  <a:lnTo>
                    <a:pt x="271" y="242"/>
                  </a:lnTo>
                  <a:lnTo>
                    <a:pt x="266" y="241"/>
                  </a:lnTo>
                  <a:lnTo>
                    <a:pt x="254" y="237"/>
                  </a:lnTo>
                  <a:lnTo>
                    <a:pt x="240" y="231"/>
                  </a:lnTo>
                  <a:lnTo>
                    <a:pt x="229" y="225"/>
                  </a:lnTo>
                  <a:lnTo>
                    <a:pt x="7" y="36"/>
                  </a:lnTo>
                  <a:lnTo>
                    <a:pt x="2" y="30"/>
                  </a:lnTo>
                  <a:lnTo>
                    <a:pt x="0" y="22"/>
                  </a:lnTo>
                  <a:lnTo>
                    <a:pt x="0" y="14"/>
                  </a:lnTo>
                  <a:lnTo>
                    <a:pt x="4" y="7"/>
                  </a:lnTo>
                  <a:lnTo>
                    <a:pt x="10" y="3"/>
                  </a:lnTo>
                  <a:lnTo>
                    <a:pt x="19" y="0"/>
                  </a:lnTo>
                  <a:lnTo>
                    <a:pt x="26" y="1"/>
                  </a:lnTo>
                  <a:lnTo>
                    <a:pt x="33" y="6"/>
                  </a:lnTo>
                  <a:close/>
                </a:path>
              </a:pathLst>
            </a:custGeom>
            <a:solidFill>
              <a:srgbClr val="000000"/>
            </a:solidFill>
            <a:ln w="9525">
              <a:noFill/>
              <a:round/>
              <a:headEnd/>
              <a:tailEnd/>
            </a:ln>
          </p:spPr>
          <p:txBody>
            <a:bodyPr/>
            <a:lstStyle/>
            <a:p>
              <a:endParaRPr lang="en-US"/>
            </a:p>
          </p:txBody>
        </p:sp>
        <p:sp>
          <p:nvSpPr>
            <p:cNvPr id="18469" name="Freeform 37"/>
            <p:cNvSpPr>
              <a:spLocks/>
            </p:cNvSpPr>
            <p:nvPr/>
          </p:nvSpPr>
          <p:spPr bwMode="auto">
            <a:xfrm>
              <a:off x="5336" y="4015"/>
              <a:ext cx="107" cy="90"/>
            </a:xfrm>
            <a:custGeom>
              <a:avLst/>
              <a:gdLst/>
              <a:ahLst/>
              <a:cxnLst>
                <a:cxn ang="0">
                  <a:pos x="213" y="174"/>
                </a:cxn>
                <a:cxn ang="0">
                  <a:pos x="9" y="0"/>
                </a:cxn>
                <a:cxn ang="0">
                  <a:pos x="6" y="0"/>
                </a:cxn>
                <a:cxn ang="0">
                  <a:pos x="3" y="0"/>
                </a:cxn>
                <a:cxn ang="0">
                  <a:pos x="0" y="4"/>
                </a:cxn>
                <a:cxn ang="0">
                  <a:pos x="4" y="10"/>
                </a:cxn>
                <a:cxn ang="0">
                  <a:pos x="206" y="180"/>
                </a:cxn>
                <a:cxn ang="0">
                  <a:pos x="213" y="174"/>
                </a:cxn>
              </a:cxnLst>
              <a:rect l="0" t="0" r="r" b="b"/>
              <a:pathLst>
                <a:path w="213" h="180">
                  <a:moveTo>
                    <a:pt x="213" y="174"/>
                  </a:moveTo>
                  <a:lnTo>
                    <a:pt x="9" y="0"/>
                  </a:lnTo>
                  <a:lnTo>
                    <a:pt x="6" y="0"/>
                  </a:lnTo>
                  <a:lnTo>
                    <a:pt x="3" y="0"/>
                  </a:lnTo>
                  <a:lnTo>
                    <a:pt x="0" y="4"/>
                  </a:lnTo>
                  <a:lnTo>
                    <a:pt x="4" y="10"/>
                  </a:lnTo>
                  <a:lnTo>
                    <a:pt x="206" y="180"/>
                  </a:lnTo>
                  <a:lnTo>
                    <a:pt x="213" y="174"/>
                  </a:lnTo>
                  <a:close/>
                </a:path>
              </a:pathLst>
            </a:custGeom>
            <a:solidFill>
              <a:srgbClr val="BA4F00"/>
            </a:solidFill>
            <a:ln w="9525">
              <a:noFill/>
              <a:round/>
              <a:headEnd/>
              <a:tailEnd/>
            </a:ln>
          </p:spPr>
          <p:txBody>
            <a:bodyPr/>
            <a:lstStyle/>
            <a:p>
              <a:endParaRPr lang="en-US"/>
            </a:p>
          </p:txBody>
        </p:sp>
        <p:sp>
          <p:nvSpPr>
            <p:cNvPr id="18470" name="Freeform 38"/>
            <p:cNvSpPr>
              <a:spLocks/>
            </p:cNvSpPr>
            <p:nvPr/>
          </p:nvSpPr>
          <p:spPr bwMode="auto">
            <a:xfrm>
              <a:off x="4735" y="3597"/>
              <a:ext cx="155" cy="214"/>
            </a:xfrm>
            <a:custGeom>
              <a:avLst/>
              <a:gdLst/>
              <a:ahLst/>
              <a:cxnLst>
                <a:cxn ang="0">
                  <a:pos x="16" y="38"/>
                </a:cxn>
                <a:cxn ang="0">
                  <a:pos x="12" y="48"/>
                </a:cxn>
                <a:cxn ang="0">
                  <a:pos x="0" y="90"/>
                </a:cxn>
                <a:cxn ang="0">
                  <a:pos x="0" y="149"/>
                </a:cxn>
                <a:cxn ang="0">
                  <a:pos x="7" y="212"/>
                </a:cxn>
                <a:cxn ang="0">
                  <a:pos x="25" y="267"/>
                </a:cxn>
                <a:cxn ang="0">
                  <a:pos x="42" y="296"/>
                </a:cxn>
                <a:cxn ang="0">
                  <a:pos x="64" y="325"/>
                </a:cxn>
                <a:cxn ang="0">
                  <a:pos x="90" y="351"/>
                </a:cxn>
                <a:cxn ang="0">
                  <a:pos x="117" y="374"/>
                </a:cxn>
                <a:cxn ang="0">
                  <a:pos x="142" y="393"/>
                </a:cxn>
                <a:cxn ang="0">
                  <a:pos x="163" y="408"/>
                </a:cxn>
                <a:cxn ang="0">
                  <a:pos x="179" y="419"/>
                </a:cxn>
                <a:cxn ang="0">
                  <a:pos x="186" y="423"/>
                </a:cxn>
                <a:cxn ang="0">
                  <a:pos x="193" y="429"/>
                </a:cxn>
                <a:cxn ang="0">
                  <a:pos x="299" y="372"/>
                </a:cxn>
                <a:cxn ang="0">
                  <a:pos x="302" y="368"/>
                </a:cxn>
                <a:cxn ang="0">
                  <a:pos x="309" y="352"/>
                </a:cxn>
                <a:cxn ang="0">
                  <a:pos x="312" y="335"/>
                </a:cxn>
                <a:cxn ang="0">
                  <a:pos x="310" y="315"/>
                </a:cxn>
                <a:cxn ang="0">
                  <a:pos x="306" y="292"/>
                </a:cxn>
                <a:cxn ang="0">
                  <a:pos x="290" y="251"/>
                </a:cxn>
                <a:cxn ang="0">
                  <a:pos x="268" y="208"/>
                </a:cxn>
                <a:cxn ang="0">
                  <a:pos x="240" y="163"/>
                </a:cxn>
                <a:cxn ang="0">
                  <a:pos x="209" y="121"/>
                </a:cxn>
                <a:cxn ang="0">
                  <a:pos x="178" y="82"/>
                </a:cxn>
                <a:cxn ang="0">
                  <a:pos x="147" y="51"/>
                </a:cxn>
                <a:cxn ang="0">
                  <a:pos x="121" y="26"/>
                </a:cxn>
                <a:cxn ang="0">
                  <a:pos x="101" y="13"/>
                </a:cxn>
                <a:cxn ang="0">
                  <a:pos x="84" y="6"/>
                </a:cxn>
                <a:cxn ang="0">
                  <a:pos x="68" y="2"/>
                </a:cxn>
                <a:cxn ang="0">
                  <a:pos x="56" y="0"/>
                </a:cxn>
                <a:cxn ang="0">
                  <a:pos x="46" y="3"/>
                </a:cxn>
                <a:cxn ang="0">
                  <a:pos x="38" y="7"/>
                </a:cxn>
                <a:cxn ang="0">
                  <a:pos x="31" y="15"/>
                </a:cxn>
                <a:cxn ang="0">
                  <a:pos x="23" y="25"/>
                </a:cxn>
                <a:cxn ang="0">
                  <a:pos x="16" y="38"/>
                </a:cxn>
              </a:cxnLst>
              <a:rect l="0" t="0" r="r" b="b"/>
              <a:pathLst>
                <a:path w="312" h="429">
                  <a:moveTo>
                    <a:pt x="16" y="38"/>
                  </a:moveTo>
                  <a:lnTo>
                    <a:pt x="12" y="48"/>
                  </a:lnTo>
                  <a:lnTo>
                    <a:pt x="0" y="90"/>
                  </a:lnTo>
                  <a:lnTo>
                    <a:pt x="0" y="149"/>
                  </a:lnTo>
                  <a:lnTo>
                    <a:pt x="7" y="212"/>
                  </a:lnTo>
                  <a:lnTo>
                    <a:pt x="25" y="267"/>
                  </a:lnTo>
                  <a:lnTo>
                    <a:pt x="42" y="296"/>
                  </a:lnTo>
                  <a:lnTo>
                    <a:pt x="64" y="325"/>
                  </a:lnTo>
                  <a:lnTo>
                    <a:pt x="90" y="351"/>
                  </a:lnTo>
                  <a:lnTo>
                    <a:pt x="117" y="374"/>
                  </a:lnTo>
                  <a:lnTo>
                    <a:pt x="142" y="393"/>
                  </a:lnTo>
                  <a:lnTo>
                    <a:pt x="163" y="408"/>
                  </a:lnTo>
                  <a:lnTo>
                    <a:pt x="179" y="419"/>
                  </a:lnTo>
                  <a:lnTo>
                    <a:pt x="186" y="423"/>
                  </a:lnTo>
                  <a:lnTo>
                    <a:pt x="193" y="429"/>
                  </a:lnTo>
                  <a:lnTo>
                    <a:pt x="299" y="372"/>
                  </a:lnTo>
                  <a:lnTo>
                    <a:pt x="302" y="368"/>
                  </a:lnTo>
                  <a:lnTo>
                    <a:pt x="309" y="352"/>
                  </a:lnTo>
                  <a:lnTo>
                    <a:pt x="312" y="335"/>
                  </a:lnTo>
                  <a:lnTo>
                    <a:pt x="310" y="315"/>
                  </a:lnTo>
                  <a:lnTo>
                    <a:pt x="306" y="292"/>
                  </a:lnTo>
                  <a:lnTo>
                    <a:pt x="290" y="251"/>
                  </a:lnTo>
                  <a:lnTo>
                    <a:pt x="268" y="208"/>
                  </a:lnTo>
                  <a:lnTo>
                    <a:pt x="240" y="163"/>
                  </a:lnTo>
                  <a:lnTo>
                    <a:pt x="209" y="121"/>
                  </a:lnTo>
                  <a:lnTo>
                    <a:pt x="178" y="82"/>
                  </a:lnTo>
                  <a:lnTo>
                    <a:pt x="147" y="51"/>
                  </a:lnTo>
                  <a:lnTo>
                    <a:pt x="121" y="26"/>
                  </a:lnTo>
                  <a:lnTo>
                    <a:pt x="101" y="13"/>
                  </a:lnTo>
                  <a:lnTo>
                    <a:pt x="84" y="6"/>
                  </a:lnTo>
                  <a:lnTo>
                    <a:pt x="68" y="2"/>
                  </a:lnTo>
                  <a:lnTo>
                    <a:pt x="56" y="0"/>
                  </a:lnTo>
                  <a:lnTo>
                    <a:pt x="46" y="3"/>
                  </a:lnTo>
                  <a:lnTo>
                    <a:pt x="38" y="7"/>
                  </a:lnTo>
                  <a:lnTo>
                    <a:pt x="31" y="15"/>
                  </a:lnTo>
                  <a:lnTo>
                    <a:pt x="23" y="25"/>
                  </a:lnTo>
                  <a:lnTo>
                    <a:pt x="16" y="38"/>
                  </a:lnTo>
                  <a:close/>
                </a:path>
              </a:pathLst>
            </a:custGeom>
            <a:solidFill>
              <a:srgbClr val="000000"/>
            </a:solidFill>
            <a:ln w="9525">
              <a:noFill/>
              <a:round/>
              <a:headEnd/>
              <a:tailEnd/>
            </a:ln>
          </p:spPr>
          <p:txBody>
            <a:bodyPr/>
            <a:lstStyle/>
            <a:p>
              <a:endParaRPr lang="en-US"/>
            </a:p>
          </p:txBody>
        </p:sp>
        <p:sp>
          <p:nvSpPr>
            <p:cNvPr id="18471" name="Freeform 39"/>
            <p:cNvSpPr>
              <a:spLocks/>
            </p:cNvSpPr>
            <p:nvPr/>
          </p:nvSpPr>
          <p:spPr bwMode="auto">
            <a:xfrm>
              <a:off x="4750" y="3613"/>
              <a:ext cx="124" cy="178"/>
            </a:xfrm>
            <a:custGeom>
              <a:avLst/>
              <a:gdLst/>
              <a:ahLst/>
              <a:cxnLst>
                <a:cxn ang="0">
                  <a:pos x="23" y="220"/>
                </a:cxn>
                <a:cxn ang="0">
                  <a:pos x="13" y="191"/>
                </a:cxn>
                <a:cxn ang="0">
                  <a:pos x="6" y="158"/>
                </a:cxn>
                <a:cxn ang="0">
                  <a:pos x="1" y="124"/>
                </a:cxn>
                <a:cxn ang="0">
                  <a:pos x="0" y="91"/>
                </a:cxn>
                <a:cxn ang="0">
                  <a:pos x="0" y="71"/>
                </a:cxn>
                <a:cxn ang="0">
                  <a:pos x="3" y="54"/>
                </a:cxn>
                <a:cxn ang="0">
                  <a:pos x="4" y="39"/>
                </a:cxn>
                <a:cxn ang="0">
                  <a:pos x="9" y="29"/>
                </a:cxn>
                <a:cxn ang="0">
                  <a:pos x="10" y="28"/>
                </a:cxn>
                <a:cxn ang="0">
                  <a:pos x="12" y="23"/>
                </a:cxn>
                <a:cxn ang="0">
                  <a:pos x="13" y="21"/>
                </a:cxn>
                <a:cxn ang="0">
                  <a:pos x="14" y="19"/>
                </a:cxn>
                <a:cxn ang="0">
                  <a:pos x="22" y="6"/>
                </a:cxn>
                <a:cxn ang="0">
                  <a:pos x="29" y="0"/>
                </a:cxn>
                <a:cxn ang="0">
                  <a:pos x="37" y="2"/>
                </a:cxn>
                <a:cxn ang="0">
                  <a:pos x="55" y="10"/>
                </a:cxn>
                <a:cxn ang="0">
                  <a:pos x="71" y="22"/>
                </a:cxn>
                <a:cxn ang="0">
                  <a:pos x="94" y="44"/>
                </a:cxn>
                <a:cxn ang="0">
                  <a:pos x="121" y="74"/>
                </a:cxn>
                <a:cxn ang="0">
                  <a:pos x="151" y="109"/>
                </a:cxn>
                <a:cxn ang="0">
                  <a:pos x="180" y="149"/>
                </a:cxn>
                <a:cxn ang="0">
                  <a:pos x="206" y="189"/>
                </a:cxn>
                <a:cxn ang="0">
                  <a:pos x="228" y="230"/>
                </a:cxn>
                <a:cxn ang="0">
                  <a:pos x="242" y="267"/>
                </a:cxn>
                <a:cxn ang="0">
                  <a:pos x="244" y="276"/>
                </a:cxn>
                <a:cxn ang="0">
                  <a:pos x="245" y="283"/>
                </a:cxn>
                <a:cxn ang="0">
                  <a:pos x="247" y="289"/>
                </a:cxn>
                <a:cxn ang="0">
                  <a:pos x="247" y="296"/>
                </a:cxn>
                <a:cxn ang="0">
                  <a:pos x="247" y="302"/>
                </a:cxn>
                <a:cxn ang="0">
                  <a:pos x="245" y="306"/>
                </a:cxn>
                <a:cxn ang="0">
                  <a:pos x="244" y="311"/>
                </a:cxn>
                <a:cxn ang="0">
                  <a:pos x="242" y="315"/>
                </a:cxn>
                <a:cxn ang="0">
                  <a:pos x="236" y="318"/>
                </a:cxn>
                <a:cxn ang="0">
                  <a:pos x="228" y="322"/>
                </a:cxn>
                <a:cxn ang="0">
                  <a:pos x="216" y="328"/>
                </a:cxn>
                <a:cxn ang="0">
                  <a:pos x="205" y="335"/>
                </a:cxn>
                <a:cxn ang="0">
                  <a:pos x="192" y="341"/>
                </a:cxn>
                <a:cxn ang="0">
                  <a:pos x="180" y="348"/>
                </a:cxn>
                <a:cxn ang="0">
                  <a:pos x="170" y="352"/>
                </a:cxn>
                <a:cxn ang="0">
                  <a:pos x="163" y="357"/>
                </a:cxn>
                <a:cxn ang="0">
                  <a:pos x="150" y="348"/>
                </a:cxn>
                <a:cxn ang="0">
                  <a:pos x="134" y="336"/>
                </a:cxn>
                <a:cxn ang="0">
                  <a:pos x="114" y="322"/>
                </a:cxn>
                <a:cxn ang="0">
                  <a:pos x="94" y="305"/>
                </a:cxn>
                <a:cxn ang="0">
                  <a:pos x="72" y="285"/>
                </a:cxn>
                <a:cxn ang="0">
                  <a:pos x="53" y="264"/>
                </a:cxn>
                <a:cxn ang="0">
                  <a:pos x="36" y="243"/>
                </a:cxn>
                <a:cxn ang="0">
                  <a:pos x="23" y="220"/>
                </a:cxn>
              </a:cxnLst>
              <a:rect l="0" t="0" r="r" b="b"/>
              <a:pathLst>
                <a:path w="247" h="357">
                  <a:moveTo>
                    <a:pt x="23" y="220"/>
                  </a:moveTo>
                  <a:lnTo>
                    <a:pt x="13" y="191"/>
                  </a:lnTo>
                  <a:lnTo>
                    <a:pt x="6" y="158"/>
                  </a:lnTo>
                  <a:lnTo>
                    <a:pt x="1" y="124"/>
                  </a:lnTo>
                  <a:lnTo>
                    <a:pt x="0" y="91"/>
                  </a:lnTo>
                  <a:lnTo>
                    <a:pt x="0" y="71"/>
                  </a:lnTo>
                  <a:lnTo>
                    <a:pt x="3" y="54"/>
                  </a:lnTo>
                  <a:lnTo>
                    <a:pt x="4" y="39"/>
                  </a:lnTo>
                  <a:lnTo>
                    <a:pt x="9" y="29"/>
                  </a:lnTo>
                  <a:lnTo>
                    <a:pt x="10" y="28"/>
                  </a:lnTo>
                  <a:lnTo>
                    <a:pt x="12" y="23"/>
                  </a:lnTo>
                  <a:lnTo>
                    <a:pt x="13" y="21"/>
                  </a:lnTo>
                  <a:lnTo>
                    <a:pt x="14" y="19"/>
                  </a:lnTo>
                  <a:lnTo>
                    <a:pt x="22" y="6"/>
                  </a:lnTo>
                  <a:lnTo>
                    <a:pt x="29" y="0"/>
                  </a:lnTo>
                  <a:lnTo>
                    <a:pt x="37" y="2"/>
                  </a:lnTo>
                  <a:lnTo>
                    <a:pt x="55" y="10"/>
                  </a:lnTo>
                  <a:lnTo>
                    <a:pt x="71" y="22"/>
                  </a:lnTo>
                  <a:lnTo>
                    <a:pt x="94" y="44"/>
                  </a:lnTo>
                  <a:lnTo>
                    <a:pt x="121" y="74"/>
                  </a:lnTo>
                  <a:lnTo>
                    <a:pt x="151" y="109"/>
                  </a:lnTo>
                  <a:lnTo>
                    <a:pt x="180" y="149"/>
                  </a:lnTo>
                  <a:lnTo>
                    <a:pt x="206" y="189"/>
                  </a:lnTo>
                  <a:lnTo>
                    <a:pt x="228" y="230"/>
                  </a:lnTo>
                  <a:lnTo>
                    <a:pt x="242" y="267"/>
                  </a:lnTo>
                  <a:lnTo>
                    <a:pt x="244" y="276"/>
                  </a:lnTo>
                  <a:lnTo>
                    <a:pt x="245" y="283"/>
                  </a:lnTo>
                  <a:lnTo>
                    <a:pt x="247" y="289"/>
                  </a:lnTo>
                  <a:lnTo>
                    <a:pt x="247" y="296"/>
                  </a:lnTo>
                  <a:lnTo>
                    <a:pt x="247" y="302"/>
                  </a:lnTo>
                  <a:lnTo>
                    <a:pt x="245" y="306"/>
                  </a:lnTo>
                  <a:lnTo>
                    <a:pt x="244" y="311"/>
                  </a:lnTo>
                  <a:lnTo>
                    <a:pt x="242" y="315"/>
                  </a:lnTo>
                  <a:lnTo>
                    <a:pt x="236" y="318"/>
                  </a:lnTo>
                  <a:lnTo>
                    <a:pt x="228" y="322"/>
                  </a:lnTo>
                  <a:lnTo>
                    <a:pt x="216" y="328"/>
                  </a:lnTo>
                  <a:lnTo>
                    <a:pt x="205" y="335"/>
                  </a:lnTo>
                  <a:lnTo>
                    <a:pt x="192" y="341"/>
                  </a:lnTo>
                  <a:lnTo>
                    <a:pt x="180" y="348"/>
                  </a:lnTo>
                  <a:lnTo>
                    <a:pt x="170" y="352"/>
                  </a:lnTo>
                  <a:lnTo>
                    <a:pt x="163" y="357"/>
                  </a:lnTo>
                  <a:lnTo>
                    <a:pt x="150" y="348"/>
                  </a:lnTo>
                  <a:lnTo>
                    <a:pt x="134" y="336"/>
                  </a:lnTo>
                  <a:lnTo>
                    <a:pt x="114" y="322"/>
                  </a:lnTo>
                  <a:lnTo>
                    <a:pt x="94" y="305"/>
                  </a:lnTo>
                  <a:lnTo>
                    <a:pt x="72" y="285"/>
                  </a:lnTo>
                  <a:lnTo>
                    <a:pt x="53" y="264"/>
                  </a:lnTo>
                  <a:lnTo>
                    <a:pt x="36" y="243"/>
                  </a:lnTo>
                  <a:lnTo>
                    <a:pt x="23" y="220"/>
                  </a:lnTo>
                  <a:close/>
                </a:path>
              </a:pathLst>
            </a:custGeom>
            <a:solidFill>
              <a:srgbClr val="FF9900"/>
            </a:solidFill>
            <a:ln w="9525">
              <a:noFill/>
              <a:round/>
              <a:headEnd/>
              <a:tailEnd/>
            </a:ln>
          </p:spPr>
          <p:txBody>
            <a:bodyPr/>
            <a:lstStyle/>
            <a:p>
              <a:endParaRPr lang="en-US"/>
            </a:p>
          </p:txBody>
        </p:sp>
        <p:sp>
          <p:nvSpPr>
            <p:cNvPr id="18472" name="Freeform 40"/>
            <p:cNvSpPr>
              <a:spLocks/>
            </p:cNvSpPr>
            <p:nvPr/>
          </p:nvSpPr>
          <p:spPr bwMode="auto">
            <a:xfrm>
              <a:off x="4757" y="3612"/>
              <a:ext cx="115" cy="165"/>
            </a:xfrm>
            <a:custGeom>
              <a:avLst/>
              <a:gdLst/>
              <a:ahLst/>
              <a:cxnLst>
                <a:cxn ang="0">
                  <a:pos x="27" y="3"/>
                </a:cxn>
                <a:cxn ang="0">
                  <a:pos x="20" y="0"/>
                </a:cxn>
                <a:cxn ang="0">
                  <a:pos x="13" y="0"/>
                </a:cxn>
                <a:cxn ang="0">
                  <a:pos x="9" y="4"/>
                </a:cxn>
                <a:cxn ang="0">
                  <a:pos x="4" y="7"/>
                </a:cxn>
                <a:cxn ang="0">
                  <a:pos x="0" y="17"/>
                </a:cxn>
                <a:cxn ang="0">
                  <a:pos x="0" y="32"/>
                </a:cxn>
                <a:cxn ang="0">
                  <a:pos x="3" y="52"/>
                </a:cxn>
                <a:cxn ang="0">
                  <a:pos x="11" y="75"/>
                </a:cxn>
                <a:cxn ang="0">
                  <a:pos x="22" y="102"/>
                </a:cxn>
                <a:cxn ang="0">
                  <a:pos x="36" y="131"/>
                </a:cxn>
                <a:cxn ang="0">
                  <a:pos x="53" y="163"/>
                </a:cxn>
                <a:cxn ang="0">
                  <a:pos x="74" y="195"/>
                </a:cxn>
                <a:cxn ang="0">
                  <a:pos x="95" y="226"/>
                </a:cxn>
                <a:cxn ang="0">
                  <a:pos x="117" y="254"/>
                </a:cxn>
                <a:cxn ang="0">
                  <a:pos x="138" y="278"/>
                </a:cxn>
                <a:cxn ang="0">
                  <a:pos x="157" y="299"/>
                </a:cxn>
                <a:cxn ang="0">
                  <a:pos x="176" y="314"/>
                </a:cxn>
                <a:cxn ang="0">
                  <a:pos x="192" y="324"/>
                </a:cxn>
                <a:cxn ang="0">
                  <a:pos x="203" y="329"/>
                </a:cxn>
                <a:cxn ang="0">
                  <a:pos x="213" y="327"/>
                </a:cxn>
                <a:cxn ang="0">
                  <a:pos x="219" y="324"/>
                </a:cxn>
                <a:cxn ang="0">
                  <a:pos x="225" y="322"/>
                </a:cxn>
                <a:cxn ang="0">
                  <a:pos x="231" y="317"/>
                </a:cxn>
                <a:cxn ang="0">
                  <a:pos x="231" y="309"/>
                </a:cxn>
                <a:cxn ang="0">
                  <a:pos x="228" y="294"/>
                </a:cxn>
                <a:cxn ang="0">
                  <a:pos x="221" y="277"/>
                </a:cxn>
                <a:cxn ang="0">
                  <a:pos x="212" y="258"/>
                </a:cxn>
                <a:cxn ang="0">
                  <a:pos x="202" y="238"/>
                </a:cxn>
                <a:cxn ang="0">
                  <a:pos x="189" y="216"/>
                </a:cxn>
                <a:cxn ang="0">
                  <a:pos x="176" y="193"/>
                </a:cxn>
                <a:cxn ang="0">
                  <a:pos x="161" y="170"/>
                </a:cxn>
                <a:cxn ang="0">
                  <a:pos x="146" y="147"/>
                </a:cxn>
                <a:cxn ang="0">
                  <a:pos x="130" y="124"/>
                </a:cxn>
                <a:cxn ang="0">
                  <a:pos x="114" y="99"/>
                </a:cxn>
                <a:cxn ang="0">
                  <a:pos x="98" y="78"/>
                </a:cxn>
                <a:cxn ang="0">
                  <a:pos x="82" y="58"/>
                </a:cxn>
                <a:cxn ang="0">
                  <a:pos x="66" y="39"/>
                </a:cxn>
                <a:cxn ang="0">
                  <a:pos x="52" y="23"/>
                </a:cxn>
                <a:cxn ang="0">
                  <a:pos x="39" y="11"/>
                </a:cxn>
                <a:cxn ang="0">
                  <a:pos x="27" y="3"/>
                </a:cxn>
              </a:cxnLst>
              <a:rect l="0" t="0" r="r" b="b"/>
              <a:pathLst>
                <a:path w="231" h="329">
                  <a:moveTo>
                    <a:pt x="27" y="3"/>
                  </a:moveTo>
                  <a:lnTo>
                    <a:pt x="20" y="0"/>
                  </a:lnTo>
                  <a:lnTo>
                    <a:pt x="13" y="0"/>
                  </a:lnTo>
                  <a:lnTo>
                    <a:pt x="9" y="4"/>
                  </a:lnTo>
                  <a:lnTo>
                    <a:pt x="4" y="7"/>
                  </a:lnTo>
                  <a:lnTo>
                    <a:pt x="0" y="17"/>
                  </a:lnTo>
                  <a:lnTo>
                    <a:pt x="0" y="32"/>
                  </a:lnTo>
                  <a:lnTo>
                    <a:pt x="3" y="52"/>
                  </a:lnTo>
                  <a:lnTo>
                    <a:pt x="11" y="75"/>
                  </a:lnTo>
                  <a:lnTo>
                    <a:pt x="22" y="102"/>
                  </a:lnTo>
                  <a:lnTo>
                    <a:pt x="36" y="131"/>
                  </a:lnTo>
                  <a:lnTo>
                    <a:pt x="53" y="163"/>
                  </a:lnTo>
                  <a:lnTo>
                    <a:pt x="74" y="195"/>
                  </a:lnTo>
                  <a:lnTo>
                    <a:pt x="95" y="226"/>
                  </a:lnTo>
                  <a:lnTo>
                    <a:pt x="117" y="254"/>
                  </a:lnTo>
                  <a:lnTo>
                    <a:pt x="138" y="278"/>
                  </a:lnTo>
                  <a:lnTo>
                    <a:pt x="157" y="299"/>
                  </a:lnTo>
                  <a:lnTo>
                    <a:pt x="176" y="314"/>
                  </a:lnTo>
                  <a:lnTo>
                    <a:pt x="192" y="324"/>
                  </a:lnTo>
                  <a:lnTo>
                    <a:pt x="203" y="329"/>
                  </a:lnTo>
                  <a:lnTo>
                    <a:pt x="213" y="327"/>
                  </a:lnTo>
                  <a:lnTo>
                    <a:pt x="219" y="324"/>
                  </a:lnTo>
                  <a:lnTo>
                    <a:pt x="225" y="322"/>
                  </a:lnTo>
                  <a:lnTo>
                    <a:pt x="231" y="317"/>
                  </a:lnTo>
                  <a:lnTo>
                    <a:pt x="231" y="309"/>
                  </a:lnTo>
                  <a:lnTo>
                    <a:pt x="228" y="294"/>
                  </a:lnTo>
                  <a:lnTo>
                    <a:pt x="221" y="277"/>
                  </a:lnTo>
                  <a:lnTo>
                    <a:pt x="212" y="258"/>
                  </a:lnTo>
                  <a:lnTo>
                    <a:pt x="202" y="238"/>
                  </a:lnTo>
                  <a:lnTo>
                    <a:pt x="189" y="216"/>
                  </a:lnTo>
                  <a:lnTo>
                    <a:pt x="176" y="193"/>
                  </a:lnTo>
                  <a:lnTo>
                    <a:pt x="161" y="170"/>
                  </a:lnTo>
                  <a:lnTo>
                    <a:pt x="146" y="147"/>
                  </a:lnTo>
                  <a:lnTo>
                    <a:pt x="130" y="124"/>
                  </a:lnTo>
                  <a:lnTo>
                    <a:pt x="114" y="99"/>
                  </a:lnTo>
                  <a:lnTo>
                    <a:pt x="98" y="78"/>
                  </a:lnTo>
                  <a:lnTo>
                    <a:pt x="82" y="58"/>
                  </a:lnTo>
                  <a:lnTo>
                    <a:pt x="66" y="39"/>
                  </a:lnTo>
                  <a:lnTo>
                    <a:pt x="52" y="23"/>
                  </a:lnTo>
                  <a:lnTo>
                    <a:pt x="39" y="11"/>
                  </a:lnTo>
                  <a:lnTo>
                    <a:pt x="27" y="3"/>
                  </a:lnTo>
                  <a:close/>
                </a:path>
              </a:pathLst>
            </a:custGeom>
            <a:solidFill>
              <a:srgbClr val="F9E0A8"/>
            </a:solidFill>
            <a:ln w="9525">
              <a:noFill/>
              <a:round/>
              <a:headEnd/>
              <a:tailEnd/>
            </a:ln>
          </p:spPr>
          <p:txBody>
            <a:bodyPr/>
            <a:lstStyle/>
            <a:p>
              <a:endParaRPr lang="en-US"/>
            </a:p>
          </p:txBody>
        </p:sp>
        <p:sp>
          <p:nvSpPr>
            <p:cNvPr id="18473" name="Freeform 41"/>
            <p:cNvSpPr>
              <a:spLocks/>
            </p:cNvSpPr>
            <p:nvPr/>
          </p:nvSpPr>
          <p:spPr bwMode="auto">
            <a:xfrm>
              <a:off x="4764" y="3613"/>
              <a:ext cx="111" cy="159"/>
            </a:xfrm>
            <a:custGeom>
              <a:avLst/>
              <a:gdLst/>
              <a:ahLst/>
              <a:cxnLst>
                <a:cxn ang="0">
                  <a:pos x="6" y="2"/>
                </a:cxn>
                <a:cxn ang="0">
                  <a:pos x="0" y="10"/>
                </a:cxn>
                <a:cxn ang="0">
                  <a:pos x="0" y="23"/>
                </a:cxn>
                <a:cxn ang="0">
                  <a:pos x="3" y="42"/>
                </a:cxn>
                <a:cxn ang="0">
                  <a:pos x="10" y="65"/>
                </a:cxn>
                <a:cxn ang="0">
                  <a:pos x="22" y="91"/>
                </a:cxn>
                <a:cxn ang="0">
                  <a:pos x="36" y="120"/>
                </a:cxn>
                <a:cxn ang="0">
                  <a:pos x="54" y="152"/>
                </a:cxn>
                <a:cxn ang="0">
                  <a:pos x="74" y="184"/>
                </a:cxn>
                <a:cxn ang="0">
                  <a:pos x="96" y="215"/>
                </a:cxn>
                <a:cxn ang="0">
                  <a:pos x="117" y="243"/>
                </a:cxn>
                <a:cxn ang="0">
                  <a:pos x="139" y="267"/>
                </a:cxn>
                <a:cxn ang="0">
                  <a:pos x="158" y="287"/>
                </a:cxn>
                <a:cxn ang="0">
                  <a:pos x="176" y="303"/>
                </a:cxn>
                <a:cxn ang="0">
                  <a:pos x="192" y="313"/>
                </a:cxn>
                <a:cxn ang="0">
                  <a:pos x="204" y="318"/>
                </a:cxn>
                <a:cxn ang="0">
                  <a:pos x="214" y="316"/>
                </a:cxn>
                <a:cxn ang="0">
                  <a:pos x="220" y="309"/>
                </a:cxn>
                <a:cxn ang="0">
                  <a:pos x="221" y="296"/>
                </a:cxn>
                <a:cxn ang="0">
                  <a:pos x="220" y="279"/>
                </a:cxn>
                <a:cxn ang="0">
                  <a:pos x="212" y="256"/>
                </a:cxn>
                <a:cxn ang="0">
                  <a:pos x="204" y="231"/>
                </a:cxn>
                <a:cxn ang="0">
                  <a:pos x="189" y="202"/>
                </a:cxn>
                <a:cxn ang="0">
                  <a:pos x="172" y="171"/>
                </a:cxn>
                <a:cxn ang="0">
                  <a:pos x="150" y="136"/>
                </a:cxn>
                <a:cxn ang="0">
                  <a:pos x="129" y="104"/>
                </a:cxn>
                <a:cxn ang="0">
                  <a:pos x="107" y="75"/>
                </a:cxn>
                <a:cxn ang="0">
                  <a:pos x="85" y="51"/>
                </a:cxn>
                <a:cxn ang="0">
                  <a:pos x="65" y="31"/>
                </a:cxn>
                <a:cxn ang="0">
                  <a:pos x="47" y="15"/>
                </a:cxn>
                <a:cxn ang="0">
                  <a:pos x="29" y="5"/>
                </a:cxn>
                <a:cxn ang="0">
                  <a:pos x="16" y="0"/>
                </a:cxn>
                <a:cxn ang="0">
                  <a:pos x="6" y="2"/>
                </a:cxn>
              </a:cxnLst>
              <a:rect l="0" t="0" r="r" b="b"/>
              <a:pathLst>
                <a:path w="221" h="318">
                  <a:moveTo>
                    <a:pt x="6" y="2"/>
                  </a:moveTo>
                  <a:lnTo>
                    <a:pt x="0" y="10"/>
                  </a:lnTo>
                  <a:lnTo>
                    <a:pt x="0" y="23"/>
                  </a:lnTo>
                  <a:lnTo>
                    <a:pt x="3" y="42"/>
                  </a:lnTo>
                  <a:lnTo>
                    <a:pt x="10" y="65"/>
                  </a:lnTo>
                  <a:lnTo>
                    <a:pt x="22" y="91"/>
                  </a:lnTo>
                  <a:lnTo>
                    <a:pt x="36" y="120"/>
                  </a:lnTo>
                  <a:lnTo>
                    <a:pt x="54" y="152"/>
                  </a:lnTo>
                  <a:lnTo>
                    <a:pt x="74" y="184"/>
                  </a:lnTo>
                  <a:lnTo>
                    <a:pt x="96" y="215"/>
                  </a:lnTo>
                  <a:lnTo>
                    <a:pt x="117" y="243"/>
                  </a:lnTo>
                  <a:lnTo>
                    <a:pt x="139" y="267"/>
                  </a:lnTo>
                  <a:lnTo>
                    <a:pt x="158" y="287"/>
                  </a:lnTo>
                  <a:lnTo>
                    <a:pt x="176" y="303"/>
                  </a:lnTo>
                  <a:lnTo>
                    <a:pt x="192" y="313"/>
                  </a:lnTo>
                  <a:lnTo>
                    <a:pt x="204" y="318"/>
                  </a:lnTo>
                  <a:lnTo>
                    <a:pt x="214" y="316"/>
                  </a:lnTo>
                  <a:lnTo>
                    <a:pt x="220" y="309"/>
                  </a:lnTo>
                  <a:lnTo>
                    <a:pt x="221" y="296"/>
                  </a:lnTo>
                  <a:lnTo>
                    <a:pt x="220" y="279"/>
                  </a:lnTo>
                  <a:lnTo>
                    <a:pt x="212" y="256"/>
                  </a:lnTo>
                  <a:lnTo>
                    <a:pt x="204" y="231"/>
                  </a:lnTo>
                  <a:lnTo>
                    <a:pt x="189" y="202"/>
                  </a:lnTo>
                  <a:lnTo>
                    <a:pt x="172" y="171"/>
                  </a:lnTo>
                  <a:lnTo>
                    <a:pt x="150" y="136"/>
                  </a:lnTo>
                  <a:lnTo>
                    <a:pt x="129" y="104"/>
                  </a:lnTo>
                  <a:lnTo>
                    <a:pt x="107" y="75"/>
                  </a:lnTo>
                  <a:lnTo>
                    <a:pt x="85" y="51"/>
                  </a:lnTo>
                  <a:lnTo>
                    <a:pt x="65" y="31"/>
                  </a:lnTo>
                  <a:lnTo>
                    <a:pt x="47" y="15"/>
                  </a:lnTo>
                  <a:lnTo>
                    <a:pt x="29" y="5"/>
                  </a:lnTo>
                  <a:lnTo>
                    <a:pt x="16" y="0"/>
                  </a:lnTo>
                  <a:lnTo>
                    <a:pt x="6" y="2"/>
                  </a:lnTo>
                  <a:close/>
                </a:path>
              </a:pathLst>
            </a:custGeom>
            <a:solidFill>
              <a:srgbClr val="FCF2D8"/>
            </a:solidFill>
            <a:ln w="9525">
              <a:noFill/>
              <a:round/>
              <a:headEnd/>
              <a:tailEnd/>
            </a:ln>
          </p:spPr>
          <p:txBody>
            <a:bodyPr/>
            <a:lstStyle/>
            <a:p>
              <a:endParaRPr lang="en-US"/>
            </a:p>
          </p:txBody>
        </p:sp>
        <p:sp>
          <p:nvSpPr>
            <p:cNvPr id="18474" name="Freeform 42"/>
            <p:cNvSpPr>
              <a:spLocks/>
            </p:cNvSpPr>
            <p:nvPr/>
          </p:nvSpPr>
          <p:spPr bwMode="auto">
            <a:xfrm>
              <a:off x="4753" y="3687"/>
              <a:ext cx="44" cy="34"/>
            </a:xfrm>
            <a:custGeom>
              <a:avLst/>
              <a:gdLst/>
              <a:ahLst/>
              <a:cxnLst>
                <a:cxn ang="0">
                  <a:pos x="52" y="0"/>
                </a:cxn>
                <a:cxn ang="0">
                  <a:pos x="50" y="1"/>
                </a:cxn>
                <a:cxn ang="0">
                  <a:pos x="46" y="2"/>
                </a:cxn>
                <a:cxn ang="0">
                  <a:pos x="39" y="5"/>
                </a:cxn>
                <a:cxn ang="0">
                  <a:pos x="30" y="8"/>
                </a:cxn>
                <a:cxn ang="0">
                  <a:pos x="21" y="12"/>
                </a:cxn>
                <a:cxn ang="0">
                  <a:pos x="13" y="15"/>
                </a:cxn>
                <a:cxn ang="0">
                  <a:pos x="6" y="18"/>
                </a:cxn>
                <a:cxn ang="0">
                  <a:pos x="0" y="20"/>
                </a:cxn>
                <a:cxn ang="0">
                  <a:pos x="0" y="24"/>
                </a:cxn>
                <a:cxn ang="0">
                  <a:pos x="3" y="36"/>
                </a:cxn>
                <a:cxn ang="0">
                  <a:pos x="7" y="51"/>
                </a:cxn>
                <a:cxn ang="0">
                  <a:pos x="13" y="67"/>
                </a:cxn>
                <a:cxn ang="0">
                  <a:pos x="16" y="67"/>
                </a:cxn>
                <a:cxn ang="0">
                  <a:pos x="21" y="67"/>
                </a:cxn>
                <a:cxn ang="0">
                  <a:pos x="30" y="66"/>
                </a:cxn>
                <a:cxn ang="0">
                  <a:pos x="42" y="64"/>
                </a:cxn>
                <a:cxn ang="0">
                  <a:pos x="53" y="63"/>
                </a:cxn>
                <a:cxn ang="0">
                  <a:pos x="66" y="62"/>
                </a:cxn>
                <a:cxn ang="0">
                  <a:pos x="78" y="59"/>
                </a:cxn>
                <a:cxn ang="0">
                  <a:pos x="86" y="56"/>
                </a:cxn>
                <a:cxn ang="0">
                  <a:pos x="72" y="34"/>
                </a:cxn>
                <a:cxn ang="0">
                  <a:pos x="65" y="21"/>
                </a:cxn>
                <a:cxn ang="0">
                  <a:pos x="59" y="11"/>
                </a:cxn>
                <a:cxn ang="0">
                  <a:pos x="52" y="0"/>
                </a:cxn>
              </a:cxnLst>
              <a:rect l="0" t="0" r="r" b="b"/>
              <a:pathLst>
                <a:path w="86" h="67">
                  <a:moveTo>
                    <a:pt x="52" y="0"/>
                  </a:moveTo>
                  <a:lnTo>
                    <a:pt x="50" y="1"/>
                  </a:lnTo>
                  <a:lnTo>
                    <a:pt x="46" y="2"/>
                  </a:lnTo>
                  <a:lnTo>
                    <a:pt x="39" y="5"/>
                  </a:lnTo>
                  <a:lnTo>
                    <a:pt x="30" y="8"/>
                  </a:lnTo>
                  <a:lnTo>
                    <a:pt x="21" y="12"/>
                  </a:lnTo>
                  <a:lnTo>
                    <a:pt x="13" y="15"/>
                  </a:lnTo>
                  <a:lnTo>
                    <a:pt x="6" y="18"/>
                  </a:lnTo>
                  <a:lnTo>
                    <a:pt x="0" y="20"/>
                  </a:lnTo>
                  <a:lnTo>
                    <a:pt x="0" y="24"/>
                  </a:lnTo>
                  <a:lnTo>
                    <a:pt x="3" y="36"/>
                  </a:lnTo>
                  <a:lnTo>
                    <a:pt x="7" y="51"/>
                  </a:lnTo>
                  <a:lnTo>
                    <a:pt x="13" y="67"/>
                  </a:lnTo>
                  <a:lnTo>
                    <a:pt x="16" y="67"/>
                  </a:lnTo>
                  <a:lnTo>
                    <a:pt x="21" y="67"/>
                  </a:lnTo>
                  <a:lnTo>
                    <a:pt x="30" y="66"/>
                  </a:lnTo>
                  <a:lnTo>
                    <a:pt x="42" y="64"/>
                  </a:lnTo>
                  <a:lnTo>
                    <a:pt x="53" y="63"/>
                  </a:lnTo>
                  <a:lnTo>
                    <a:pt x="66" y="62"/>
                  </a:lnTo>
                  <a:lnTo>
                    <a:pt x="78" y="59"/>
                  </a:lnTo>
                  <a:lnTo>
                    <a:pt x="86" y="56"/>
                  </a:lnTo>
                  <a:lnTo>
                    <a:pt x="72" y="34"/>
                  </a:lnTo>
                  <a:lnTo>
                    <a:pt x="65" y="21"/>
                  </a:lnTo>
                  <a:lnTo>
                    <a:pt x="59" y="11"/>
                  </a:lnTo>
                  <a:lnTo>
                    <a:pt x="52" y="0"/>
                  </a:lnTo>
                  <a:close/>
                </a:path>
              </a:pathLst>
            </a:custGeom>
            <a:solidFill>
              <a:srgbClr val="FFFFFF"/>
            </a:solidFill>
            <a:ln w="9525">
              <a:noFill/>
              <a:round/>
              <a:headEnd/>
              <a:tailEnd/>
            </a:ln>
          </p:spPr>
          <p:txBody>
            <a:bodyPr/>
            <a:lstStyle/>
            <a:p>
              <a:endParaRPr lang="en-US"/>
            </a:p>
          </p:txBody>
        </p:sp>
        <p:sp>
          <p:nvSpPr>
            <p:cNvPr id="18475" name="Freeform 43"/>
            <p:cNvSpPr>
              <a:spLocks/>
            </p:cNvSpPr>
            <p:nvPr/>
          </p:nvSpPr>
          <p:spPr bwMode="auto">
            <a:xfrm>
              <a:off x="5115" y="3981"/>
              <a:ext cx="142" cy="133"/>
            </a:xfrm>
            <a:custGeom>
              <a:avLst/>
              <a:gdLst/>
              <a:ahLst/>
              <a:cxnLst>
                <a:cxn ang="0">
                  <a:pos x="249" y="0"/>
                </a:cxn>
                <a:cxn ang="0">
                  <a:pos x="249" y="6"/>
                </a:cxn>
                <a:cxn ang="0">
                  <a:pos x="249" y="10"/>
                </a:cxn>
                <a:cxn ang="0">
                  <a:pos x="249" y="16"/>
                </a:cxn>
                <a:cxn ang="0">
                  <a:pos x="249" y="22"/>
                </a:cxn>
                <a:cxn ang="0">
                  <a:pos x="248" y="88"/>
                </a:cxn>
                <a:cxn ang="0">
                  <a:pos x="245" y="149"/>
                </a:cxn>
                <a:cxn ang="0">
                  <a:pos x="241" y="198"/>
                </a:cxn>
                <a:cxn ang="0">
                  <a:pos x="233" y="229"/>
                </a:cxn>
                <a:cxn ang="0">
                  <a:pos x="217" y="218"/>
                </a:cxn>
                <a:cxn ang="0">
                  <a:pos x="197" y="202"/>
                </a:cxn>
                <a:cxn ang="0">
                  <a:pos x="171" y="180"/>
                </a:cxn>
                <a:cxn ang="0">
                  <a:pos x="142" y="156"/>
                </a:cxn>
                <a:cxn ang="0">
                  <a:pos x="112" y="128"/>
                </a:cxn>
                <a:cxn ang="0">
                  <a:pos x="80" y="101"/>
                </a:cxn>
                <a:cxn ang="0">
                  <a:pos x="50" y="72"/>
                </a:cxn>
                <a:cxn ang="0">
                  <a:pos x="21" y="46"/>
                </a:cxn>
                <a:cxn ang="0">
                  <a:pos x="0" y="71"/>
                </a:cxn>
                <a:cxn ang="0">
                  <a:pos x="17" y="87"/>
                </a:cxn>
                <a:cxn ang="0">
                  <a:pos x="44" y="113"/>
                </a:cxn>
                <a:cxn ang="0">
                  <a:pos x="78" y="143"/>
                </a:cxn>
                <a:cxn ang="0">
                  <a:pos x="114" y="175"/>
                </a:cxn>
                <a:cxn ang="0">
                  <a:pos x="150" y="206"/>
                </a:cxn>
                <a:cxn ang="0">
                  <a:pos x="183" y="234"/>
                </a:cxn>
                <a:cxn ang="0">
                  <a:pos x="210" y="254"/>
                </a:cxn>
                <a:cxn ang="0">
                  <a:pos x="229" y="265"/>
                </a:cxn>
                <a:cxn ang="0">
                  <a:pos x="235" y="267"/>
                </a:cxn>
                <a:cxn ang="0">
                  <a:pos x="241" y="267"/>
                </a:cxn>
                <a:cxn ang="0">
                  <a:pos x="246" y="265"/>
                </a:cxn>
                <a:cxn ang="0">
                  <a:pos x="251" y="263"/>
                </a:cxn>
                <a:cxn ang="0">
                  <a:pos x="268" y="228"/>
                </a:cxn>
                <a:cxn ang="0">
                  <a:pos x="278" y="164"/>
                </a:cxn>
                <a:cxn ang="0">
                  <a:pos x="282" y="84"/>
                </a:cxn>
                <a:cxn ang="0">
                  <a:pos x="282" y="0"/>
                </a:cxn>
                <a:cxn ang="0">
                  <a:pos x="249" y="0"/>
                </a:cxn>
              </a:cxnLst>
              <a:rect l="0" t="0" r="r" b="b"/>
              <a:pathLst>
                <a:path w="282" h="267">
                  <a:moveTo>
                    <a:pt x="249" y="0"/>
                  </a:moveTo>
                  <a:lnTo>
                    <a:pt x="249" y="6"/>
                  </a:lnTo>
                  <a:lnTo>
                    <a:pt x="249" y="10"/>
                  </a:lnTo>
                  <a:lnTo>
                    <a:pt x="249" y="16"/>
                  </a:lnTo>
                  <a:lnTo>
                    <a:pt x="249" y="22"/>
                  </a:lnTo>
                  <a:lnTo>
                    <a:pt x="248" y="88"/>
                  </a:lnTo>
                  <a:lnTo>
                    <a:pt x="245" y="149"/>
                  </a:lnTo>
                  <a:lnTo>
                    <a:pt x="241" y="198"/>
                  </a:lnTo>
                  <a:lnTo>
                    <a:pt x="233" y="229"/>
                  </a:lnTo>
                  <a:lnTo>
                    <a:pt x="217" y="218"/>
                  </a:lnTo>
                  <a:lnTo>
                    <a:pt x="197" y="202"/>
                  </a:lnTo>
                  <a:lnTo>
                    <a:pt x="171" y="180"/>
                  </a:lnTo>
                  <a:lnTo>
                    <a:pt x="142" y="156"/>
                  </a:lnTo>
                  <a:lnTo>
                    <a:pt x="112" y="128"/>
                  </a:lnTo>
                  <a:lnTo>
                    <a:pt x="80" y="101"/>
                  </a:lnTo>
                  <a:lnTo>
                    <a:pt x="50" y="72"/>
                  </a:lnTo>
                  <a:lnTo>
                    <a:pt x="21" y="46"/>
                  </a:lnTo>
                  <a:lnTo>
                    <a:pt x="0" y="71"/>
                  </a:lnTo>
                  <a:lnTo>
                    <a:pt x="17" y="87"/>
                  </a:lnTo>
                  <a:lnTo>
                    <a:pt x="44" y="113"/>
                  </a:lnTo>
                  <a:lnTo>
                    <a:pt x="78" y="143"/>
                  </a:lnTo>
                  <a:lnTo>
                    <a:pt x="114" y="175"/>
                  </a:lnTo>
                  <a:lnTo>
                    <a:pt x="150" y="206"/>
                  </a:lnTo>
                  <a:lnTo>
                    <a:pt x="183" y="234"/>
                  </a:lnTo>
                  <a:lnTo>
                    <a:pt x="210" y="254"/>
                  </a:lnTo>
                  <a:lnTo>
                    <a:pt x="229" y="265"/>
                  </a:lnTo>
                  <a:lnTo>
                    <a:pt x="235" y="267"/>
                  </a:lnTo>
                  <a:lnTo>
                    <a:pt x="241" y="267"/>
                  </a:lnTo>
                  <a:lnTo>
                    <a:pt x="246" y="265"/>
                  </a:lnTo>
                  <a:lnTo>
                    <a:pt x="251" y="263"/>
                  </a:lnTo>
                  <a:lnTo>
                    <a:pt x="268" y="228"/>
                  </a:lnTo>
                  <a:lnTo>
                    <a:pt x="278" y="164"/>
                  </a:lnTo>
                  <a:lnTo>
                    <a:pt x="282" y="84"/>
                  </a:lnTo>
                  <a:lnTo>
                    <a:pt x="282" y="0"/>
                  </a:lnTo>
                  <a:lnTo>
                    <a:pt x="249" y="0"/>
                  </a:lnTo>
                  <a:close/>
                </a:path>
              </a:pathLst>
            </a:custGeom>
            <a:solidFill>
              <a:srgbClr val="000000"/>
            </a:solidFill>
            <a:ln w="9525">
              <a:noFill/>
              <a:round/>
              <a:headEnd/>
              <a:tailEnd/>
            </a:ln>
          </p:spPr>
          <p:txBody>
            <a:bodyPr/>
            <a:lstStyle/>
            <a:p>
              <a:endParaRPr lang="en-US"/>
            </a:p>
          </p:txBody>
        </p:sp>
        <p:sp>
          <p:nvSpPr>
            <p:cNvPr id="18476" name="Freeform 44"/>
            <p:cNvSpPr>
              <a:spLocks/>
            </p:cNvSpPr>
            <p:nvPr/>
          </p:nvSpPr>
          <p:spPr bwMode="auto">
            <a:xfrm>
              <a:off x="5091" y="3960"/>
              <a:ext cx="111" cy="126"/>
            </a:xfrm>
            <a:custGeom>
              <a:avLst/>
              <a:gdLst/>
              <a:ahLst/>
              <a:cxnLst>
                <a:cxn ang="0">
                  <a:pos x="60" y="0"/>
                </a:cxn>
                <a:cxn ang="0">
                  <a:pos x="222" y="114"/>
                </a:cxn>
                <a:cxn ang="0">
                  <a:pos x="112" y="251"/>
                </a:cxn>
                <a:cxn ang="0">
                  <a:pos x="8" y="143"/>
                </a:cxn>
                <a:cxn ang="0">
                  <a:pos x="7" y="139"/>
                </a:cxn>
                <a:cxn ang="0">
                  <a:pos x="4" y="124"/>
                </a:cxn>
                <a:cxn ang="0">
                  <a:pos x="1" y="106"/>
                </a:cxn>
                <a:cxn ang="0">
                  <a:pos x="0" y="82"/>
                </a:cxn>
                <a:cxn ang="0">
                  <a:pos x="3" y="58"/>
                </a:cxn>
                <a:cxn ang="0">
                  <a:pos x="13" y="33"/>
                </a:cxn>
                <a:cxn ang="0">
                  <a:pos x="31" y="15"/>
                </a:cxn>
                <a:cxn ang="0">
                  <a:pos x="60" y="0"/>
                </a:cxn>
              </a:cxnLst>
              <a:rect l="0" t="0" r="r" b="b"/>
              <a:pathLst>
                <a:path w="222" h="251">
                  <a:moveTo>
                    <a:pt x="60" y="0"/>
                  </a:moveTo>
                  <a:lnTo>
                    <a:pt x="222" y="114"/>
                  </a:lnTo>
                  <a:lnTo>
                    <a:pt x="112" y="251"/>
                  </a:lnTo>
                  <a:lnTo>
                    <a:pt x="8" y="143"/>
                  </a:lnTo>
                  <a:lnTo>
                    <a:pt x="7" y="139"/>
                  </a:lnTo>
                  <a:lnTo>
                    <a:pt x="4" y="124"/>
                  </a:lnTo>
                  <a:lnTo>
                    <a:pt x="1" y="106"/>
                  </a:lnTo>
                  <a:lnTo>
                    <a:pt x="0" y="82"/>
                  </a:lnTo>
                  <a:lnTo>
                    <a:pt x="3" y="58"/>
                  </a:lnTo>
                  <a:lnTo>
                    <a:pt x="13" y="33"/>
                  </a:lnTo>
                  <a:lnTo>
                    <a:pt x="31" y="15"/>
                  </a:lnTo>
                  <a:lnTo>
                    <a:pt x="60" y="0"/>
                  </a:lnTo>
                  <a:close/>
                </a:path>
              </a:pathLst>
            </a:custGeom>
            <a:solidFill>
              <a:srgbClr val="000000"/>
            </a:solidFill>
            <a:ln w="9525">
              <a:noFill/>
              <a:round/>
              <a:headEnd/>
              <a:tailEnd/>
            </a:ln>
          </p:spPr>
          <p:txBody>
            <a:bodyPr/>
            <a:lstStyle/>
            <a:p>
              <a:endParaRPr lang="en-US"/>
            </a:p>
          </p:txBody>
        </p:sp>
        <p:sp>
          <p:nvSpPr>
            <p:cNvPr id="18477" name="Freeform 45"/>
            <p:cNvSpPr>
              <a:spLocks/>
            </p:cNvSpPr>
            <p:nvPr/>
          </p:nvSpPr>
          <p:spPr bwMode="auto">
            <a:xfrm>
              <a:off x="5094" y="3975"/>
              <a:ext cx="83" cy="85"/>
            </a:xfrm>
            <a:custGeom>
              <a:avLst/>
              <a:gdLst/>
              <a:ahLst/>
              <a:cxnLst>
                <a:cxn ang="0">
                  <a:pos x="47" y="0"/>
                </a:cxn>
                <a:cxn ang="0">
                  <a:pos x="166" y="93"/>
                </a:cxn>
                <a:cxn ang="0">
                  <a:pos x="97" y="171"/>
                </a:cxn>
                <a:cxn ang="0">
                  <a:pos x="3" y="77"/>
                </a:cxn>
                <a:cxn ang="0">
                  <a:pos x="1" y="74"/>
                </a:cxn>
                <a:cxn ang="0">
                  <a:pos x="1" y="68"/>
                </a:cxn>
                <a:cxn ang="0">
                  <a:pos x="0" y="58"/>
                </a:cxn>
                <a:cxn ang="0">
                  <a:pos x="1" y="45"/>
                </a:cxn>
                <a:cxn ang="0">
                  <a:pos x="4" y="32"/>
                </a:cxn>
                <a:cxn ang="0">
                  <a:pos x="13" y="21"/>
                </a:cxn>
                <a:cxn ang="0">
                  <a:pos x="27" y="9"/>
                </a:cxn>
                <a:cxn ang="0">
                  <a:pos x="47" y="0"/>
                </a:cxn>
              </a:cxnLst>
              <a:rect l="0" t="0" r="r" b="b"/>
              <a:pathLst>
                <a:path w="166" h="171">
                  <a:moveTo>
                    <a:pt x="47" y="0"/>
                  </a:moveTo>
                  <a:lnTo>
                    <a:pt x="166" y="93"/>
                  </a:lnTo>
                  <a:lnTo>
                    <a:pt x="97" y="171"/>
                  </a:lnTo>
                  <a:lnTo>
                    <a:pt x="3" y="77"/>
                  </a:lnTo>
                  <a:lnTo>
                    <a:pt x="1" y="74"/>
                  </a:lnTo>
                  <a:lnTo>
                    <a:pt x="1" y="68"/>
                  </a:lnTo>
                  <a:lnTo>
                    <a:pt x="0" y="58"/>
                  </a:lnTo>
                  <a:lnTo>
                    <a:pt x="1" y="45"/>
                  </a:lnTo>
                  <a:lnTo>
                    <a:pt x="4" y="32"/>
                  </a:lnTo>
                  <a:lnTo>
                    <a:pt x="13" y="21"/>
                  </a:lnTo>
                  <a:lnTo>
                    <a:pt x="27" y="9"/>
                  </a:lnTo>
                  <a:lnTo>
                    <a:pt x="47" y="0"/>
                  </a:lnTo>
                  <a:close/>
                </a:path>
              </a:pathLst>
            </a:custGeom>
            <a:solidFill>
              <a:srgbClr val="AAD12D"/>
            </a:solidFill>
            <a:ln w="9525">
              <a:noFill/>
              <a:round/>
              <a:headEnd/>
              <a:tailEnd/>
            </a:ln>
          </p:spPr>
          <p:txBody>
            <a:bodyPr/>
            <a:lstStyle/>
            <a:p>
              <a:endParaRPr lang="en-US"/>
            </a:p>
          </p:txBody>
        </p:sp>
        <p:sp>
          <p:nvSpPr>
            <p:cNvPr id="18478" name="Freeform 46"/>
            <p:cNvSpPr>
              <a:spLocks/>
            </p:cNvSpPr>
            <p:nvPr/>
          </p:nvSpPr>
          <p:spPr bwMode="auto">
            <a:xfrm>
              <a:off x="4570" y="3698"/>
              <a:ext cx="295" cy="314"/>
            </a:xfrm>
            <a:custGeom>
              <a:avLst/>
              <a:gdLst/>
              <a:ahLst/>
              <a:cxnLst>
                <a:cxn ang="0">
                  <a:pos x="305" y="22"/>
                </a:cxn>
                <a:cxn ang="0">
                  <a:pos x="273" y="74"/>
                </a:cxn>
                <a:cxn ang="0">
                  <a:pos x="227" y="149"/>
                </a:cxn>
                <a:cxn ang="0">
                  <a:pos x="173" y="238"/>
                </a:cxn>
                <a:cxn ang="0">
                  <a:pos x="119" y="333"/>
                </a:cxn>
                <a:cxn ang="0">
                  <a:pos x="67" y="424"/>
                </a:cxn>
                <a:cxn ang="0">
                  <a:pos x="28" y="504"/>
                </a:cxn>
                <a:cxn ang="0">
                  <a:pos x="3" y="560"/>
                </a:cxn>
                <a:cxn ang="0">
                  <a:pos x="2" y="593"/>
                </a:cxn>
                <a:cxn ang="0">
                  <a:pos x="13" y="613"/>
                </a:cxn>
                <a:cxn ang="0">
                  <a:pos x="36" y="626"/>
                </a:cxn>
                <a:cxn ang="0">
                  <a:pos x="74" y="629"/>
                </a:cxn>
                <a:cxn ang="0">
                  <a:pos x="113" y="623"/>
                </a:cxn>
                <a:cxn ang="0">
                  <a:pos x="142" y="615"/>
                </a:cxn>
                <a:cxn ang="0">
                  <a:pos x="153" y="610"/>
                </a:cxn>
                <a:cxn ang="0">
                  <a:pos x="159" y="605"/>
                </a:cxn>
                <a:cxn ang="0">
                  <a:pos x="165" y="594"/>
                </a:cxn>
                <a:cxn ang="0">
                  <a:pos x="186" y="571"/>
                </a:cxn>
                <a:cxn ang="0">
                  <a:pos x="224" y="537"/>
                </a:cxn>
                <a:cxn ang="0">
                  <a:pos x="274" y="495"/>
                </a:cxn>
                <a:cxn ang="0">
                  <a:pos x="334" y="446"/>
                </a:cxn>
                <a:cxn ang="0">
                  <a:pos x="400" y="393"/>
                </a:cxn>
                <a:cxn ang="0">
                  <a:pos x="472" y="336"/>
                </a:cxn>
                <a:cxn ang="0">
                  <a:pos x="546" y="279"/>
                </a:cxn>
                <a:cxn ang="0">
                  <a:pos x="586" y="248"/>
                </a:cxn>
                <a:cxn ang="0">
                  <a:pos x="590" y="241"/>
                </a:cxn>
                <a:cxn ang="0">
                  <a:pos x="589" y="232"/>
                </a:cxn>
                <a:cxn ang="0">
                  <a:pos x="585" y="227"/>
                </a:cxn>
                <a:cxn ang="0">
                  <a:pos x="553" y="209"/>
                </a:cxn>
                <a:cxn ang="0">
                  <a:pos x="501" y="179"/>
                </a:cxn>
                <a:cxn ang="0">
                  <a:pos x="456" y="143"/>
                </a:cxn>
                <a:cxn ang="0">
                  <a:pos x="419" y="108"/>
                </a:cxn>
                <a:cxn ang="0">
                  <a:pos x="390" y="75"/>
                </a:cxn>
                <a:cxn ang="0">
                  <a:pos x="367" y="45"/>
                </a:cxn>
                <a:cxn ang="0">
                  <a:pos x="351" y="23"/>
                </a:cxn>
                <a:cxn ang="0">
                  <a:pos x="344" y="10"/>
                </a:cxn>
                <a:cxn ang="0">
                  <a:pos x="339" y="4"/>
                </a:cxn>
                <a:cxn ang="0">
                  <a:pos x="332" y="0"/>
                </a:cxn>
                <a:cxn ang="0">
                  <a:pos x="323" y="0"/>
                </a:cxn>
                <a:cxn ang="0">
                  <a:pos x="316" y="4"/>
                </a:cxn>
              </a:cxnLst>
              <a:rect l="0" t="0" r="r" b="b"/>
              <a:pathLst>
                <a:path w="590" h="629">
                  <a:moveTo>
                    <a:pt x="313" y="7"/>
                  </a:moveTo>
                  <a:lnTo>
                    <a:pt x="305" y="22"/>
                  </a:lnTo>
                  <a:lnTo>
                    <a:pt x="290" y="43"/>
                  </a:lnTo>
                  <a:lnTo>
                    <a:pt x="273" y="74"/>
                  </a:lnTo>
                  <a:lnTo>
                    <a:pt x="251" y="108"/>
                  </a:lnTo>
                  <a:lnTo>
                    <a:pt x="227" y="149"/>
                  </a:lnTo>
                  <a:lnTo>
                    <a:pt x="201" y="192"/>
                  </a:lnTo>
                  <a:lnTo>
                    <a:pt x="173" y="238"/>
                  </a:lnTo>
                  <a:lnTo>
                    <a:pt x="146" y="286"/>
                  </a:lnTo>
                  <a:lnTo>
                    <a:pt x="119" y="333"/>
                  </a:lnTo>
                  <a:lnTo>
                    <a:pt x="91" y="380"/>
                  </a:lnTo>
                  <a:lnTo>
                    <a:pt x="67" y="424"/>
                  </a:lnTo>
                  <a:lnTo>
                    <a:pt x="45" y="466"/>
                  </a:lnTo>
                  <a:lnTo>
                    <a:pt x="28" y="504"/>
                  </a:lnTo>
                  <a:lnTo>
                    <a:pt x="13" y="535"/>
                  </a:lnTo>
                  <a:lnTo>
                    <a:pt x="3" y="560"/>
                  </a:lnTo>
                  <a:lnTo>
                    <a:pt x="0" y="577"/>
                  </a:lnTo>
                  <a:lnTo>
                    <a:pt x="2" y="593"/>
                  </a:lnTo>
                  <a:lnTo>
                    <a:pt x="8" y="605"/>
                  </a:lnTo>
                  <a:lnTo>
                    <a:pt x="13" y="613"/>
                  </a:lnTo>
                  <a:lnTo>
                    <a:pt x="21" y="619"/>
                  </a:lnTo>
                  <a:lnTo>
                    <a:pt x="36" y="626"/>
                  </a:lnTo>
                  <a:lnTo>
                    <a:pt x="55" y="629"/>
                  </a:lnTo>
                  <a:lnTo>
                    <a:pt x="74" y="629"/>
                  </a:lnTo>
                  <a:lnTo>
                    <a:pt x="94" y="628"/>
                  </a:lnTo>
                  <a:lnTo>
                    <a:pt x="113" y="623"/>
                  </a:lnTo>
                  <a:lnTo>
                    <a:pt x="129" y="619"/>
                  </a:lnTo>
                  <a:lnTo>
                    <a:pt x="142" y="615"/>
                  </a:lnTo>
                  <a:lnTo>
                    <a:pt x="150" y="612"/>
                  </a:lnTo>
                  <a:lnTo>
                    <a:pt x="153" y="610"/>
                  </a:lnTo>
                  <a:lnTo>
                    <a:pt x="156" y="607"/>
                  </a:lnTo>
                  <a:lnTo>
                    <a:pt x="159" y="605"/>
                  </a:lnTo>
                  <a:lnTo>
                    <a:pt x="161" y="602"/>
                  </a:lnTo>
                  <a:lnTo>
                    <a:pt x="165" y="594"/>
                  </a:lnTo>
                  <a:lnTo>
                    <a:pt x="173" y="584"/>
                  </a:lnTo>
                  <a:lnTo>
                    <a:pt x="186" y="571"/>
                  </a:lnTo>
                  <a:lnTo>
                    <a:pt x="204" y="555"/>
                  </a:lnTo>
                  <a:lnTo>
                    <a:pt x="224" y="537"/>
                  </a:lnTo>
                  <a:lnTo>
                    <a:pt x="247" y="517"/>
                  </a:lnTo>
                  <a:lnTo>
                    <a:pt x="274" y="495"/>
                  </a:lnTo>
                  <a:lnTo>
                    <a:pt x="303" y="470"/>
                  </a:lnTo>
                  <a:lnTo>
                    <a:pt x="334" y="446"/>
                  </a:lnTo>
                  <a:lnTo>
                    <a:pt x="367" y="418"/>
                  </a:lnTo>
                  <a:lnTo>
                    <a:pt x="400" y="393"/>
                  </a:lnTo>
                  <a:lnTo>
                    <a:pt x="436" y="364"/>
                  </a:lnTo>
                  <a:lnTo>
                    <a:pt x="472" y="336"/>
                  </a:lnTo>
                  <a:lnTo>
                    <a:pt x="510" y="307"/>
                  </a:lnTo>
                  <a:lnTo>
                    <a:pt x="546" y="279"/>
                  </a:lnTo>
                  <a:lnTo>
                    <a:pt x="583" y="251"/>
                  </a:lnTo>
                  <a:lnTo>
                    <a:pt x="586" y="248"/>
                  </a:lnTo>
                  <a:lnTo>
                    <a:pt x="589" y="245"/>
                  </a:lnTo>
                  <a:lnTo>
                    <a:pt x="590" y="241"/>
                  </a:lnTo>
                  <a:lnTo>
                    <a:pt x="590" y="237"/>
                  </a:lnTo>
                  <a:lnTo>
                    <a:pt x="589" y="232"/>
                  </a:lnTo>
                  <a:lnTo>
                    <a:pt x="587" y="230"/>
                  </a:lnTo>
                  <a:lnTo>
                    <a:pt x="585" y="227"/>
                  </a:lnTo>
                  <a:lnTo>
                    <a:pt x="580" y="224"/>
                  </a:lnTo>
                  <a:lnTo>
                    <a:pt x="553" y="209"/>
                  </a:lnTo>
                  <a:lnTo>
                    <a:pt x="525" y="195"/>
                  </a:lnTo>
                  <a:lnTo>
                    <a:pt x="501" y="179"/>
                  </a:lnTo>
                  <a:lnTo>
                    <a:pt x="478" y="162"/>
                  </a:lnTo>
                  <a:lnTo>
                    <a:pt x="456" y="143"/>
                  </a:lnTo>
                  <a:lnTo>
                    <a:pt x="437" y="126"/>
                  </a:lnTo>
                  <a:lnTo>
                    <a:pt x="419" y="108"/>
                  </a:lnTo>
                  <a:lnTo>
                    <a:pt x="403" y="91"/>
                  </a:lnTo>
                  <a:lnTo>
                    <a:pt x="390" y="75"/>
                  </a:lnTo>
                  <a:lnTo>
                    <a:pt x="377" y="59"/>
                  </a:lnTo>
                  <a:lnTo>
                    <a:pt x="367" y="45"/>
                  </a:lnTo>
                  <a:lnTo>
                    <a:pt x="358" y="33"/>
                  </a:lnTo>
                  <a:lnTo>
                    <a:pt x="351" y="23"/>
                  </a:lnTo>
                  <a:lnTo>
                    <a:pt x="347" y="16"/>
                  </a:lnTo>
                  <a:lnTo>
                    <a:pt x="344" y="10"/>
                  </a:lnTo>
                  <a:lnTo>
                    <a:pt x="342" y="9"/>
                  </a:lnTo>
                  <a:lnTo>
                    <a:pt x="339" y="4"/>
                  </a:lnTo>
                  <a:lnTo>
                    <a:pt x="336" y="2"/>
                  </a:lnTo>
                  <a:lnTo>
                    <a:pt x="332" y="0"/>
                  </a:lnTo>
                  <a:lnTo>
                    <a:pt x="328" y="0"/>
                  </a:lnTo>
                  <a:lnTo>
                    <a:pt x="323" y="0"/>
                  </a:lnTo>
                  <a:lnTo>
                    <a:pt x="319" y="2"/>
                  </a:lnTo>
                  <a:lnTo>
                    <a:pt x="316" y="4"/>
                  </a:lnTo>
                  <a:lnTo>
                    <a:pt x="313" y="7"/>
                  </a:lnTo>
                  <a:close/>
                </a:path>
              </a:pathLst>
            </a:custGeom>
            <a:solidFill>
              <a:srgbClr val="000000"/>
            </a:solidFill>
            <a:ln w="9525">
              <a:noFill/>
              <a:round/>
              <a:headEnd/>
              <a:tailEnd/>
            </a:ln>
          </p:spPr>
          <p:txBody>
            <a:bodyPr/>
            <a:lstStyle/>
            <a:p>
              <a:endParaRPr lang="en-US"/>
            </a:p>
          </p:txBody>
        </p:sp>
        <p:sp>
          <p:nvSpPr>
            <p:cNvPr id="18479" name="Freeform 47"/>
            <p:cNvSpPr>
              <a:spLocks/>
            </p:cNvSpPr>
            <p:nvPr/>
          </p:nvSpPr>
          <p:spPr bwMode="auto">
            <a:xfrm>
              <a:off x="4587" y="3721"/>
              <a:ext cx="255" cy="274"/>
            </a:xfrm>
            <a:custGeom>
              <a:avLst/>
              <a:gdLst/>
              <a:ahLst/>
              <a:cxnLst>
                <a:cxn ang="0">
                  <a:pos x="5" y="544"/>
                </a:cxn>
                <a:cxn ang="0">
                  <a:pos x="4" y="542"/>
                </a:cxn>
                <a:cxn ang="0">
                  <a:pos x="1" y="539"/>
                </a:cxn>
                <a:cxn ang="0">
                  <a:pos x="0" y="536"/>
                </a:cxn>
                <a:cxn ang="0">
                  <a:pos x="0" y="531"/>
                </a:cxn>
                <a:cxn ang="0">
                  <a:pos x="0" y="531"/>
                </a:cxn>
                <a:cxn ang="0">
                  <a:pos x="0" y="531"/>
                </a:cxn>
                <a:cxn ang="0">
                  <a:pos x="0" y="531"/>
                </a:cxn>
                <a:cxn ang="0">
                  <a:pos x="0" y="531"/>
                </a:cxn>
                <a:cxn ang="0">
                  <a:pos x="1" y="519"/>
                </a:cxn>
                <a:cxn ang="0">
                  <a:pos x="7" y="503"/>
                </a:cxn>
                <a:cxn ang="0">
                  <a:pos x="17" y="482"/>
                </a:cxn>
                <a:cxn ang="0">
                  <a:pos x="28" y="456"/>
                </a:cxn>
                <a:cxn ang="0">
                  <a:pos x="44" y="427"/>
                </a:cxn>
                <a:cxn ang="0">
                  <a:pos x="62" y="394"/>
                </a:cxn>
                <a:cxn ang="0">
                  <a:pos x="80" y="357"/>
                </a:cxn>
                <a:cxn ang="0">
                  <a:pos x="102" y="320"/>
                </a:cxn>
                <a:cxn ang="0">
                  <a:pos x="125" y="281"/>
                </a:cxn>
                <a:cxn ang="0">
                  <a:pos x="148" y="241"/>
                </a:cxn>
                <a:cxn ang="0">
                  <a:pos x="173" y="199"/>
                </a:cxn>
                <a:cxn ang="0">
                  <a:pos x="199" y="157"/>
                </a:cxn>
                <a:cxn ang="0">
                  <a:pos x="223" y="117"/>
                </a:cxn>
                <a:cxn ang="0">
                  <a:pos x="248" y="76"/>
                </a:cxn>
                <a:cxn ang="0">
                  <a:pos x="271" y="37"/>
                </a:cxn>
                <a:cxn ang="0">
                  <a:pos x="294" y="0"/>
                </a:cxn>
                <a:cxn ang="0">
                  <a:pos x="307" y="17"/>
                </a:cxn>
                <a:cxn ang="0">
                  <a:pos x="324" y="39"/>
                </a:cxn>
                <a:cxn ang="0">
                  <a:pos x="344" y="63"/>
                </a:cxn>
                <a:cxn ang="0">
                  <a:pos x="370" y="89"/>
                </a:cxn>
                <a:cxn ang="0">
                  <a:pos x="399" y="117"/>
                </a:cxn>
                <a:cxn ang="0">
                  <a:pos x="432" y="144"/>
                </a:cxn>
                <a:cxn ang="0">
                  <a:pos x="468" y="170"/>
                </a:cxn>
                <a:cxn ang="0">
                  <a:pos x="510" y="193"/>
                </a:cxn>
                <a:cxn ang="0">
                  <a:pos x="488" y="210"/>
                </a:cxn>
                <a:cxn ang="0">
                  <a:pos x="463" y="229"/>
                </a:cxn>
                <a:cxn ang="0">
                  <a:pos x="435" y="251"/>
                </a:cxn>
                <a:cxn ang="0">
                  <a:pos x="406" y="274"/>
                </a:cxn>
                <a:cxn ang="0">
                  <a:pos x="375" y="297"/>
                </a:cxn>
                <a:cxn ang="0">
                  <a:pos x="343" y="323"/>
                </a:cxn>
                <a:cxn ang="0">
                  <a:pos x="311" y="347"/>
                </a:cxn>
                <a:cxn ang="0">
                  <a:pos x="279" y="373"/>
                </a:cxn>
                <a:cxn ang="0">
                  <a:pos x="249" y="398"/>
                </a:cxn>
                <a:cxn ang="0">
                  <a:pos x="219" y="422"/>
                </a:cxn>
                <a:cxn ang="0">
                  <a:pos x="191" y="447"/>
                </a:cxn>
                <a:cxn ang="0">
                  <a:pos x="167" y="469"/>
                </a:cxn>
                <a:cxn ang="0">
                  <a:pos x="144" y="489"/>
                </a:cxn>
                <a:cxn ang="0">
                  <a:pos x="125" y="506"/>
                </a:cxn>
                <a:cxn ang="0">
                  <a:pos x="111" y="522"/>
                </a:cxn>
                <a:cxn ang="0">
                  <a:pos x="101" y="535"/>
                </a:cxn>
                <a:cxn ang="0">
                  <a:pos x="88" y="539"/>
                </a:cxn>
                <a:cxn ang="0">
                  <a:pos x="75" y="542"/>
                </a:cxn>
                <a:cxn ang="0">
                  <a:pos x="60" y="545"/>
                </a:cxn>
                <a:cxn ang="0">
                  <a:pos x="47" y="548"/>
                </a:cxn>
                <a:cxn ang="0">
                  <a:pos x="34" y="548"/>
                </a:cxn>
                <a:cxn ang="0">
                  <a:pos x="23" y="548"/>
                </a:cxn>
                <a:cxn ang="0">
                  <a:pos x="13" y="546"/>
                </a:cxn>
                <a:cxn ang="0">
                  <a:pos x="5" y="544"/>
                </a:cxn>
              </a:cxnLst>
              <a:rect l="0" t="0" r="r" b="b"/>
              <a:pathLst>
                <a:path w="510" h="548">
                  <a:moveTo>
                    <a:pt x="5" y="544"/>
                  </a:moveTo>
                  <a:lnTo>
                    <a:pt x="4" y="542"/>
                  </a:lnTo>
                  <a:lnTo>
                    <a:pt x="1" y="539"/>
                  </a:lnTo>
                  <a:lnTo>
                    <a:pt x="0" y="536"/>
                  </a:lnTo>
                  <a:lnTo>
                    <a:pt x="0" y="531"/>
                  </a:lnTo>
                  <a:lnTo>
                    <a:pt x="0" y="531"/>
                  </a:lnTo>
                  <a:lnTo>
                    <a:pt x="0" y="531"/>
                  </a:lnTo>
                  <a:lnTo>
                    <a:pt x="0" y="531"/>
                  </a:lnTo>
                  <a:lnTo>
                    <a:pt x="0" y="531"/>
                  </a:lnTo>
                  <a:lnTo>
                    <a:pt x="1" y="519"/>
                  </a:lnTo>
                  <a:lnTo>
                    <a:pt x="7" y="503"/>
                  </a:lnTo>
                  <a:lnTo>
                    <a:pt x="17" y="482"/>
                  </a:lnTo>
                  <a:lnTo>
                    <a:pt x="28" y="456"/>
                  </a:lnTo>
                  <a:lnTo>
                    <a:pt x="44" y="427"/>
                  </a:lnTo>
                  <a:lnTo>
                    <a:pt x="62" y="394"/>
                  </a:lnTo>
                  <a:lnTo>
                    <a:pt x="80" y="357"/>
                  </a:lnTo>
                  <a:lnTo>
                    <a:pt x="102" y="320"/>
                  </a:lnTo>
                  <a:lnTo>
                    <a:pt x="125" y="281"/>
                  </a:lnTo>
                  <a:lnTo>
                    <a:pt x="148" y="241"/>
                  </a:lnTo>
                  <a:lnTo>
                    <a:pt x="173" y="199"/>
                  </a:lnTo>
                  <a:lnTo>
                    <a:pt x="199" y="157"/>
                  </a:lnTo>
                  <a:lnTo>
                    <a:pt x="223" y="117"/>
                  </a:lnTo>
                  <a:lnTo>
                    <a:pt x="248" y="76"/>
                  </a:lnTo>
                  <a:lnTo>
                    <a:pt x="271" y="37"/>
                  </a:lnTo>
                  <a:lnTo>
                    <a:pt x="294" y="0"/>
                  </a:lnTo>
                  <a:lnTo>
                    <a:pt x="307" y="17"/>
                  </a:lnTo>
                  <a:lnTo>
                    <a:pt x="324" y="39"/>
                  </a:lnTo>
                  <a:lnTo>
                    <a:pt x="344" y="63"/>
                  </a:lnTo>
                  <a:lnTo>
                    <a:pt x="370" y="89"/>
                  </a:lnTo>
                  <a:lnTo>
                    <a:pt x="399" y="117"/>
                  </a:lnTo>
                  <a:lnTo>
                    <a:pt x="432" y="144"/>
                  </a:lnTo>
                  <a:lnTo>
                    <a:pt x="468" y="170"/>
                  </a:lnTo>
                  <a:lnTo>
                    <a:pt x="510" y="193"/>
                  </a:lnTo>
                  <a:lnTo>
                    <a:pt x="488" y="210"/>
                  </a:lnTo>
                  <a:lnTo>
                    <a:pt x="463" y="229"/>
                  </a:lnTo>
                  <a:lnTo>
                    <a:pt x="435" y="251"/>
                  </a:lnTo>
                  <a:lnTo>
                    <a:pt x="406" y="274"/>
                  </a:lnTo>
                  <a:lnTo>
                    <a:pt x="375" y="297"/>
                  </a:lnTo>
                  <a:lnTo>
                    <a:pt x="343" y="323"/>
                  </a:lnTo>
                  <a:lnTo>
                    <a:pt x="311" y="347"/>
                  </a:lnTo>
                  <a:lnTo>
                    <a:pt x="279" y="373"/>
                  </a:lnTo>
                  <a:lnTo>
                    <a:pt x="249" y="398"/>
                  </a:lnTo>
                  <a:lnTo>
                    <a:pt x="219" y="422"/>
                  </a:lnTo>
                  <a:lnTo>
                    <a:pt x="191" y="447"/>
                  </a:lnTo>
                  <a:lnTo>
                    <a:pt x="167" y="469"/>
                  </a:lnTo>
                  <a:lnTo>
                    <a:pt x="144" y="489"/>
                  </a:lnTo>
                  <a:lnTo>
                    <a:pt x="125" y="506"/>
                  </a:lnTo>
                  <a:lnTo>
                    <a:pt x="111" y="522"/>
                  </a:lnTo>
                  <a:lnTo>
                    <a:pt x="101" y="535"/>
                  </a:lnTo>
                  <a:lnTo>
                    <a:pt x="88" y="539"/>
                  </a:lnTo>
                  <a:lnTo>
                    <a:pt x="75" y="542"/>
                  </a:lnTo>
                  <a:lnTo>
                    <a:pt x="60" y="545"/>
                  </a:lnTo>
                  <a:lnTo>
                    <a:pt x="47" y="548"/>
                  </a:lnTo>
                  <a:lnTo>
                    <a:pt x="34" y="548"/>
                  </a:lnTo>
                  <a:lnTo>
                    <a:pt x="23" y="548"/>
                  </a:lnTo>
                  <a:lnTo>
                    <a:pt x="13" y="546"/>
                  </a:lnTo>
                  <a:lnTo>
                    <a:pt x="5" y="544"/>
                  </a:lnTo>
                  <a:close/>
                </a:path>
              </a:pathLst>
            </a:custGeom>
            <a:solidFill>
              <a:srgbClr val="0A3AFF"/>
            </a:solidFill>
            <a:ln w="9525">
              <a:noFill/>
              <a:round/>
              <a:headEnd/>
              <a:tailEnd/>
            </a:ln>
          </p:spPr>
          <p:txBody>
            <a:bodyPr/>
            <a:lstStyle/>
            <a:p>
              <a:endParaRPr lang="en-US"/>
            </a:p>
          </p:txBody>
        </p:sp>
        <p:sp>
          <p:nvSpPr>
            <p:cNvPr id="18480" name="Freeform 48"/>
            <p:cNvSpPr>
              <a:spLocks/>
            </p:cNvSpPr>
            <p:nvPr/>
          </p:nvSpPr>
          <p:spPr bwMode="auto">
            <a:xfrm>
              <a:off x="4490" y="3645"/>
              <a:ext cx="317" cy="467"/>
            </a:xfrm>
            <a:custGeom>
              <a:avLst/>
              <a:gdLst/>
              <a:ahLst/>
              <a:cxnLst>
                <a:cxn ang="0">
                  <a:pos x="224" y="7"/>
                </a:cxn>
                <a:cxn ang="0">
                  <a:pos x="221" y="17"/>
                </a:cxn>
                <a:cxn ang="0">
                  <a:pos x="225" y="39"/>
                </a:cxn>
                <a:cxn ang="0">
                  <a:pos x="222" y="96"/>
                </a:cxn>
                <a:cxn ang="0">
                  <a:pos x="205" y="177"/>
                </a:cxn>
                <a:cxn ang="0">
                  <a:pos x="179" y="277"/>
                </a:cxn>
                <a:cxn ang="0">
                  <a:pos x="145" y="389"/>
                </a:cxn>
                <a:cxn ang="0">
                  <a:pos x="106" y="508"/>
                </a:cxn>
                <a:cxn ang="0">
                  <a:pos x="64" y="626"/>
                </a:cxn>
                <a:cxn ang="0">
                  <a:pos x="22" y="738"/>
                </a:cxn>
                <a:cxn ang="0">
                  <a:pos x="0" y="796"/>
                </a:cxn>
                <a:cxn ang="0">
                  <a:pos x="6" y="808"/>
                </a:cxn>
                <a:cxn ang="0">
                  <a:pos x="41" y="825"/>
                </a:cxn>
                <a:cxn ang="0">
                  <a:pos x="104" y="851"/>
                </a:cxn>
                <a:cxn ang="0">
                  <a:pos x="171" y="873"/>
                </a:cxn>
                <a:cxn ang="0">
                  <a:pos x="240" y="891"/>
                </a:cxn>
                <a:cxn ang="0">
                  <a:pos x="312" y="907"/>
                </a:cxn>
                <a:cxn ang="0">
                  <a:pos x="387" y="919"/>
                </a:cxn>
                <a:cxn ang="0">
                  <a:pos x="465" y="927"/>
                </a:cxn>
                <a:cxn ang="0">
                  <a:pos x="545" y="932"/>
                </a:cxn>
                <a:cxn ang="0">
                  <a:pos x="589" y="933"/>
                </a:cxn>
                <a:cxn ang="0">
                  <a:pos x="595" y="930"/>
                </a:cxn>
                <a:cxn ang="0">
                  <a:pos x="599" y="926"/>
                </a:cxn>
                <a:cxn ang="0">
                  <a:pos x="603" y="920"/>
                </a:cxn>
                <a:cxn ang="0">
                  <a:pos x="603" y="917"/>
                </a:cxn>
                <a:cxn ang="0">
                  <a:pos x="603" y="916"/>
                </a:cxn>
                <a:cxn ang="0">
                  <a:pos x="605" y="873"/>
                </a:cxn>
                <a:cxn ang="0">
                  <a:pos x="620" y="790"/>
                </a:cxn>
                <a:cxn ang="0">
                  <a:pos x="633" y="750"/>
                </a:cxn>
                <a:cxn ang="0">
                  <a:pos x="635" y="747"/>
                </a:cxn>
                <a:cxn ang="0">
                  <a:pos x="635" y="743"/>
                </a:cxn>
                <a:cxn ang="0">
                  <a:pos x="633" y="738"/>
                </a:cxn>
                <a:cxn ang="0">
                  <a:pos x="629" y="734"/>
                </a:cxn>
                <a:cxn ang="0">
                  <a:pos x="622" y="730"/>
                </a:cxn>
                <a:cxn ang="0">
                  <a:pos x="589" y="728"/>
                </a:cxn>
                <a:cxn ang="0">
                  <a:pos x="534" y="724"/>
                </a:cxn>
                <a:cxn ang="0">
                  <a:pos x="485" y="717"/>
                </a:cxn>
                <a:cxn ang="0">
                  <a:pos x="440" y="710"/>
                </a:cxn>
                <a:cxn ang="0">
                  <a:pos x="400" y="699"/>
                </a:cxn>
                <a:cxn ang="0">
                  <a:pos x="367" y="691"/>
                </a:cxn>
                <a:cxn ang="0">
                  <a:pos x="338" y="682"/>
                </a:cxn>
                <a:cxn ang="0">
                  <a:pos x="316" y="673"/>
                </a:cxn>
                <a:cxn ang="0">
                  <a:pos x="315" y="660"/>
                </a:cxn>
                <a:cxn ang="0">
                  <a:pos x="344" y="622"/>
                </a:cxn>
                <a:cxn ang="0">
                  <a:pos x="387" y="562"/>
                </a:cxn>
                <a:cxn ang="0">
                  <a:pos x="439" y="493"/>
                </a:cxn>
                <a:cxn ang="0">
                  <a:pos x="494" y="420"/>
                </a:cxn>
                <a:cxn ang="0">
                  <a:pos x="543" y="352"/>
                </a:cxn>
                <a:cxn ang="0">
                  <a:pos x="582" y="298"/>
                </a:cxn>
                <a:cxn ang="0">
                  <a:pos x="605" y="268"/>
                </a:cxn>
                <a:cxn ang="0">
                  <a:pos x="609" y="261"/>
                </a:cxn>
                <a:cxn ang="0">
                  <a:pos x="610" y="257"/>
                </a:cxn>
                <a:cxn ang="0">
                  <a:pos x="610" y="252"/>
                </a:cxn>
                <a:cxn ang="0">
                  <a:pos x="610" y="252"/>
                </a:cxn>
                <a:cxn ang="0">
                  <a:pos x="610" y="248"/>
                </a:cxn>
                <a:cxn ang="0">
                  <a:pos x="606" y="242"/>
                </a:cxn>
                <a:cxn ang="0">
                  <a:pos x="247" y="3"/>
                </a:cxn>
                <a:cxn ang="0">
                  <a:pos x="237" y="0"/>
                </a:cxn>
                <a:cxn ang="0">
                  <a:pos x="227" y="3"/>
                </a:cxn>
              </a:cxnLst>
              <a:rect l="0" t="0" r="r" b="b"/>
              <a:pathLst>
                <a:path w="635" h="933">
                  <a:moveTo>
                    <a:pt x="227" y="3"/>
                  </a:moveTo>
                  <a:lnTo>
                    <a:pt x="224" y="7"/>
                  </a:lnTo>
                  <a:lnTo>
                    <a:pt x="221" y="11"/>
                  </a:lnTo>
                  <a:lnTo>
                    <a:pt x="221" y="17"/>
                  </a:lnTo>
                  <a:lnTo>
                    <a:pt x="222" y="21"/>
                  </a:lnTo>
                  <a:lnTo>
                    <a:pt x="225" y="39"/>
                  </a:lnTo>
                  <a:lnTo>
                    <a:pt x="225" y="65"/>
                  </a:lnTo>
                  <a:lnTo>
                    <a:pt x="222" y="96"/>
                  </a:lnTo>
                  <a:lnTo>
                    <a:pt x="215" y="134"/>
                  </a:lnTo>
                  <a:lnTo>
                    <a:pt x="205" y="177"/>
                  </a:lnTo>
                  <a:lnTo>
                    <a:pt x="194" y="225"/>
                  </a:lnTo>
                  <a:lnTo>
                    <a:pt x="179" y="277"/>
                  </a:lnTo>
                  <a:lnTo>
                    <a:pt x="162" y="332"/>
                  </a:lnTo>
                  <a:lnTo>
                    <a:pt x="145" y="389"/>
                  </a:lnTo>
                  <a:lnTo>
                    <a:pt x="126" y="447"/>
                  </a:lnTo>
                  <a:lnTo>
                    <a:pt x="106" y="508"/>
                  </a:lnTo>
                  <a:lnTo>
                    <a:pt x="85" y="567"/>
                  </a:lnTo>
                  <a:lnTo>
                    <a:pt x="64" y="626"/>
                  </a:lnTo>
                  <a:lnTo>
                    <a:pt x="42" y="682"/>
                  </a:lnTo>
                  <a:lnTo>
                    <a:pt x="22" y="738"/>
                  </a:lnTo>
                  <a:lnTo>
                    <a:pt x="2" y="790"/>
                  </a:lnTo>
                  <a:lnTo>
                    <a:pt x="0" y="796"/>
                  </a:lnTo>
                  <a:lnTo>
                    <a:pt x="2" y="802"/>
                  </a:lnTo>
                  <a:lnTo>
                    <a:pt x="6" y="808"/>
                  </a:lnTo>
                  <a:lnTo>
                    <a:pt x="10" y="811"/>
                  </a:lnTo>
                  <a:lnTo>
                    <a:pt x="41" y="825"/>
                  </a:lnTo>
                  <a:lnTo>
                    <a:pt x="72" y="838"/>
                  </a:lnTo>
                  <a:lnTo>
                    <a:pt x="104" y="851"/>
                  </a:lnTo>
                  <a:lnTo>
                    <a:pt x="137" y="862"/>
                  </a:lnTo>
                  <a:lnTo>
                    <a:pt x="171" y="873"/>
                  </a:lnTo>
                  <a:lnTo>
                    <a:pt x="205" y="883"/>
                  </a:lnTo>
                  <a:lnTo>
                    <a:pt x="240" y="891"/>
                  </a:lnTo>
                  <a:lnTo>
                    <a:pt x="276" y="900"/>
                  </a:lnTo>
                  <a:lnTo>
                    <a:pt x="312" y="907"/>
                  </a:lnTo>
                  <a:lnTo>
                    <a:pt x="349" y="913"/>
                  </a:lnTo>
                  <a:lnTo>
                    <a:pt x="387" y="919"/>
                  </a:lnTo>
                  <a:lnTo>
                    <a:pt x="426" y="923"/>
                  </a:lnTo>
                  <a:lnTo>
                    <a:pt x="465" y="927"/>
                  </a:lnTo>
                  <a:lnTo>
                    <a:pt x="505" y="930"/>
                  </a:lnTo>
                  <a:lnTo>
                    <a:pt x="545" y="932"/>
                  </a:lnTo>
                  <a:lnTo>
                    <a:pt x="586" y="933"/>
                  </a:lnTo>
                  <a:lnTo>
                    <a:pt x="589" y="933"/>
                  </a:lnTo>
                  <a:lnTo>
                    <a:pt x="592" y="932"/>
                  </a:lnTo>
                  <a:lnTo>
                    <a:pt x="595" y="930"/>
                  </a:lnTo>
                  <a:lnTo>
                    <a:pt x="597" y="929"/>
                  </a:lnTo>
                  <a:lnTo>
                    <a:pt x="599" y="926"/>
                  </a:lnTo>
                  <a:lnTo>
                    <a:pt x="602" y="923"/>
                  </a:lnTo>
                  <a:lnTo>
                    <a:pt x="603" y="920"/>
                  </a:lnTo>
                  <a:lnTo>
                    <a:pt x="603" y="917"/>
                  </a:lnTo>
                  <a:lnTo>
                    <a:pt x="603" y="917"/>
                  </a:lnTo>
                  <a:lnTo>
                    <a:pt x="603" y="916"/>
                  </a:lnTo>
                  <a:lnTo>
                    <a:pt x="603" y="916"/>
                  </a:lnTo>
                  <a:lnTo>
                    <a:pt x="603" y="914"/>
                  </a:lnTo>
                  <a:lnTo>
                    <a:pt x="605" y="873"/>
                  </a:lnTo>
                  <a:lnTo>
                    <a:pt x="610" y="831"/>
                  </a:lnTo>
                  <a:lnTo>
                    <a:pt x="620" y="790"/>
                  </a:lnTo>
                  <a:lnTo>
                    <a:pt x="633" y="751"/>
                  </a:lnTo>
                  <a:lnTo>
                    <a:pt x="633" y="750"/>
                  </a:lnTo>
                  <a:lnTo>
                    <a:pt x="635" y="748"/>
                  </a:lnTo>
                  <a:lnTo>
                    <a:pt x="635" y="747"/>
                  </a:lnTo>
                  <a:lnTo>
                    <a:pt x="635" y="746"/>
                  </a:lnTo>
                  <a:lnTo>
                    <a:pt x="635" y="743"/>
                  </a:lnTo>
                  <a:lnTo>
                    <a:pt x="633" y="741"/>
                  </a:lnTo>
                  <a:lnTo>
                    <a:pt x="633" y="738"/>
                  </a:lnTo>
                  <a:lnTo>
                    <a:pt x="632" y="737"/>
                  </a:lnTo>
                  <a:lnTo>
                    <a:pt x="629" y="734"/>
                  </a:lnTo>
                  <a:lnTo>
                    <a:pt x="626" y="731"/>
                  </a:lnTo>
                  <a:lnTo>
                    <a:pt x="622" y="730"/>
                  </a:lnTo>
                  <a:lnTo>
                    <a:pt x="618" y="730"/>
                  </a:lnTo>
                  <a:lnTo>
                    <a:pt x="589" y="728"/>
                  </a:lnTo>
                  <a:lnTo>
                    <a:pt x="561" y="727"/>
                  </a:lnTo>
                  <a:lnTo>
                    <a:pt x="534" y="724"/>
                  </a:lnTo>
                  <a:lnTo>
                    <a:pt x="509" y="721"/>
                  </a:lnTo>
                  <a:lnTo>
                    <a:pt x="485" y="717"/>
                  </a:lnTo>
                  <a:lnTo>
                    <a:pt x="462" y="712"/>
                  </a:lnTo>
                  <a:lnTo>
                    <a:pt x="440" y="710"/>
                  </a:lnTo>
                  <a:lnTo>
                    <a:pt x="420" y="704"/>
                  </a:lnTo>
                  <a:lnTo>
                    <a:pt x="400" y="699"/>
                  </a:lnTo>
                  <a:lnTo>
                    <a:pt x="383" y="695"/>
                  </a:lnTo>
                  <a:lnTo>
                    <a:pt x="367" y="691"/>
                  </a:lnTo>
                  <a:lnTo>
                    <a:pt x="352" y="686"/>
                  </a:lnTo>
                  <a:lnTo>
                    <a:pt x="338" y="682"/>
                  </a:lnTo>
                  <a:lnTo>
                    <a:pt x="326" y="678"/>
                  </a:lnTo>
                  <a:lnTo>
                    <a:pt x="316" y="673"/>
                  </a:lnTo>
                  <a:lnTo>
                    <a:pt x="308" y="671"/>
                  </a:lnTo>
                  <a:lnTo>
                    <a:pt x="315" y="660"/>
                  </a:lnTo>
                  <a:lnTo>
                    <a:pt x="328" y="645"/>
                  </a:lnTo>
                  <a:lnTo>
                    <a:pt x="344" y="622"/>
                  </a:lnTo>
                  <a:lnTo>
                    <a:pt x="364" y="594"/>
                  </a:lnTo>
                  <a:lnTo>
                    <a:pt x="387" y="562"/>
                  </a:lnTo>
                  <a:lnTo>
                    <a:pt x="413" y="529"/>
                  </a:lnTo>
                  <a:lnTo>
                    <a:pt x="439" y="493"/>
                  </a:lnTo>
                  <a:lnTo>
                    <a:pt x="466" y="456"/>
                  </a:lnTo>
                  <a:lnTo>
                    <a:pt x="494" y="420"/>
                  </a:lnTo>
                  <a:lnTo>
                    <a:pt x="518" y="385"/>
                  </a:lnTo>
                  <a:lnTo>
                    <a:pt x="543" y="352"/>
                  </a:lnTo>
                  <a:lnTo>
                    <a:pt x="564" y="323"/>
                  </a:lnTo>
                  <a:lnTo>
                    <a:pt x="582" y="298"/>
                  </a:lnTo>
                  <a:lnTo>
                    <a:pt x="596" y="280"/>
                  </a:lnTo>
                  <a:lnTo>
                    <a:pt x="605" y="268"/>
                  </a:lnTo>
                  <a:lnTo>
                    <a:pt x="608" y="264"/>
                  </a:lnTo>
                  <a:lnTo>
                    <a:pt x="609" y="261"/>
                  </a:lnTo>
                  <a:lnTo>
                    <a:pt x="610" y="259"/>
                  </a:lnTo>
                  <a:lnTo>
                    <a:pt x="610" y="257"/>
                  </a:lnTo>
                  <a:lnTo>
                    <a:pt x="610" y="254"/>
                  </a:lnTo>
                  <a:lnTo>
                    <a:pt x="610" y="252"/>
                  </a:lnTo>
                  <a:lnTo>
                    <a:pt x="610" y="252"/>
                  </a:lnTo>
                  <a:lnTo>
                    <a:pt x="610" y="252"/>
                  </a:lnTo>
                  <a:lnTo>
                    <a:pt x="610" y="251"/>
                  </a:lnTo>
                  <a:lnTo>
                    <a:pt x="610" y="248"/>
                  </a:lnTo>
                  <a:lnTo>
                    <a:pt x="609" y="245"/>
                  </a:lnTo>
                  <a:lnTo>
                    <a:pt x="606" y="242"/>
                  </a:lnTo>
                  <a:lnTo>
                    <a:pt x="603" y="241"/>
                  </a:lnTo>
                  <a:lnTo>
                    <a:pt x="247" y="3"/>
                  </a:lnTo>
                  <a:lnTo>
                    <a:pt x="243" y="0"/>
                  </a:lnTo>
                  <a:lnTo>
                    <a:pt x="237" y="0"/>
                  </a:lnTo>
                  <a:lnTo>
                    <a:pt x="231" y="0"/>
                  </a:lnTo>
                  <a:lnTo>
                    <a:pt x="227" y="3"/>
                  </a:lnTo>
                  <a:close/>
                </a:path>
              </a:pathLst>
            </a:custGeom>
            <a:solidFill>
              <a:srgbClr val="000000"/>
            </a:solidFill>
            <a:ln w="9525">
              <a:noFill/>
              <a:round/>
              <a:headEnd/>
              <a:tailEnd/>
            </a:ln>
          </p:spPr>
          <p:txBody>
            <a:bodyPr/>
            <a:lstStyle/>
            <a:p>
              <a:endParaRPr lang="en-US"/>
            </a:p>
          </p:txBody>
        </p:sp>
        <p:sp>
          <p:nvSpPr>
            <p:cNvPr id="18481" name="Freeform 49"/>
            <p:cNvSpPr>
              <a:spLocks/>
            </p:cNvSpPr>
            <p:nvPr/>
          </p:nvSpPr>
          <p:spPr bwMode="auto">
            <a:xfrm>
              <a:off x="4510" y="3669"/>
              <a:ext cx="278" cy="426"/>
            </a:xfrm>
            <a:custGeom>
              <a:avLst/>
              <a:gdLst/>
              <a:ahLst/>
              <a:cxnLst>
                <a:cxn ang="0">
                  <a:pos x="231" y="7"/>
                </a:cxn>
                <a:cxn ang="0">
                  <a:pos x="264" y="30"/>
                </a:cxn>
                <a:cxn ang="0">
                  <a:pos x="309" y="59"/>
                </a:cxn>
                <a:cxn ang="0">
                  <a:pos x="358" y="94"/>
                </a:cxn>
                <a:cxn ang="0">
                  <a:pos x="410" y="128"/>
                </a:cxn>
                <a:cxn ang="0">
                  <a:pos x="459" y="160"/>
                </a:cxn>
                <a:cxn ang="0">
                  <a:pos x="498" y="186"/>
                </a:cxn>
                <a:cxn ang="0">
                  <a:pos x="525" y="205"/>
                </a:cxn>
                <a:cxn ang="0">
                  <a:pos x="525" y="218"/>
                </a:cxn>
                <a:cxn ang="0">
                  <a:pos x="496" y="257"/>
                </a:cxn>
                <a:cxn ang="0">
                  <a:pos x="453" y="316"/>
                </a:cxn>
                <a:cxn ang="0">
                  <a:pos x="401" y="386"/>
                </a:cxn>
                <a:cxn ang="0">
                  <a:pos x="346" y="461"/>
                </a:cxn>
                <a:cxn ang="0">
                  <a:pos x="296" y="531"/>
                </a:cxn>
                <a:cxn ang="0">
                  <a:pos x="256" y="584"/>
                </a:cxn>
                <a:cxn ang="0">
                  <a:pos x="232" y="616"/>
                </a:cxn>
                <a:cxn ang="0">
                  <a:pos x="228" y="622"/>
                </a:cxn>
                <a:cxn ang="0">
                  <a:pos x="227" y="626"/>
                </a:cxn>
                <a:cxn ang="0">
                  <a:pos x="227" y="630"/>
                </a:cxn>
                <a:cxn ang="0">
                  <a:pos x="227" y="632"/>
                </a:cxn>
                <a:cxn ang="0">
                  <a:pos x="228" y="637"/>
                </a:cxn>
                <a:cxn ang="0">
                  <a:pos x="232" y="642"/>
                </a:cxn>
                <a:cxn ang="0">
                  <a:pos x="238" y="646"/>
                </a:cxn>
                <a:cxn ang="0">
                  <a:pos x="250" y="650"/>
                </a:cxn>
                <a:cxn ang="0">
                  <a:pos x="273" y="659"/>
                </a:cxn>
                <a:cxn ang="0">
                  <a:pos x="305" y="671"/>
                </a:cxn>
                <a:cxn ang="0">
                  <a:pos x="346" y="682"/>
                </a:cxn>
                <a:cxn ang="0">
                  <a:pos x="397" y="692"/>
                </a:cxn>
                <a:cxn ang="0">
                  <a:pos x="455" y="702"/>
                </a:cxn>
                <a:cxn ang="0">
                  <a:pos x="521" y="710"/>
                </a:cxn>
                <a:cxn ang="0">
                  <a:pos x="547" y="746"/>
                </a:cxn>
                <a:cxn ang="0">
                  <a:pos x="535" y="815"/>
                </a:cxn>
                <a:cxn ang="0">
                  <a:pos x="495" y="850"/>
                </a:cxn>
                <a:cxn ang="0">
                  <a:pos x="421" y="844"/>
                </a:cxn>
                <a:cxn ang="0">
                  <a:pos x="349" y="837"/>
                </a:cxn>
                <a:cxn ang="0">
                  <a:pos x="280" y="825"/>
                </a:cxn>
                <a:cxn ang="0">
                  <a:pos x="214" y="811"/>
                </a:cxn>
                <a:cxn ang="0">
                  <a:pos x="149" y="795"/>
                </a:cxn>
                <a:cxn ang="0">
                  <a:pos x="88" y="774"/>
                </a:cxn>
                <a:cxn ang="0">
                  <a:pos x="29" y="751"/>
                </a:cxn>
                <a:cxn ang="0">
                  <a:pos x="20" y="682"/>
                </a:cxn>
                <a:cxn ang="0">
                  <a:pos x="87" y="500"/>
                </a:cxn>
                <a:cxn ang="0">
                  <a:pos x="159" y="277"/>
                </a:cxn>
                <a:cxn ang="0">
                  <a:pos x="211" y="73"/>
                </a:cxn>
              </a:cxnLst>
              <a:rect l="0" t="0" r="r" b="b"/>
              <a:pathLst>
                <a:path w="557" h="851">
                  <a:moveTo>
                    <a:pt x="219" y="0"/>
                  </a:moveTo>
                  <a:lnTo>
                    <a:pt x="231" y="7"/>
                  </a:lnTo>
                  <a:lnTo>
                    <a:pt x="245" y="17"/>
                  </a:lnTo>
                  <a:lnTo>
                    <a:pt x="264" y="30"/>
                  </a:lnTo>
                  <a:lnTo>
                    <a:pt x="284" y="43"/>
                  </a:lnTo>
                  <a:lnTo>
                    <a:pt x="309" y="59"/>
                  </a:lnTo>
                  <a:lnTo>
                    <a:pt x="333" y="76"/>
                  </a:lnTo>
                  <a:lnTo>
                    <a:pt x="358" y="94"/>
                  </a:lnTo>
                  <a:lnTo>
                    <a:pt x="385" y="111"/>
                  </a:lnTo>
                  <a:lnTo>
                    <a:pt x="410" y="128"/>
                  </a:lnTo>
                  <a:lnTo>
                    <a:pt x="436" y="144"/>
                  </a:lnTo>
                  <a:lnTo>
                    <a:pt x="459" y="160"/>
                  </a:lnTo>
                  <a:lnTo>
                    <a:pt x="481" y="174"/>
                  </a:lnTo>
                  <a:lnTo>
                    <a:pt x="498" y="186"/>
                  </a:lnTo>
                  <a:lnTo>
                    <a:pt x="514" y="198"/>
                  </a:lnTo>
                  <a:lnTo>
                    <a:pt x="525" y="205"/>
                  </a:lnTo>
                  <a:lnTo>
                    <a:pt x="532" y="209"/>
                  </a:lnTo>
                  <a:lnTo>
                    <a:pt x="525" y="218"/>
                  </a:lnTo>
                  <a:lnTo>
                    <a:pt x="514" y="234"/>
                  </a:lnTo>
                  <a:lnTo>
                    <a:pt x="496" y="257"/>
                  </a:lnTo>
                  <a:lnTo>
                    <a:pt x="476" y="284"/>
                  </a:lnTo>
                  <a:lnTo>
                    <a:pt x="453" y="316"/>
                  </a:lnTo>
                  <a:lnTo>
                    <a:pt x="427" y="350"/>
                  </a:lnTo>
                  <a:lnTo>
                    <a:pt x="401" y="386"/>
                  </a:lnTo>
                  <a:lnTo>
                    <a:pt x="374" y="424"/>
                  </a:lnTo>
                  <a:lnTo>
                    <a:pt x="346" y="461"/>
                  </a:lnTo>
                  <a:lnTo>
                    <a:pt x="320" y="498"/>
                  </a:lnTo>
                  <a:lnTo>
                    <a:pt x="296" y="531"/>
                  </a:lnTo>
                  <a:lnTo>
                    <a:pt x="274" y="560"/>
                  </a:lnTo>
                  <a:lnTo>
                    <a:pt x="256" y="584"/>
                  </a:lnTo>
                  <a:lnTo>
                    <a:pt x="241" y="603"/>
                  </a:lnTo>
                  <a:lnTo>
                    <a:pt x="232" y="616"/>
                  </a:lnTo>
                  <a:lnTo>
                    <a:pt x="230" y="620"/>
                  </a:lnTo>
                  <a:lnTo>
                    <a:pt x="228" y="622"/>
                  </a:lnTo>
                  <a:lnTo>
                    <a:pt x="228" y="624"/>
                  </a:lnTo>
                  <a:lnTo>
                    <a:pt x="227" y="626"/>
                  </a:lnTo>
                  <a:lnTo>
                    <a:pt x="227" y="629"/>
                  </a:lnTo>
                  <a:lnTo>
                    <a:pt x="227" y="630"/>
                  </a:lnTo>
                  <a:lnTo>
                    <a:pt x="227" y="630"/>
                  </a:lnTo>
                  <a:lnTo>
                    <a:pt x="227" y="632"/>
                  </a:lnTo>
                  <a:lnTo>
                    <a:pt x="227" y="633"/>
                  </a:lnTo>
                  <a:lnTo>
                    <a:pt x="228" y="637"/>
                  </a:lnTo>
                  <a:lnTo>
                    <a:pt x="230" y="640"/>
                  </a:lnTo>
                  <a:lnTo>
                    <a:pt x="232" y="642"/>
                  </a:lnTo>
                  <a:lnTo>
                    <a:pt x="235" y="645"/>
                  </a:lnTo>
                  <a:lnTo>
                    <a:pt x="238" y="646"/>
                  </a:lnTo>
                  <a:lnTo>
                    <a:pt x="243" y="648"/>
                  </a:lnTo>
                  <a:lnTo>
                    <a:pt x="250" y="650"/>
                  </a:lnTo>
                  <a:lnTo>
                    <a:pt x="260" y="655"/>
                  </a:lnTo>
                  <a:lnTo>
                    <a:pt x="273" y="659"/>
                  </a:lnTo>
                  <a:lnTo>
                    <a:pt x="287" y="665"/>
                  </a:lnTo>
                  <a:lnTo>
                    <a:pt x="305" y="671"/>
                  </a:lnTo>
                  <a:lnTo>
                    <a:pt x="325" y="676"/>
                  </a:lnTo>
                  <a:lnTo>
                    <a:pt x="346" y="682"/>
                  </a:lnTo>
                  <a:lnTo>
                    <a:pt x="371" y="688"/>
                  </a:lnTo>
                  <a:lnTo>
                    <a:pt x="397" y="692"/>
                  </a:lnTo>
                  <a:lnTo>
                    <a:pt x="424" y="698"/>
                  </a:lnTo>
                  <a:lnTo>
                    <a:pt x="455" y="702"/>
                  </a:lnTo>
                  <a:lnTo>
                    <a:pt x="488" y="707"/>
                  </a:lnTo>
                  <a:lnTo>
                    <a:pt x="521" y="710"/>
                  </a:lnTo>
                  <a:lnTo>
                    <a:pt x="557" y="712"/>
                  </a:lnTo>
                  <a:lnTo>
                    <a:pt x="547" y="746"/>
                  </a:lnTo>
                  <a:lnTo>
                    <a:pt x="540" y="780"/>
                  </a:lnTo>
                  <a:lnTo>
                    <a:pt x="535" y="815"/>
                  </a:lnTo>
                  <a:lnTo>
                    <a:pt x="532" y="851"/>
                  </a:lnTo>
                  <a:lnTo>
                    <a:pt x="495" y="850"/>
                  </a:lnTo>
                  <a:lnTo>
                    <a:pt x="457" y="847"/>
                  </a:lnTo>
                  <a:lnTo>
                    <a:pt x="421" y="844"/>
                  </a:lnTo>
                  <a:lnTo>
                    <a:pt x="384" y="841"/>
                  </a:lnTo>
                  <a:lnTo>
                    <a:pt x="349" y="837"/>
                  </a:lnTo>
                  <a:lnTo>
                    <a:pt x="315" y="831"/>
                  </a:lnTo>
                  <a:lnTo>
                    <a:pt x="280" y="825"/>
                  </a:lnTo>
                  <a:lnTo>
                    <a:pt x="247" y="818"/>
                  </a:lnTo>
                  <a:lnTo>
                    <a:pt x="214" y="811"/>
                  </a:lnTo>
                  <a:lnTo>
                    <a:pt x="181" y="803"/>
                  </a:lnTo>
                  <a:lnTo>
                    <a:pt x="149" y="795"/>
                  </a:lnTo>
                  <a:lnTo>
                    <a:pt x="119" y="785"/>
                  </a:lnTo>
                  <a:lnTo>
                    <a:pt x="88" y="774"/>
                  </a:lnTo>
                  <a:lnTo>
                    <a:pt x="58" y="763"/>
                  </a:lnTo>
                  <a:lnTo>
                    <a:pt x="29" y="751"/>
                  </a:lnTo>
                  <a:lnTo>
                    <a:pt x="0" y="738"/>
                  </a:lnTo>
                  <a:lnTo>
                    <a:pt x="20" y="682"/>
                  </a:lnTo>
                  <a:lnTo>
                    <a:pt x="51" y="601"/>
                  </a:lnTo>
                  <a:lnTo>
                    <a:pt x="87" y="500"/>
                  </a:lnTo>
                  <a:lnTo>
                    <a:pt x="124" y="391"/>
                  </a:lnTo>
                  <a:lnTo>
                    <a:pt x="159" y="277"/>
                  </a:lnTo>
                  <a:lnTo>
                    <a:pt x="189" y="169"/>
                  </a:lnTo>
                  <a:lnTo>
                    <a:pt x="211" y="73"/>
                  </a:lnTo>
                  <a:lnTo>
                    <a:pt x="219" y="0"/>
                  </a:lnTo>
                  <a:close/>
                </a:path>
              </a:pathLst>
            </a:custGeom>
            <a:solidFill>
              <a:srgbClr val="0A3AFF"/>
            </a:solidFill>
            <a:ln w="9525">
              <a:noFill/>
              <a:round/>
              <a:headEnd/>
              <a:tailEnd/>
            </a:ln>
          </p:spPr>
          <p:txBody>
            <a:bodyPr/>
            <a:lstStyle/>
            <a:p>
              <a:endParaRPr lang="en-US"/>
            </a:p>
          </p:txBody>
        </p:sp>
        <p:sp>
          <p:nvSpPr>
            <p:cNvPr id="18482" name="Freeform 50"/>
            <p:cNvSpPr>
              <a:spLocks/>
            </p:cNvSpPr>
            <p:nvPr/>
          </p:nvSpPr>
          <p:spPr bwMode="auto">
            <a:xfrm>
              <a:off x="4775" y="4104"/>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000000"/>
            </a:solidFill>
            <a:ln w="9525">
              <a:noFill/>
              <a:round/>
              <a:headEnd/>
              <a:tailEnd/>
            </a:ln>
          </p:spPr>
          <p:txBody>
            <a:bodyPr/>
            <a:lstStyle/>
            <a:p>
              <a:endParaRPr lang="en-US"/>
            </a:p>
          </p:txBody>
        </p:sp>
        <p:sp>
          <p:nvSpPr>
            <p:cNvPr id="18483" name="Freeform 51"/>
            <p:cNvSpPr>
              <a:spLocks/>
            </p:cNvSpPr>
            <p:nvPr/>
          </p:nvSpPr>
          <p:spPr bwMode="auto">
            <a:xfrm>
              <a:off x="4772" y="3942"/>
              <a:ext cx="380" cy="177"/>
            </a:xfrm>
            <a:custGeom>
              <a:avLst/>
              <a:gdLst/>
              <a:ahLst/>
              <a:cxnLst>
                <a:cxn ang="0">
                  <a:pos x="622" y="20"/>
                </a:cxn>
                <a:cxn ang="0">
                  <a:pos x="541" y="48"/>
                </a:cxn>
                <a:cxn ang="0">
                  <a:pos x="465" y="68"/>
                </a:cxn>
                <a:cxn ang="0">
                  <a:pos x="390" y="82"/>
                </a:cxn>
                <a:cxn ang="0">
                  <a:pos x="318" y="90"/>
                </a:cxn>
                <a:cxn ang="0">
                  <a:pos x="248" y="95"/>
                </a:cxn>
                <a:cxn ang="0">
                  <a:pos x="182" y="97"/>
                </a:cxn>
                <a:cxn ang="0">
                  <a:pos x="117" y="95"/>
                </a:cxn>
                <a:cxn ang="0">
                  <a:pos x="12" y="95"/>
                </a:cxn>
                <a:cxn ang="0">
                  <a:pos x="3" y="165"/>
                </a:cxn>
                <a:cxn ang="0">
                  <a:pos x="2" y="273"/>
                </a:cxn>
                <a:cxn ang="0">
                  <a:pos x="7" y="332"/>
                </a:cxn>
                <a:cxn ang="0">
                  <a:pos x="25" y="343"/>
                </a:cxn>
                <a:cxn ang="0">
                  <a:pos x="54" y="351"/>
                </a:cxn>
                <a:cxn ang="0">
                  <a:pos x="88" y="354"/>
                </a:cxn>
                <a:cxn ang="0">
                  <a:pos x="127" y="351"/>
                </a:cxn>
                <a:cxn ang="0">
                  <a:pos x="166" y="345"/>
                </a:cxn>
                <a:cxn ang="0">
                  <a:pos x="204" y="336"/>
                </a:cxn>
                <a:cxn ang="0">
                  <a:pos x="235" y="328"/>
                </a:cxn>
                <a:cxn ang="0">
                  <a:pos x="258" y="317"/>
                </a:cxn>
                <a:cxn ang="0">
                  <a:pos x="284" y="303"/>
                </a:cxn>
                <a:cxn ang="0">
                  <a:pos x="336" y="286"/>
                </a:cxn>
                <a:cxn ang="0">
                  <a:pos x="394" y="274"/>
                </a:cxn>
                <a:cxn ang="0">
                  <a:pos x="442" y="276"/>
                </a:cxn>
                <a:cxn ang="0">
                  <a:pos x="469" y="297"/>
                </a:cxn>
                <a:cxn ang="0">
                  <a:pos x="499" y="313"/>
                </a:cxn>
                <a:cxn ang="0">
                  <a:pos x="524" y="317"/>
                </a:cxn>
                <a:cxn ang="0">
                  <a:pos x="538" y="316"/>
                </a:cxn>
                <a:cxn ang="0">
                  <a:pos x="545" y="313"/>
                </a:cxn>
                <a:cxn ang="0">
                  <a:pos x="550" y="309"/>
                </a:cxn>
                <a:cxn ang="0">
                  <a:pos x="555" y="303"/>
                </a:cxn>
                <a:cxn ang="0">
                  <a:pos x="568" y="293"/>
                </a:cxn>
                <a:cxn ang="0">
                  <a:pos x="587" y="281"/>
                </a:cxn>
                <a:cxn ang="0">
                  <a:pos x="610" y="270"/>
                </a:cxn>
                <a:cxn ang="0">
                  <a:pos x="643" y="258"/>
                </a:cxn>
                <a:cxn ang="0">
                  <a:pos x="675" y="250"/>
                </a:cxn>
                <a:cxn ang="0">
                  <a:pos x="697" y="244"/>
                </a:cxn>
                <a:cxn ang="0">
                  <a:pos x="707" y="241"/>
                </a:cxn>
                <a:cxn ang="0">
                  <a:pos x="724" y="217"/>
                </a:cxn>
                <a:cxn ang="0">
                  <a:pos x="747" y="178"/>
                </a:cxn>
                <a:cxn ang="0">
                  <a:pos x="759" y="140"/>
                </a:cxn>
                <a:cxn ang="0">
                  <a:pos x="760" y="105"/>
                </a:cxn>
                <a:cxn ang="0">
                  <a:pos x="749" y="66"/>
                </a:cxn>
                <a:cxn ang="0">
                  <a:pos x="724" y="35"/>
                </a:cxn>
                <a:cxn ang="0">
                  <a:pos x="697" y="15"/>
                </a:cxn>
                <a:cxn ang="0">
                  <a:pos x="678" y="4"/>
                </a:cxn>
                <a:cxn ang="0">
                  <a:pos x="668" y="0"/>
                </a:cxn>
              </a:cxnLst>
              <a:rect l="0" t="0" r="r" b="b"/>
              <a:pathLst>
                <a:path w="760" h="354">
                  <a:moveTo>
                    <a:pt x="662" y="3"/>
                  </a:moveTo>
                  <a:lnTo>
                    <a:pt x="622" y="20"/>
                  </a:lnTo>
                  <a:lnTo>
                    <a:pt x="581" y="35"/>
                  </a:lnTo>
                  <a:lnTo>
                    <a:pt x="541" y="48"/>
                  </a:lnTo>
                  <a:lnTo>
                    <a:pt x="502" y="59"/>
                  </a:lnTo>
                  <a:lnTo>
                    <a:pt x="465" y="68"/>
                  </a:lnTo>
                  <a:lnTo>
                    <a:pt x="427" y="75"/>
                  </a:lnTo>
                  <a:lnTo>
                    <a:pt x="390" y="82"/>
                  </a:lnTo>
                  <a:lnTo>
                    <a:pt x="354" y="87"/>
                  </a:lnTo>
                  <a:lnTo>
                    <a:pt x="318" y="90"/>
                  </a:lnTo>
                  <a:lnTo>
                    <a:pt x="283" y="92"/>
                  </a:lnTo>
                  <a:lnTo>
                    <a:pt x="248" y="95"/>
                  </a:lnTo>
                  <a:lnTo>
                    <a:pt x="215" y="95"/>
                  </a:lnTo>
                  <a:lnTo>
                    <a:pt x="182" y="97"/>
                  </a:lnTo>
                  <a:lnTo>
                    <a:pt x="149" y="97"/>
                  </a:lnTo>
                  <a:lnTo>
                    <a:pt x="117" y="95"/>
                  </a:lnTo>
                  <a:lnTo>
                    <a:pt x="85" y="95"/>
                  </a:lnTo>
                  <a:lnTo>
                    <a:pt x="12" y="95"/>
                  </a:lnTo>
                  <a:lnTo>
                    <a:pt x="10" y="108"/>
                  </a:lnTo>
                  <a:lnTo>
                    <a:pt x="3" y="165"/>
                  </a:lnTo>
                  <a:lnTo>
                    <a:pt x="0" y="219"/>
                  </a:lnTo>
                  <a:lnTo>
                    <a:pt x="2" y="273"/>
                  </a:lnTo>
                  <a:lnTo>
                    <a:pt x="6" y="325"/>
                  </a:lnTo>
                  <a:lnTo>
                    <a:pt x="7" y="332"/>
                  </a:lnTo>
                  <a:lnTo>
                    <a:pt x="13" y="336"/>
                  </a:lnTo>
                  <a:lnTo>
                    <a:pt x="25" y="343"/>
                  </a:lnTo>
                  <a:lnTo>
                    <a:pt x="38" y="348"/>
                  </a:lnTo>
                  <a:lnTo>
                    <a:pt x="54" y="351"/>
                  </a:lnTo>
                  <a:lnTo>
                    <a:pt x="69" y="354"/>
                  </a:lnTo>
                  <a:lnTo>
                    <a:pt x="88" y="354"/>
                  </a:lnTo>
                  <a:lnTo>
                    <a:pt x="107" y="352"/>
                  </a:lnTo>
                  <a:lnTo>
                    <a:pt x="127" y="351"/>
                  </a:lnTo>
                  <a:lnTo>
                    <a:pt x="147" y="348"/>
                  </a:lnTo>
                  <a:lnTo>
                    <a:pt x="166" y="345"/>
                  </a:lnTo>
                  <a:lnTo>
                    <a:pt x="185" y="341"/>
                  </a:lnTo>
                  <a:lnTo>
                    <a:pt x="204" y="336"/>
                  </a:lnTo>
                  <a:lnTo>
                    <a:pt x="219" y="332"/>
                  </a:lnTo>
                  <a:lnTo>
                    <a:pt x="235" y="328"/>
                  </a:lnTo>
                  <a:lnTo>
                    <a:pt x="248" y="322"/>
                  </a:lnTo>
                  <a:lnTo>
                    <a:pt x="258" y="317"/>
                  </a:lnTo>
                  <a:lnTo>
                    <a:pt x="267" y="313"/>
                  </a:lnTo>
                  <a:lnTo>
                    <a:pt x="284" y="303"/>
                  </a:lnTo>
                  <a:lnTo>
                    <a:pt x="309" y="294"/>
                  </a:lnTo>
                  <a:lnTo>
                    <a:pt x="336" y="286"/>
                  </a:lnTo>
                  <a:lnTo>
                    <a:pt x="365" y="279"/>
                  </a:lnTo>
                  <a:lnTo>
                    <a:pt x="394" y="274"/>
                  </a:lnTo>
                  <a:lnTo>
                    <a:pt x="420" y="273"/>
                  </a:lnTo>
                  <a:lnTo>
                    <a:pt x="442" y="276"/>
                  </a:lnTo>
                  <a:lnTo>
                    <a:pt x="455" y="283"/>
                  </a:lnTo>
                  <a:lnTo>
                    <a:pt x="469" y="297"/>
                  </a:lnTo>
                  <a:lnTo>
                    <a:pt x="485" y="307"/>
                  </a:lnTo>
                  <a:lnTo>
                    <a:pt x="499" y="313"/>
                  </a:lnTo>
                  <a:lnTo>
                    <a:pt x="512" y="316"/>
                  </a:lnTo>
                  <a:lnTo>
                    <a:pt x="524" y="317"/>
                  </a:lnTo>
                  <a:lnTo>
                    <a:pt x="532" y="316"/>
                  </a:lnTo>
                  <a:lnTo>
                    <a:pt x="538" y="316"/>
                  </a:lnTo>
                  <a:lnTo>
                    <a:pt x="541" y="315"/>
                  </a:lnTo>
                  <a:lnTo>
                    <a:pt x="545" y="313"/>
                  </a:lnTo>
                  <a:lnTo>
                    <a:pt x="548" y="310"/>
                  </a:lnTo>
                  <a:lnTo>
                    <a:pt x="550" y="309"/>
                  </a:lnTo>
                  <a:lnTo>
                    <a:pt x="553" y="307"/>
                  </a:lnTo>
                  <a:lnTo>
                    <a:pt x="555" y="303"/>
                  </a:lnTo>
                  <a:lnTo>
                    <a:pt x="563" y="299"/>
                  </a:lnTo>
                  <a:lnTo>
                    <a:pt x="568" y="293"/>
                  </a:lnTo>
                  <a:lnTo>
                    <a:pt x="577" y="287"/>
                  </a:lnTo>
                  <a:lnTo>
                    <a:pt x="587" y="281"/>
                  </a:lnTo>
                  <a:lnTo>
                    <a:pt x="597" y="276"/>
                  </a:lnTo>
                  <a:lnTo>
                    <a:pt x="610" y="270"/>
                  </a:lnTo>
                  <a:lnTo>
                    <a:pt x="626" y="264"/>
                  </a:lnTo>
                  <a:lnTo>
                    <a:pt x="643" y="258"/>
                  </a:lnTo>
                  <a:lnTo>
                    <a:pt x="661" y="254"/>
                  </a:lnTo>
                  <a:lnTo>
                    <a:pt x="675" y="250"/>
                  </a:lnTo>
                  <a:lnTo>
                    <a:pt x="688" y="245"/>
                  </a:lnTo>
                  <a:lnTo>
                    <a:pt x="697" y="244"/>
                  </a:lnTo>
                  <a:lnTo>
                    <a:pt x="701" y="242"/>
                  </a:lnTo>
                  <a:lnTo>
                    <a:pt x="707" y="241"/>
                  </a:lnTo>
                  <a:lnTo>
                    <a:pt x="710" y="237"/>
                  </a:lnTo>
                  <a:lnTo>
                    <a:pt x="724" y="217"/>
                  </a:lnTo>
                  <a:lnTo>
                    <a:pt x="737" y="196"/>
                  </a:lnTo>
                  <a:lnTo>
                    <a:pt x="747" y="178"/>
                  </a:lnTo>
                  <a:lnTo>
                    <a:pt x="754" y="159"/>
                  </a:lnTo>
                  <a:lnTo>
                    <a:pt x="759" y="140"/>
                  </a:lnTo>
                  <a:lnTo>
                    <a:pt x="760" y="123"/>
                  </a:lnTo>
                  <a:lnTo>
                    <a:pt x="760" y="105"/>
                  </a:lnTo>
                  <a:lnTo>
                    <a:pt x="757" y="88"/>
                  </a:lnTo>
                  <a:lnTo>
                    <a:pt x="749" y="66"/>
                  </a:lnTo>
                  <a:lnTo>
                    <a:pt x="737" y="49"/>
                  </a:lnTo>
                  <a:lnTo>
                    <a:pt x="724" y="35"/>
                  </a:lnTo>
                  <a:lnTo>
                    <a:pt x="710" y="23"/>
                  </a:lnTo>
                  <a:lnTo>
                    <a:pt x="697" y="15"/>
                  </a:lnTo>
                  <a:lnTo>
                    <a:pt x="685" y="9"/>
                  </a:lnTo>
                  <a:lnTo>
                    <a:pt x="678" y="4"/>
                  </a:lnTo>
                  <a:lnTo>
                    <a:pt x="674" y="3"/>
                  </a:lnTo>
                  <a:lnTo>
                    <a:pt x="668" y="0"/>
                  </a:lnTo>
                  <a:lnTo>
                    <a:pt x="662" y="3"/>
                  </a:lnTo>
                  <a:close/>
                </a:path>
              </a:pathLst>
            </a:custGeom>
            <a:solidFill>
              <a:srgbClr val="000000"/>
            </a:solidFill>
            <a:ln w="9525">
              <a:noFill/>
              <a:round/>
              <a:headEnd/>
              <a:tailEnd/>
            </a:ln>
          </p:spPr>
          <p:txBody>
            <a:bodyPr/>
            <a:lstStyle/>
            <a:p>
              <a:endParaRPr lang="en-US"/>
            </a:p>
          </p:txBody>
        </p:sp>
        <p:sp>
          <p:nvSpPr>
            <p:cNvPr id="18484" name="Freeform 52"/>
            <p:cNvSpPr>
              <a:spLocks/>
            </p:cNvSpPr>
            <p:nvPr/>
          </p:nvSpPr>
          <p:spPr bwMode="auto">
            <a:xfrm>
              <a:off x="4789" y="3960"/>
              <a:ext cx="347" cy="142"/>
            </a:xfrm>
            <a:custGeom>
              <a:avLst/>
              <a:gdLst/>
              <a:ahLst/>
              <a:cxnLst>
                <a:cxn ang="0">
                  <a:pos x="641" y="3"/>
                </a:cxn>
                <a:cxn ang="0">
                  <a:pos x="655" y="12"/>
                </a:cxn>
                <a:cxn ang="0">
                  <a:pos x="672" y="28"/>
                </a:cxn>
                <a:cxn ang="0">
                  <a:pos x="688" y="48"/>
                </a:cxn>
                <a:cxn ang="0">
                  <a:pos x="694" y="67"/>
                </a:cxn>
                <a:cxn ang="0">
                  <a:pos x="696" y="77"/>
                </a:cxn>
                <a:cxn ang="0">
                  <a:pos x="693" y="104"/>
                </a:cxn>
                <a:cxn ang="0">
                  <a:pos x="672" y="150"/>
                </a:cxn>
                <a:cxn ang="0">
                  <a:pos x="645" y="179"/>
                </a:cxn>
                <a:cxn ang="0">
                  <a:pos x="621" y="186"/>
                </a:cxn>
                <a:cxn ang="0">
                  <a:pos x="590" y="195"/>
                </a:cxn>
                <a:cxn ang="0">
                  <a:pos x="561" y="205"/>
                </a:cxn>
                <a:cxn ang="0">
                  <a:pos x="540" y="215"/>
                </a:cxn>
                <a:cxn ang="0">
                  <a:pos x="524" y="227"/>
                </a:cxn>
                <a:cxn ang="0">
                  <a:pos x="509" y="237"/>
                </a:cxn>
                <a:cxn ang="0">
                  <a:pos x="499" y="245"/>
                </a:cxn>
                <a:cxn ang="0">
                  <a:pos x="494" y="248"/>
                </a:cxn>
                <a:cxn ang="0">
                  <a:pos x="484" y="248"/>
                </a:cxn>
                <a:cxn ang="0">
                  <a:pos x="469" y="244"/>
                </a:cxn>
                <a:cxn ang="0">
                  <a:pos x="455" y="234"/>
                </a:cxn>
                <a:cxn ang="0">
                  <a:pos x="437" y="217"/>
                </a:cxn>
                <a:cxn ang="0">
                  <a:pos x="411" y="208"/>
                </a:cxn>
                <a:cxn ang="0">
                  <a:pos x="380" y="205"/>
                </a:cxn>
                <a:cxn ang="0">
                  <a:pos x="345" y="208"/>
                </a:cxn>
                <a:cxn ang="0">
                  <a:pos x="309" y="215"/>
                </a:cxn>
                <a:cxn ang="0">
                  <a:pos x="274" y="225"/>
                </a:cxn>
                <a:cxn ang="0">
                  <a:pos x="244" y="235"/>
                </a:cxn>
                <a:cxn ang="0">
                  <a:pos x="222" y="245"/>
                </a:cxn>
                <a:cxn ang="0">
                  <a:pos x="199" y="257"/>
                </a:cxn>
                <a:cxn ang="0">
                  <a:pos x="148" y="273"/>
                </a:cxn>
                <a:cxn ang="0">
                  <a:pos x="83" y="283"/>
                </a:cxn>
                <a:cxn ang="0">
                  <a:pos x="25" y="281"/>
                </a:cxn>
                <a:cxn ang="0">
                  <a:pos x="3" y="256"/>
                </a:cxn>
                <a:cxn ang="0">
                  <a:pos x="0" y="217"/>
                </a:cxn>
                <a:cxn ang="0">
                  <a:pos x="0" y="170"/>
                </a:cxn>
                <a:cxn ang="0">
                  <a:pos x="5" y="118"/>
                </a:cxn>
                <a:cxn ang="0">
                  <a:pos x="15" y="91"/>
                </a:cxn>
                <a:cxn ang="0">
                  <a:pos x="29" y="91"/>
                </a:cxn>
                <a:cxn ang="0">
                  <a:pos x="42" y="93"/>
                </a:cxn>
                <a:cxn ang="0">
                  <a:pos x="49" y="93"/>
                </a:cxn>
                <a:cxn ang="0">
                  <a:pos x="83" y="93"/>
                </a:cxn>
                <a:cxn ang="0">
                  <a:pos x="149" y="93"/>
                </a:cxn>
                <a:cxn ang="0">
                  <a:pos x="217" y="91"/>
                </a:cxn>
                <a:cxn ang="0">
                  <a:pos x="287" y="87"/>
                </a:cxn>
                <a:cxn ang="0">
                  <a:pos x="360" y="78"/>
                </a:cxn>
                <a:cxn ang="0">
                  <a:pos x="434" y="65"/>
                </a:cxn>
                <a:cxn ang="0">
                  <a:pos x="512" y="45"/>
                </a:cxn>
                <a:cxn ang="0">
                  <a:pos x="593" y="18"/>
                </a:cxn>
              </a:cxnLst>
              <a:rect l="0" t="0" r="r" b="b"/>
              <a:pathLst>
                <a:path w="696" h="284">
                  <a:moveTo>
                    <a:pt x="635" y="0"/>
                  </a:moveTo>
                  <a:lnTo>
                    <a:pt x="641" y="3"/>
                  </a:lnTo>
                  <a:lnTo>
                    <a:pt x="648" y="6"/>
                  </a:lnTo>
                  <a:lnTo>
                    <a:pt x="655" y="12"/>
                  </a:lnTo>
                  <a:lnTo>
                    <a:pt x="664" y="19"/>
                  </a:lnTo>
                  <a:lnTo>
                    <a:pt x="672" y="28"/>
                  </a:lnTo>
                  <a:lnTo>
                    <a:pt x="681" y="36"/>
                  </a:lnTo>
                  <a:lnTo>
                    <a:pt x="688" y="48"/>
                  </a:lnTo>
                  <a:lnTo>
                    <a:pt x="693" y="61"/>
                  </a:lnTo>
                  <a:lnTo>
                    <a:pt x="694" y="67"/>
                  </a:lnTo>
                  <a:lnTo>
                    <a:pt x="694" y="71"/>
                  </a:lnTo>
                  <a:lnTo>
                    <a:pt x="696" y="77"/>
                  </a:lnTo>
                  <a:lnTo>
                    <a:pt x="696" y="82"/>
                  </a:lnTo>
                  <a:lnTo>
                    <a:pt x="693" y="104"/>
                  </a:lnTo>
                  <a:lnTo>
                    <a:pt x="685" y="127"/>
                  </a:lnTo>
                  <a:lnTo>
                    <a:pt x="672" y="150"/>
                  </a:lnTo>
                  <a:lnTo>
                    <a:pt x="654" y="176"/>
                  </a:lnTo>
                  <a:lnTo>
                    <a:pt x="645" y="179"/>
                  </a:lnTo>
                  <a:lnTo>
                    <a:pt x="635" y="182"/>
                  </a:lnTo>
                  <a:lnTo>
                    <a:pt x="621" y="186"/>
                  </a:lnTo>
                  <a:lnTo>
                    <a:pt x="606" y="191"/>
                  </a:lnTo>
                  <a:lnTo>
                    <a:pt x="590" y="195"/>
                  </a:lnTo>
                  <a:lnTo>
                    <a:pt x="576" y="201"/>
                  </a:lnTo>
                  <a:lnTo>
                    <a:pt x="561" y="205"/>
                  </a:lnTo>
                  <a:lnTo>
                    <a:pt x="550" y="211"/>
                  </a:lnTo>
                  <a:lnTo>
                    <a:pt x="540" y="215"/>
                  </a:lnTo>
                  <a:lnTo>
                    <a:pt x="531" y="221"/>
                  </a:lnTo>
                  <a:lnTo>
                    <a:pt x="524" y="227"/>
                  </a:lnTo>
                  <a:lnTo>
                    <a:pt x="517" y="231"/>
                  </a:lnTo>
                  <a:lnTo>
                    <a:pt x="509" y="237"/>
                  </a:lnTo>
                  <a:lnTo>
                    <a:pt x="504" y="241"/>
                  </a:lnTo>
                  <a:lnTo>
                    <a:pt x="499" y="245"/>
                  </a:lnTo>
                  <a:lnTo>
                    <a:pt x="497" y="248"/>
                  </a:lnTo>
                  <a:lnTo>
                    <a:pt x="494" y="248"/>
                  </a:lnTo>
                  <a:lnTo>
                    <a:pt x="489" y="248"/>
                  </a:lnTo>
                  <a:lnTo>
                    <a:pt x="484" y="248"/>
                  </a:lnTo>
                  <a:lnTo>
                    <a:pt x="476" y="247"/>
                  </a:lnTo>
                  <a:lnTo>
                    <a:pt x="469" y="244"/>
                  </a:lnTo>
                  <a:lnTo>
                    <a:pt x="462" y="240"/>
                  </a:lnTo>
                  <a:lnTo>
                    <a:pt x="455" y="234"/>
                  </a:lnTo>
                  <a:lnTo>
                    <a:pt x="446" y="225"/>
                  </a:lnTo>
                  <a:lnTo>
                    <a:pt x="437" y="217"/>
                  </a:lnTo>
                  <a:lnTo>
                    <a:pt x="424" y="211"/>
                  </a:lnTo>
                  <a:lnTo>
                    <a:pt x="411" y="208"/>
                  </a:lnTo>
                  <a:lnTo>
                    <a:pt x="396" y="205"/>
                  </a:lnTo>
                  <a:lnTo>
                    <a:pt x="380" y="205"/>
                  </a:lnTo>
                  <a:lnTo>
                    <a:pt x="362" y="206"/>
                  </a:lnTo>
                  <a:lnTo>
                    <a:pt x="345" y="208"/>
                  </a:lnTo>
                  <a:lnTo>
                    <a:pt x="326" y="211"/>
                  </a:lnTo>
                  <a:lnTo>
                    <a:pt x="309" y="215"/>
                  </a:lnTo>
                  <a:lnTo>
                    <a:pt x="290" y="221"/>
                  </a:lnTo>
                  <a:lnTo>
                    <a:pt x="274" y="225"/>
                  </a:lnTo>
                  <a:lnTo>
                    <a:pt x="259" y="231"/>
                  </a:lnTo>
                  <a:lnTo>
                    <a:pt x="244" y="235"/>
                  </a:lnTo>
                  <a:lnTo>
                    <a:pt x="233" y="241"/>
                  </a:lnTo>
                  <a:lnTo>
                    <a:pt x="222" y="245"/>
                  </a:lnTo>
                  <a:lnTo>
                    <a:pt x="215" y="250"/>
                  </a:lnTo>
                  <a:lnTo>
                    <a:pt x="199" y="257"/>
                  </a:lnTo>
                  <a:lnTo>
                    <a:pt x="176" y="266"/>
                  </a:lnTo>
                  <a:lnTo>
                    <a:pt x="148" y="273"/>
                  </a:lnTo>
                  <a:lnTo>
                    <a:pt x="116" y="279"/>
                  </a:lnTo>
                  <a:lnTo>
                    <a:pt x="83" y="283"/>
                  </a:lnTo>
                  <a:lnTo>
                    <a:pt x="52" y="284"/>
                  </a:lnTo>
                  <a:lnTo>
                    <a:pt x="25" y="281"/>
                  </a:lnTo>
                  <a:lnTo>
                    <a:pt x="5" y="276"/>
                  </a:lnTo>
                  <a:lnTo>
                    <a:pt x="3" y="256"/>
                  </a:lnTo>
                  <a:lnTo>
                    <a:pt x="2" y="237"/>
                  </a:lnTo>
                  <a:lnTo>
                    <a:pt x="0" y="217"/>
                  </a:lnTo>
                  <a:lnTo>
                    <a:pt x="0" y="196"/>
                  </a:lnTo>
                  <a:lnTo>
                    <a:pt x="0" y="170"/>
                  </a:lnTo>
                  <a:lnTo>
                    <a:pt x="2" y="144"/>
                  </a:lnTo>
                  <a:lnTo>
                    <a:pt x="5" y="118"/>
                  </a:lnTo>
                  <a:lnTo>
                    <a:pt x="8" y="91"/>
                  </a:lnTo>
                  <a:lnTo>
                    <a:pt x="15" y="91"/>
                  </a:lnTo>
                  <a:lnTo>
                    <a:pt x="22" y="91"/>
                  </a:lnTo>
                  <a:lnTo>
                    <a:pt x="29" y="91"/>
                  </a:lnTo>
                  <a:lnTo>
                    <a:pt x="36" y="91"/>
                  </a:lnTo>
                  <a:lnTo>
                    <a:pt x="42" y="93"/>
                  </a:lnTo>
                  <a:lnTo>
                    <a:pt x="47" y="93"/>
                  </a:lnTo>
                  <a:lnTo>
                    <a:pt x="49" y="93"/>
                  </a:lnTo>
                  <a:lnTo>
                    <a:pt x="51" y="93"/>
                  </a:lnTo>
                  <a:lnTo>
                    <a:pt x="83" y="93"/>
                  </a:lnTo>
                  <a:lnTo>
                    <a:pt x="116" y="93"/>
                  </a:lnTo>
                  <a:lnTo>
                    <a:pt x="149" y="93"/>
                  </a:lnTo>
                  <a:lnTo>
                    <a:pt x="182" y="93"/>
                  </a:lnTo>
                  <a:lnTo>
                    <a:pt x="217" y="91"/>
                  </a:lnTo>
                  <a:lnTo>
                    <a:pt x="251" y="90"/>
                  </a:lnTo>
                  <a:lnTo>
                    <a:pt x="287" y="87"/>
                  </a:lnTo>
                  <a:lnTo>
                    <a:pt x="323" y="82"/>
                  </a:lnTo>
                  <a:lnTo>
                    <a:pt x="360" y="78"/>
                  </a:lnTo>
                  <a:lnTo>
                    <a:pt x="397" y="72"/>
                  </a:lnTo>
                  <a:lnTo>
                    <a:pt x="434" y="65"/>
                  </a:lnTo>
                  <a:lnTo>
                    <a:pt x="473" y="55"/>
                  </a:lnTo>
                  <a:lnTo>
                    <a:pt x="512" y="45"/>
                  </a:lnTo>
                  <a:lnTo>
                    <a:pt x="553" y="32"/>
                  </a:lnTo>
                  <a:lnTo>
                    <a:pt x="593" y="18"/>
                  </a:lnTo>
                  <a:lnTo>
                    <a:pt x="635" y="0"/>
                  </a:lnTo>
                  <a:close/>
                </a:path>
              </a:pathLst>
            </a:custGeom>
            <a:solidFill>
              <a:srgbClr val="AAD12D"/>
            </a:solidFill>
            <a:ln w="9525">
              <a:noFill/>
              <a:round/>
              <a:headEnd/>
              <a:tailEnd/>
            </a:ln>
          </p:spPr>
          <p:txBody>
            <a:bodyPr/>
            <a:lstStyle/>
            <a:p>
              <a:endParaRPr lang="en-US"/>
            </a:p>
          </p:txBody>
        </p:sp>
        <p:sp>
          <p:nvSpPr>
            <p:cNvPr id="18485" name="Freeform 53"/>
            <p:cNvSpPr>
              <a:spLocks/>
            </p:cNvSpPr>
            <p:nvPr/>
          </p:nvSpPr>
          <p:spPr bwMode="auto">
            <a:xfrm>
              <a:off x="5062" y="4007"/>
              <a:ext cx="322" cy="143"/>
            </a:xfrm>
            <a:custGeom>
              <a:avLst/>
              <a:gdLst/>
              <a:ahLst/>
              <a:cxnLst>
                <a:cxn ang="0">
                  <a:pos x="6" y="27"/>
                </a:cxn>
                <a:cxn ang="0">
                  <a:pos x="29" y="55"/>
                </a:cxn>
                <a:cxn ang="0">
                  <a:pos x="62" y="94"/>
                </a:cxn>
                <a:cxn ang="0">
                  <a:pos x="102" y="140"/>
                </a:cxn>
                <a:cxn ang="0">
                  <a:pos x="149" y="186"/>
                </a:cxn>
                <a:cxn ang="0">
                  <a:pos x="196" y="229"/>
                </a:cxn>
                <a:cxn ang="0">
                  <a:pos x="241" y="264"/>
                </a:cxn>
                <a:cxn ang="0">
                  <a:pos x="283" y="283"/>
                </a:cxn>
                <a:cxn ang="0">
                  <a:pos x="304" y="286"/>
                </a:cxn>
                <a:cxn ang="0">
                  <a:pos x="335" y="273"/>
                </a:cxn>
                <a:cxn ang="0">
                  <a:pos x="391" y="248"/>
                </a:cxn>
                <a:cxn ang="0">
                  <a:pos x="446" y="225"/>
                </a:cxn>
                <a:cxn ang="0">
                  <a:pos x="499" y="203"/>
                </a:cxn>
                <a:cxn ang="0">
                  <a:pos x="547" y="185"/>
                </a:cxn>
                <a:cxn ang="0">
                  <a:pos x="587" y="169"/>
                </a:cxn>
                <a:cxn ang="0">
                  <a:pos x="619" y="159"/>
                </a:cxn>
                <a:cxn ang="0">
                  <a:pos x="639" y="153"/>
                </a:cxn>
                <a:cxn ang="0">
                  <a:pos x="645" y="118"/>
                </a:cxn>
                <a:cxn ang="0">
                  <a:pos x="623" y="123"/>
                </a:cxn>
                <a:cxn ang="0">
                  <a:pos x="587" y="134"/>
                </a:cxn>
                <a:cxn ang="0">
                  <a:pos x="541" y="151"/>
                </a:cxn>
                <a:cxn ang="0">
                  <a:pos x="489" y="172"/>
                </a:cxn>
                <a:cxn ang="0">
                  <a:pos x="434" y="195"/>
                </a:cxn>
                <a:cxn ang="0">
                  <a:pos x="381" y="216"/>
                </a:cxn>
                <a:cxn ang="0">
                  <a:pos x="335" y="235"/>
                </a:cxn>
                <a:cxn ang="0">
                  <a:pos x="299" y="251"/>
                </a:cxn>
                <a:cxn ang="0">
                  <a:pos x="274" y="244"/>
                </a:cxn>
                <a:cxn ang="0">
                  <a:pos x="242" y="224"/>
                </a:cxn>
                <a:cxn ang="0">
                  <a:pos x="208" y="196"/>
                </a:cxn>
                <a:cxn ang="0">
                  <a:pos x="170" y="160"/>
                </a:cxn>
                <a:cxn ang="0">
                  <a:pos x="131" y="121"/>
                </a:cxn>
                <a:cxn ang="0">
                  <a:pos x="92" y="79"/>
                </a:cxn>
                <a:cxn ang="0">
                  <a:pos x="58" y="39"/>
                </a:cxn>
                <a:cxn ang="0">
                  <a:pos x="26" y="0"/>
                </a:cxn>
              </a:cxnLst>
              <a:rect l="0" t="0" r="r" b="b"/>
              <a:pathLst>
                <a:path w="645" h="286">
                  <a:moveTo>
                    <a:pt x="0" y="20"/>
                  </a:moveTo>
                  <a:lnTo>
                    <a:pt x="6" y="27"/>
                  </a:lnTo>
                  <a:lnTo>
                    <a:pt x="16" y="39"/>
                  </a:lnTo>
                  <a:lnTo>
                    <a:pt x="29" y="55"/>
                  </a:lnTo>
                  <a:lnTo>
                    <a:pt x="43" y="74"/>
                  </a:lnTo>
                  <a:lnTo>
                    <a:pt x="62" y="94"/>
                  </a:lnTo>
                  <a:lnTo>
                    <a:pt x="81" y="117"/>
                  </a:lnTo>
                  <a:lnTo>
                    <a:pt x="102" y="140"/>
                  </a:lnTo>
                  <a:lnTo>
                    <a:pt x="125" y="163"/>
                  </a:lnTo>
                  <a:lnTo>
                    <a:pt x="149" y="186"/>
                  </a:lnTo>
                  <a:lnTo>
                    <a:pt x="172" y="209"/>
                  </a:lnTo>
                  <a:lnTo>
                    <a:pt x="196" y="229"/>
                  </a:lnTo>
                  <a:lnTo>
                    <a:pt x="219" y="248"/>
                  </a:lnTo>
                  <a:lnTo>
                    <a:pt x="241" y="264"/>
                  </a:lnTo>
                  <a:lnTo>
                    <a:pt x="262" y="275"/>
                  </a:lnTo>
                  <a:lnTo>
                    <a:pt x="283" y="283"/>
                  </a:lnTo>
                  <a:lnTo>
                    <a:pt x="300" y="286"/>
                  </a:lnTo>
                  <a:lnTo>
                    <a:pt x="304" y="286"/>
                  </a:lnTo>
                  <a:lnTo>
                    <a:pt x="307" y="284"/>
                  </a:lnTo>
                  <a:lnTo>
                    <a:pt x="335" y="273"/>
                  </a:lnTo>
                  <a:lnTo>
                    <a:pt x="363" y="260"/>
                  </a:lnTo>
                  <a:lnTo>
                    <a:pt x="391" y="248"/>
                  </a:lnTo>
                  <a:lnTo>
                    <a:pt x="418" y="237"/>
                  </a:lnTo>
                  <a:lnTo>
                    <a:pt x="446" y="225"/>
                  </a:lnTo>
                  <a:lnTo>
                    <a:pt x="473" y="215"/>
                  </a:lnTo>
                  <a:lnTo>
                    <a:pt x="499" y="203"/>
                  </a:lnTo>
                  <a:lnTo>
                    <a:pt x="523" y="193"/>
                  </a:lnTo>
                  <a:lnTo>
                    <a:pt x="547" y="185"/>
                  </a:lnTo>
                  <a:lnTo>
                    <a:pt x="567" y="177"/>
                  </a:lnTo>
                  <a:lnTo>
                    <a:pt x="587" y="169"/>
                  </a:lnTo>
                  <a:lnTo>
                    <a:pt x="603" y="163"/>
                  </a:lnTo>
                  <a:lnTo>
                    <a:pt x="619" y="159"/>
                  </a:lnTo>
                  <a:lnTo>
                    <a:pt x="630" y="154"/>
                  </a:lnTo>
                  <a:lnTo>
                    <a:pt x="639" y="153"/>
                  </a:lnTo>
                  <a:lnTo>
                    <a:pt x="645" y="151"/>
                  </a:lnTo>
                  <a:lnTo>
                    <a:pt x="645" y="118"/>
                  </a:lnTo>
                  <a:lnTo>
                    <a:pt x="636" y="120"/>
                  </a:lnTo>
                  <a:lnTo>
                    <a:pt x="623" y="123"/>
                  </a:lnTo>
                  <a:lnTo>
                    <a:pt x="607" y="128"/>
                  </a:lnTo>
                  <a:lnTo>
                    <a:pt x="587" y="134"/>
                  </a:lnTo>
                  <a:lnTo>
                    <a:pt x="565" y="143"/>
                  </a:lnTo>
                  <a:lnTo>
                    <a:pt x="541" y="151"/>
                  </a:lnTo>
                  <a:lnTo>
                    <a:pt x="515" y="162"/>
                  </a:lnTo>
                  <a:lnTo>
                    <a:pt x="489" y="172"/>
                  </a:lnTo>
                  <a:lnTo>
                    <a:pt x="461" y="183"/>
                  </a:lnTo>
                  <a:lnTo>
                    <a:pt x="434" y="195"/>
                  </a:lnTo>
                  <a:lnTo>
                    <a:pt x="407" y="205"/>
                  </a:lnTo>
                  <a:lnTo>
                    <a:pt x="381" y="216"/>
                  </a:lnTo>
                  <a:lnTo>
                    <a:pt x="356" y="226"/>
                  </a:lnTo>
                  <a:lnTo>
                    <a:pt x="335" y="235"/>
                  </a:lnTo>
                  <a:lnTo>
                    <a:pt x="314" y="244"/>
                  </a:lnTo>
                  <a:lnTo>
                    <a:pt x="299" y="251"/>
                  </a:lnTo>
                  <a:lnTo>
                    <a:pt x="287" y="248"/>
                  </a:lnTo>
                  <a:lnTo>
                    <a:pt x="274" y="244"/>
                  </a:lnTo>
                  <a:lnTo>
                    <a:pt x="260" y="235"/>
                  </a:lnTo>
                  <a:lnTo>
                    <a:pt x="242" y="224"/>
                  </a:lnTo>
                  <a:lnTo>
                    <a:pt x="226" y="211"/>
                  </a:lnTo>
                  <a:lnTo>
                    <a:pt x="208" y="196"/>
                  </a:lnTo>
                  <a:lnTo>
                    <a:pt x="189" y="179"/>
                  </a:lnTo>
                  <a:lnTo>
                    <a:pt x="170" y="160"/>
                  </a:lnTo>
                  <a:lnTo>
                    <a:pt x="150" y="141"/>
                  </a:lnTo>
                  <a:lnTo>
                    <a:pt x="131" y="121"/>
                  </a:lnTo>
                  <a:lnTo>
                    <a:pt x="111" y="101"/>
                  </a:lnTo>
                  <a:lnTo>
                    <a:pt x="92" y="79"/>
                  </a:lnTo>
                  <a:lnTo>
                    <a:pt x="75" y="59"/>
                  </a:lnTo>
                  <a:lnTo>
                    <a:pt x="58" y="39"/>
                  </a:lnTo>
                  <a:lnTo>
                    <a:pt x="40" y="19"/>
                  </a:lnTo>
                  <a:lnTo>
                    <a:pt x="26" y="0"/>
                  </a:lnTo>
                  <a:lnTo>
                    <a:pt x="0" y="20"/>
                  </a:lnTo>
                  <a:close/>
                </a:path>
              </a:pathLst>
            </a:custGeom>
            <a:solidFill>
              <a:srgbClr val="000000"/>
            </a:solidFill>
            <a:ln w="9525">
              <a:noFill/>
              <a:round/>
              <a:headEnd/>
              <a:tailEnd/>
            </a:ln>
          </p:spPr>
          <p:txBody>
            <a:bodyPr/>
            <a:lstStyle/>
            <a:p>
              <a:endParaRPr lang="en-US"/>
            </a:p>
          </p:txBody>
        </p:sp>
        <p:sp>
          <p:nvSpPr>
            <p:cNvPr id="18486" name="Freeform 54"/>
            <p:cNvSpPr>
              <a:spLocks/>
            </p:cNvSpPr>
            <p:nvPr/>
          </p:nvSpPr>
          <p:spPr bwMode="auto">
            <a:xfrm>
              <a:off x="5350" y="4026"/>
              <a:ext cx="88" cy="76"/>
            </a:xfrm>
            <a:custGeom>
              <a:avLst/>
              <a:gdLst/>
              <a:ahLst/>
              <a:cxnLst>
                <a:cxn ang="0">
                  <a:pos x="12" y="49"/>
                </a:cxn>
                <a:cxn ang="0">
                  <a:pos x="12" y="49"/>
                </a:cxn>
                <a:cxn ang="0">
                  <a:pos x="12" y="49"/>
                </a:cxn>
                <a:cxn ang="0">
                  <a:pos x="11" y="49"/>
                </a:cxn>
                <a:cxn ang="0">
                  <a:pos x="11" y="49"/>
                </a:cxn>
                <a:cxn ang="0">
                  <a:pos x="3" y="65"/>
                </a:cxn>
                <a:cxn ang="0">
                  <a:pos x="0" y="81"/>
                </a:cxn>
                <a:cxn ang="0">
                  <a:pos x="2" y="97"/>
                </a:cxn>
                <a:cxn ang="0">
                  <a:pos x="8" y="111"/>
                </a:cxn>
                <a:cxn ang="0">
                  <a:pos x="13" y="120"/>
                </a:cxn>
                <a:cxn ang="0">
                  <a:pos x="22" y="128"/>
                </a:cxn>
                <a:cxn ang="0">
                  <a:pos x="31" y="136"/>
                </a:cxn>
                <a:cxn ang="0">
                  <a:pos x="39" y="141"/>
                </a:cxn>
                <a:cxn ang="0">
                  <a:pos x="49" y="146"/>
                </a:cxn>
                <a:cxn ang="0">
                  <a:pos x="58" y="148"/>
                </a:cxn>
                <a:cxn ang="0">
                  <a:pos x="67" y="151"/>
                </a:cxn>
                <a:cxn ang="0">
                  <a:pos x="75" y="151"/>
                </a:cxn>
                <a:cxn ang="0">
                  <a:pos x="87" y="148"/>
                </a:cxn>
                <a:cxn ang="0">
                  <a:pos x="97" y="143"/>
                </a:cxn>
                <a:cxn ang="0">
                  <a:pos x="106" y="134"/>
                </a:cxn>
                <a:cxn ang="0">
                  <a:pos x="113" y="125"/>
                </a:cxn>
                <a:cxn ang="0">
                  <a:pos x="116" y="128"/>
                </a:cxn>
                <a:cxn ang="0">
                  <a:pos x="119" y="131"/>
                </a:cxn>
                <a:cxn ang="0">
                  <a:pos x="120" y="133"/>
                </a:cxn>
                <a:cxn ang="0">
                  <a:pos x="122" y="134"/>
                </a:cxn>
                <a:cxn ang="0">
                  <a:pos x="123" y="136"/>
                </a:cxn>
                <a:cxn ang="0">
                  <a:pos x="124" y="136"/>
                </a:cxn>
                <a:cxn ang="0">
                  <a:pos x="126" y="137"/>
                </a:cxn>
                <a:cxn ang="0">
                  <a:pos x="127" y="138"/>
                </a:cxn>
                <a:cxn ang="0">
                  <a:pos x="135" y="140"/>
                </a:cxn>
                <a:cxn ang="0">
                  <a:pos x="140" y="140"/>
                </a:cxn>
                <a:cxn ang="0">
                  <a:pos x="148" y="140"/>
                </a:cxn>
                <a:cxn ang="0">
                  <a:pos x="153" y="138"/>
                </a:cxn>
                <a:cxn ang="0">
                  <a:pos x="163" y="133"/>
                </a:cxn>
                <a:cxn ang="0">
                  <a:pos x="169" y="124"/>
                </a:cxn>
                <a:cxn ang="0">
                  <a:pos x="173" y="118"/>
                </a:cxn>
                <a:cxn ang="0">
                  <a:pos x="175" y="114"/>
                </a:cxn>
                <a:cxn ang="0">
                  <a:pos x="176" y="112"/>
                </a:cxn>
                <a:cxn ang="0">
                  <a:pos x="176" y="112"/>
                </a:cxn>
                <a:cxn ang="0">
                  <a:pos x="176" y="111"/>
                </a:cxn>
                <a:cxn ang="0">
                  <a:pos x="176" y="111"/>
                </a:cxn>
                <a:cxn ang="0">
                  <a:pos x="178" y="94"/>
                </a:cxn>
                <a:cxn ang="0">
                  <a:pos x="175" y="76"/>
                </a:cxn>
                <a:cxn ang="0">
                  <a:pos x="168" y="59"/>
                </a:cxn>
                <a:cxn ang="0">
                  <a:pos x="159" y="43"/>
                </a:cxn>
                <a:cxn ang="0">
                  <a:pos x="149" y="29"/>
                </a:cxn>
                <a:cxn ang="0">
                  <a:pos x="135" y="17"/>
                </a:cxn>
                <a:cxn ang="0">
                  <a:pos x="120" y="7"/>
                </a:cxn>
                <a:cxn ang="0">
                  <a:pos x="103" y="1"/>
                </a:cxn>
                <a:cxn ang="0">
                  <a:pos x="87" y="0"/>
                </a:cxn>
                <a:cxn ang="0">
                  <a:pos x="71" y="3"/>
                </a:cxn>
                <a:cxn ang="0">
                  <a:pos x="55" y="9"/>
                </a:cxn>
                <a:cxn ang="0">
                  <a:pos x="42" y="19"/>
                </a:cxn>
                <a:cxn ang="0">
                  <a:pos x="31" y="27"/>
                </a:cxn>
                <a:cxn ang="0">
                  <a:pos x="22" y="37"/>
                </a:cxn>
                <a:cxn ang="0">
                  <a:pos x="15" y="45"/>
                </a:cxn>
                <a:cxn ang="0">
                  <a:pos x="12" y="49"/>
                </a:cxn>
              </a:cxnLst>
              <a:rect l="0" t="0" r="r" b="b"/>
              <a:pathLst>
                <a:path w="178" h="151">
                  <a:moveTo>
                    <a:pt x="12" y="49"/>
                  </a:moveTo>
                  <a:lnTo>
                    <a:pt x="12" y="49"/>
                  </a:lnTo>
                  <a:lnTo>
                    <a:pt x="12" y="49"/>
                  </a:lnTo>
                  <a:lnTo>
                    <a:pt x="11" y="49"/>
                  </a:lnTo>
                  <a:lnTo>
                    <a:pt x="11" y="49"/>
                  </a:lnTo>
                  <a:lnTo>
                    <a:pt x="3" y="65"/>
                  </a:lnTo>
                  <a:lnTo>
                    <a:pt x="0" y="81"/>
                  </a:lnTo>
                  <a:lnTo>
                    <a:pt x="2" y="97"/>
                  </a:lnTo>
                  <a:lnTo>
                    <a:pt x="8" y="111"/>
                  </a:lnTo>
                  <a:lnTo>
                    <a:pt x="13" y="120"/>
                  </a:lnTo>
                  <a:lnTo>
                    <a:pt x="22" y="128"/>
                  </a:lnTo>
                  <a:lnTo>
                    <a:pt x="31" y="136"/>
                  </a:lnTo>
                  <a:lnTo>
                    <a:pt x="39" y="141"/>
                  </a:lnTo>
                  <a:lnTo>
                    <a:pt x="49" y="146"/>
                  </a:lnTo>
                  <a:lnTo>
                    <a:pt x="58" y="148"/>
                  </a:lnTo>
                  <a:lnTo>
                    <a:pt x="67" y="151"/>
                  </a:lnTo>
                  <a:lnTo>
                    <a:pt x="75" y="151"/>
                  </a:lnTo>
                  <a:lnTo>
                    <a:pt x="87" y="148"/>
                  </a:lnTo>
                  <a:lnTo>
                    <a:pt x="97" y="143"/>
                  </a:lnTo>
                  <a:lnTo>
                    <a:pt x="106" y="134"/>
                  </a:lnTo>
                  <a:lnTo>
                    <a:pt x="113" y="125"/>
                  </a:lnTo>
                  <a:lnTo>
                    <a:pt x="116" y="128"/>
                  </a:lnTo>
                  <a:lnTo>
                    <a:pt x="119" y="131"/>
                  </a:lnTo>
                  <a:lnTo>
                    <a:pt x="120" y="133"/>
                  </a:lnTo>
                  <a:lnTo>
                    <a:pt x="122" y="134"/>
                  </a:lnTo>
                  <a:lnTo>
                    <a:pt x="123" y="136"/>
                  </a:lnTo>
                  <a:lnTo>
                    <a:pt x="124" y="136"/>
                  </a:lnTo>
                  <a:lnTo>
                    <a:pt x="126" y="137"/>
                  </a:lnTo>
                  <a:lnTo>
                    <a:pt x="127" y="138"/>
                  </a:lnTo>
                  <a:lnTo>
                    <a:pt x="135" y="140"/>
                  </a:lnTo>
                  <a:lnTo>
                    <a:pt x="140" y="140"/>
                  </a:lnTo>
                  <a:lnTo>
                    <a:pt x="148" y="140"/>
                  </a:lnTo>
                  <a:lnTo>
                    <a:pt x="153" y="138"/>
                  </a:lnTo>
                  <a:lnTo>
                    <a:pt x="163" y="133"/>
                  </a:lnTo>
                  <a:lnTo>
                    <a:pt x="169" y="124"/>
                  </a:lnTo>
                  <a:lnTo>
                    <a:pt x="173" y="118"/>
                  </a:lnTo>
                  <a:lnTo>
                    <a:pt x="175" y="114"/>
                  </a:lnTo>
                  <a:lnTo>
                    <a:pt x="176" y="112"/>
                  </a:lnTo>
                  <a:lnTo>
                    <a:pt x="176" y="112"/>
                  </a:lnTo>
                  <a:lnTo>
                    <a:pt x="176" y="111"/>
                  </a:lnTo>
                  <a:lnTo>
                    <a:pt x="176" y="111"/>
                  </a:lnTo>
                  <a:lnTo>
                    <a:pt x="178" y="94"/>
                  </a:lnTo>
                  <a:lnTo>
                    <a:pt x="175" y="76"/>
                  </a:lnTo>
                  <a:lnTo>
                    <a:pt x="168" y="59"/>
                  </a:lnTo>
                  <a:lnTo>
                    <a:pt x="159" y="43"/>
                  </a:lnTo>
                  <a:lnTo>
                    <a:pt x="149" y="29"/>
                  </a:lnTo>
                  <a:lnTo>
                    <a:pt x="135" y="17"/>
                  </a:lnTo>
                  <a:lnTo>
                    <a:pt x="120" y="7"/>
                  </a:lnTo>
                  <a:lnTo>
                    <a:pt x="103" y="1"/>
                  </a:lnTo>
                  <a:lnTo>
                    <a:pt x="87" y="0"/>
                  </a:lnTo>
                  <a:lnTo>
                    <a:pt x="71" y="3"/>
                  </a:lnTo>
                  <a:lnTo>
                    <a:pt x="55" y="9"/>
                  </a:lnTo>
                  <a:lnTo>
                    <a:pt x="42" y="19"/>
                  </a:lnTo>
                  <a:lnTo>
                    <a:pt x="31" y="27"/>
                  </a:lnTo>
                  <a:lnTo>
                    <a:pt x="22" y="37"/>
                  </a:lnTo>
                  <a:lnTo>
                    <a:pt x="15" y="45"/>
                  </a:lnTo>
                  <a:lnTo>
                    <a:pt x="12" y="49"/>
                  </a:lnTo>
                  <a:close/>
                </a:path>
              </a:pathLst>
            </a:custGeom>
            <a:solidFill>
              <a:srgbClr val="000000"/>
            </a:solidFill>
            <a:ln w="9525">
              <a:noFill/>
              <a:round/>
              <a:headEnd/>
              <a:tailEnd/>
            </a:ln>
          </p:spPr>
          <p:txBody>
            <a:bodyPr/>
            <a:lstStyle/>
            <a:p>
              <a:endParaRPr lang="en-US"/>
            </a:p>
          </p:txBody>
        </p:sp>
        <p:sp>
          <p:nvSpPr>
            <p:cNvPr id="18487" name="Freeform 55"/>
            <p:cNvSpPr>
              <a:spLocks/>
            </p:cNvSpPr>
            <p:nvPr/>
          </p:nvSpPr>
          <p:spPr bwMode="auto">
            <a:xfrm>
              <a:off x="5365" y="4042"/>
              <a:ext cx="58" cy="45"/>
            </a:xfrm>
            <a:custGeom>
              <a:avLst/>
              <a:gdLst/>
              <a:ahLst/>
              <a:cxnLst>
                <a:cxn ang="0">
                  <a:pos x="63" y="0"/>
                </a:cxn>
                <a:cxn ang="0">
                  <a:pos x="73" y="4"/>
                </a:cxn>
                <a:cxn ang="0">
                  <a:pos x="83" y="10"/>
                </a:cxn>
                <a:cxn ang="0">
                  <a:pos x="92" y="17"/>
                </a:cxn>
                <a:cxn ang="0">
                  <a:pos x="99" y="26"/>
                </a:cxn>
                <a:cxn ang="0">
                  <a:pos x="106" y="36"/>
                </a:cxn>
                <a:cxn ang="0">
                  <a:pos x="111" y="46"/>
                </a:cxn>
                <a:cxn ang="0">
                  <a:pos x="114" y="56"/>
                </a:cxn>
                <a:cxn ang="0">
                  <a:pos x="115" y="67"/>
                </a:cxn>
                <a:cxn ang="0">
                  <a:pos x="115" y="69"/>
                </a:cxn>
                <a:cxn ang="0">
                  <a:pos x="115" y="69"/>
                </a:cxn>
                <a:cxn ang="0">
                  <a:pos x="115" y="70"/>
                </a:cxn>
                <a:cxn ang="0">
                  <a:pos x="115" y="72"/>
                </a:cxn>
                <a:cxn ang="0">
                  <a:pos x="114" y="73"/>
                </a:cxn>
                <a:cxn ang="0">
                  <a:pos x="112" y="75"/>
                </a:cxn>
                <a:cxn ang="0">
                  <a:pos x="111" y="76"/>
                </a:cxn>
                <a:cxn ang="0">
                  <a:pos x="109" y="78"/>
                </a:cxn>
                <a:cxn ang="0">
                  <a:pos x="104" y="72"/>
                </a:cxn>
                <a:cxn ang="0">
                  <a:pos x="98" y="66"/>
                </a:cxn>
                <a:cxn ang="0">
                  <a:pos x="92" y="60"/>
                </a:cxn>
                <a:cxn ang="0">
                  <a:pos x="91" y="59"/>
                </a:cxn>
                <a:cxn ang="0">
                  <a:pos x="88" y="56"/>
                </a:cxn>
                <a:cxn ang="0">
                  <a:pos x="83" y="54"/>
                </a:cxn>
                <a:cxn ang="0">
                  <a:pos x="80" y="54"/>
                </a:cxn>
                <a:cxn ang="0">
                  <a:pos x="76" y="54"/>
                </a:cxn>
                <a:cxn ang="0">
                  <a:pos x="73" y="54"/>
                </a:cxn>
                <a:cxn ang="0">
                  <a:pos x="70" y="56"/>
                </a:cxn>
                <a:cxn ang="0">
                  <a:pos x="67" y="59"/>
                </a:cxn>
                <a:cxn ang="0">
                  <a:pos x="65" y="62"/>
                </a:cxn>
                <a:cxn ang="0">
                  <a:pos x="59" y="72"/>
                </a:cxn>
                <a:cxn ang="0">
                  <a:pos x="53" y="79"/>
                </a:cxn>
                <a:cxn ang="0">
                  <a:pos x="46" y="86"/>
                </a:cxn>
                <a:cxn ang="0">
                  <a:pos x="42" y="89"/>
                </a:cxn>
                <a:cxn ang="0">
                  <a:pos x="34" y="88"/>
                </a:cxn>
                <a:cxn ang="0">
                  <a:pos x="24" y="82"/>
                </a:cxn>
                <a:cxn ang="0">
                  <a:pos x="13" y="73"/>
                </a:cxn>
                <a:cxn ang="0">
                  <a:pos x="3" y="63"/>
                </a:cxn>
                <a:cxn ang="0">
                  <a:pos x="1" y="60"/>
                </a:cxn>
                <a:cxn ang="0">
                  <a:pos x="1" y="57"/>
                </a:cxn>
                <a:cxn ang="0">
                  <a:pos x="0" y="54"/>
                </a:cxn>
                <a:cxn ang="0">
                  <a:pos x="0" y="52"/>
                </a:cxn>
                <a:cxn ang="0">
                  <a:pos x="0" y="47"/>
                </a:cxn>
                <a:cxn ang="0">
                  <a:pos x="1" y="43"/>
                </a:cxn>
                <a:cxn ang="0">
                  <a:pos x="4" y="40"/>
                </a:cxn>
                <a:cxn ang="0">
                  <a:pos x="5" y="36"/>
                </a:cxn>
                <a:cxn ang="0">
                  <a:pos x="10" y="30"/>
                </a:cxn>
                <a:cxn ang="0">
                  <a:pos x="16" y="24"/>
                </a:cxn>
                <a:cxn ang="0">
                  <a:pos x="23" y="18"/>
                </a:cxn>
                <a:cxn ang="0">
                  <a:pos x="30" y="11"/>
                </a:cxn>
                <a:cxn ang="0">
                  <a:pos x="39" y="5"/>
                </a:cxn>
                <a:cxn ang="0">
                  <a:pos x="47" y="1"/>
                </a:cxn>
                <a:cxn ang="0">
                  <a:pos x="56" y="0"/>
                </a:cxn>
                <a:cxn ang="0">
                  <a:pos x="63" y="0"/>
                </a:cxn>
              </a:cxnLst>
              <a:rect l="0" t="0" r="r" b="b"/>
              <a:pathLst>
                <a:path w="115" h="89">
                  <a:moveTo>
                    <a:pt x="63" y="0"/>
                  </a:moveTo>
                  <a:lnTo>
                    <a:pt x="73" y="4"/>
                  </a:lnTo>
                  <a:lnTo>
                    <a:pt x="83" y="10"/>
                  </a:lnTo>
                  <a:lnTo>
                    <a:pt x="92" y="17"/>
                  </a:lnTo>
                  <a:lnTo>
                    <a:pt x="99" y="26"/>
                  </a:lnTo>
                  <a:lnTo>
                    <a:pt x="106" y="36"/>
                  </a:lnTo>
                  <a:lnTo>
                    <a:pt x="111" y="46"/>
                  </a:lnTo>
                  <a:lnTo>
                    <a:pt x="114" y="56"/>
                  </a:lnTo>
                  <a:lnTo>
                    <a:pt x="115" y="67"/>
                  </a:lnTo>
                  <a:lnTo>
                    <a:pt x="115" y="69"/>
                  </a:lnTo>
                  <a:lnTo>
                    <a:pt x="115" y="69"/>
                  </a:lnTo>
                  <a:lnTo>
                    <a:pt x="115" y="70"/>
                  </a:lnTo>
                  <a:lnTo>
                    <a:pt x="115" y="72"/>
                  </a:lnTo>
                  <a:lnTo>
                    <a:pt x="114" y="73"/>
                  </a:lnTo>
                  <a:lnTo>
                    <a:pt x="112" y="75"/>
                  </a:lnTo>
                  <a:lnTo>
                    <a:pt x="111" y="76"/>
                  </a:lnTo>
                  <a:lnTo>
                    <a:pt x="109" y="78"/>
                  </a:lnTo>
                  <a:lnTo>
                    <a:pt x="104" y="72"/>
                  </a:lnTo>
                  <a:lnTo>
                    <a:pt x="98" y="66"/>
                  </a:lnTo>
                  <a:lnTo>
                    <a:pt x="92" y="60"/>
                  </a:lnTo>
                  <a:lnTo>
                    <a:pt x="91" y="59"/>
                  </a:lnTo>
                  <a:lnTo>
                    <a:pt x="88" y="56"/>
                  </a:lnTo>
                  <a:lnTo>
                    <a:pt x="83" y="54"/>
                  </a:lnTo>
                  <a:lnTo>
                    <a:pt x="80" y="54"/>
                  </a:lnTo>
                  <a:lnTo>
                    <a:pt x="76" y="54"/>
                  </a:lnTo>
                  <a:lnTo>
                    <a:pt x="73" y="54"/>
                  </a:lnTo>
                  <a:lnTo>
                    <a:pt x="70" y="56"/>
                  </a:lnTo>
                  <a:lnTo>
                    <a:pt x="67" y="59"/>
                  </a:lnTo>
                  <a:lnTo>
                    <a:pt x="65" y="62"/>
                  </a:lnTo>
                  <a:lnTo>
                    <a:pt x="59" y="72"/>
                  </a:lnTo>
                  <a:lnTo>
                    <a:pt x="53" y="79"/>
                  </a:lnTo>
                  <a:lnTo>
                    <a:pt x="46" y="86"/>
                  </a:lnTo>
                  <a:lnTo>
                    <a:pt x="42" y="89"/>
                  </a:lnTo>
                  <a:lnTo>
                    <a:pt x="34" y="88"/>
                  </a:lnTo>
                  <a:lnTo>
                    <a:pt x="24" y="82"/>
                  </a:lnTo>
                  <a:lnTo>
                    <a:pt x="13" y="73"/>
                  </a:lnTo>
                  <a:lnTo>
                    <a:pt x="3" y="63"/>
                  </a:lnTo>
                  <a:lnTo>
                    <a:pt x="1" y="60"/>
                  </a:lnTo>
                  <a:lnTo>
                    <a:pt x="1" y="57"/>
                  </a:lnTo>
                  <a:lnTo>
                    <a:pt x="0" y="54"/>
                  </a:lnTo>
                  <a:lnTo>
                    <a:pt x="0" y="52"/>
                  </a:lnTo>
                  <a:lnTo>
                    <a:pt x="0" y="47"/>
                  </a:lnTo>
                  <a:lnTo>
                    <a:pt x="1" y="43"/>
                  </a:lnTo>
                  <a:lnTo>
                    <a:pt x="4" y="40"/>
                  </a:lnTo>
                  <a:lnTo>
                    <a:pt x="5" y="36"/>
                  </a:lnTo>
                  <a:lnTo>
                    <a:pt x="10" y="30"/>
                  </a:lnTo>
                  <a:lnTo>
                    <a:pt x="16" y="24"/>
                  </a:lnTo>
                  <a:lnTo>
                    <a:pt x="23" y="18"/>
                  </a:lnTo>
                  <a:lnTo>
                    <a:pt x="30" y="11"/>
                  </a:lnTo>
                  <a:lnTo>
                    <a:pt x="39" y="5"/>
                  </a:lnTo>
                  <a:lnTo>
                    <a:pt x="47" y="1"/>
                  </a:lnTo>
                  <a:lnTo>
                    <a:pt x="56" y="0"/>
                  </a:lnTo>
                  <a:lnTo>
                    <a:pt x="63" y="0"/>
                  </a:lnTo>
                  <a:close/>
                </a:path>
              </a:pathLst>
            </a:custGeom>
            <a:solidFill>
              <a:srgbClr val="F2BFB2"/>
            </a:solidFill>
            <a:ln w="9525">
              <a:noFill/>
              <a:round/>
              <a:headEnd/>
              <a:tailEnd/>
            </a:ln>
          </p:spPr>
          <p:txBody>
            <a:bodyPr/>
            <a:lstStyle/>
            <a:p>
              <a:endParaRPr lang="en-US"/>
            </a:p>
          </p:txBody>
        </p:sp>
        <p:sp>
          <p:nvSpPr>
            <p:cNvPr id="18488" name="Freeform 56"/>
            <p:cNvSpPr>
              <a:spLocks/>
            </p:cNvSpPr>
            <p:nvPr/>
          </p:nvSpPr>
          <p:spPr bwMode="auto">
            <a:xfrm>
              <a:off x="5042" y="3977"/>
              <a:ext cx="114" cy="119"/>
            </a:xfrm>
            <a:custGeom>
              <a:avLst/>
              <a:gdLst/>
              <a:ahLst/>
              <a:cxnLst>
                <a:cxn ang="0">
                  <a:pos x="116" y="0"/>
                </a:cxn>
                <a:cxn ang="0">
                  <a:pos x="229" y="139"/>
                </a:cxn>
                <a:cxn ang="0">
                  <a:pos x="79" y="238"/>
                </a:cxn>
                <a:cxn ang="0">
                  <a:pos x="0" y="97"/>
                </a:cxn>
                <a:cxn ang="0">
                  <a:pos x="1" y="93"/>
                </a:cxn>
                <a:cxn ang="0">
                  <a:pos x="4" y="81"/>
                </a:cxn>
                <a:cxn ang="0">
                  <a:pos x="11" y="65"/>
                </a:cxn>
                <a:cxn ang="0">
                  <a:pos x="21" y="47"/>
                </a:cxn>
                <a:cxn ang="0">
                  <a:pos x="37" y="29"/>
                </a:cxn>
                <a:cxn ang="0">
                  <a:pos x="57" y="13"/>
                </a:cxn>
                <a:cxn ang="0">
                  <a:pos x="83" y="3"/>
                </a:cxn>
                <a:cxn ang="0">
                  <a:pos x="116" y="0"/>
                </a:cxn>
              </a:cxnLst>
              <a:rect l="0" t="0" r="r" b="b"/>
              <a:pathLst>
                <a:path w="229" h="238">
                  <a:moveTo>
                    <a:pt x="116" y="0"/>
                  </a:moveTo>
                  <a:lnTo>
                    <a:pt x="229" y="139"/>
                  </a:lnTo>
                  <a:lnTo>
                    <a:pt x="79" y="238"/>
                  </a:lnTo>
                  <a:lnTo>
                    <a:pt x="0" y="97"/>
                  </a:lnTo>
                  <a:lnTo>
                    <a:pt x="1" y="93"/>
                  </a:lnTo>
                  <a:lnTo>
                    <a:pt x="4" y="81"/>
                  </a:lnTo>
                  <a:lnTo>
                    <a:pt x="11" y="65"/>
                  </a:lnTo>
                  <a:lnTo>
                    <a:pt x="21" y="47"/>
                  </a:lnTo>
                  <a:lnTo>
                    <a:pt x="37" y="29"/>
                  </a:lnTo>
                  <a:lnTo>
                    <a:pt x="57" y="13"/>
                  </a:lnTo>
                  <a:lnTo>
                    <a:pt x="83" y="3"/>
                  </a:lnTo>
                  <a:lnTo>
                    <a:pt x="116" y="0"/>
                  </a:lnTo>
                  <a:close/>
                </a:path>
              </a:pathLst>
            </a:custGeom>
            <a:solidFill>
              <a:srgbClr val="000000"/>
            </a:solidFill>
            <a:ln w="9525">
              <a:noFill/>
              <a:round/>
              <a:headEnd/>
              <a:tailEnd/>
            </a:ln>
          </p:spPr>
          <p:txBody>
            <a:bodyPr/>
            <a:lstStyle/>
            <a:p>
              <a:endParaRPr lang="en-US"/>
            </a:p>
          </p:txBody>
        </p:sp>
        <p:sp>
          <p:nvSpPr>
            <p:cNvPr id="18489" name="Freeform 57"/>
            <p:cNvSpPr>
              <a:spLocks/>
            </p:cNvSpPr>
            <p:nvPr/>
          </p:nvSpPr>
          <p:spPr bwMode="auto">
            <a:xfrm>
              <a:off x="5048" y="3979"/>
              <a:ext cx="83" cy="91"/>
            </a:xfrm>
            <a:custGeom>
              <a:avLst/>
              <a:gdLst/>
              <a:ahLst/>
              <a:cxnLst>
                <a:cxn ang="0">
                  <a:pos x="66" y="0"/>
                </a:cxn>
                <a:cxn ang="0">
                  <a:pos x="165" y="125"/>
                </a:cxn>
                <a:cxn ang="0">
                  <a:pos x="75" y="183"/>
                </a:cxn>
                <a:cxn ang="0">
                  <a:pos x="0" y="59"/>
                </a:cxn>
                <a:cxn ang="0">
                  <a:pos x="0" y="56"/>
                </a:cxn>
                <a:cxn ang="0">
                  <a:pos x="1" y="49"/>
                </a:cxn>
                <a:cxn ang="0">
                  <a:pos x="2" y="39"/>
                </a:cxn>
                <a:cxn ang="0">
                  <a:pos x="7" y="29"/>
                </a:cxn>
                <a:cxn ang="0">
                  <a:pos x="15" y="17"/>
                </a:cxn>
                <a:cxn ang="0">
                  <a:pos x="27" y="8"/>
                </a:cxn>
                <a:cxn ang="0">
                  <a:pos x="44" y="1"/>
                </a:cxn>
                <a:cxn ang="0">
                  <a:pos x="66" y="0"/>
                </a:cxn>
              </a:cxnLst>
              <a:rect l="0" t="0" r="r" b="b"/>
              <a:pathLst>
                <a:path w="165" h="183">
                  <a:moveTo>
                    <a:pt x="66" y="0"/>
                  </a:moveTo>
                  <a:lnTo>
                    <a:pt x="165" y="125"/>
                  </a:lnTo>
                  <a:lnTo>
                    <a:pt x="75" y="183"/>
                  </a:lnTo>
                  <a:lnTo>
                    <a:pt x="0" y="59"/>
                  </a:lnTo>
                  <a:lnTo>
                    <a:pt x="0" y="56"/>
                  </a:lnTo>
                  <a:lnTo>
                    <a:pt x="1" y="49"/>
                  </a:lnTo>
                  <a:lnTo>
                    <a:pt x="2" y="39"/>
                  </a:lnTo>
                  <a:lnTo>
                    <a:pt x="7" y="29"/>
                  </a:lnTo>
                  <a:lnTo>
                    <a:pt x="15" y="17"/>
                  </a:lnTo>
                  <a:lnTo>
                    <a:pt x="27" y="8"/>
                  </a:lnTo>
                  <a:lnTo>
                    <a:pt x="44" y="1"/>
                  </a:lnTo>
                  <a:lnTo>
                    <a:pt x="66" y="0"/>
                  </a:lnTo>
                  <a:close/>
                </a:path>
              </a:pathLst>
            </a:custGeom>
            <a:solidFill>
              <a:srgbClr val="AAD12D"/>
            </a:solidFill>
            <a:ln w="9525">
              <a:noFill/>
              <a:round/>
              <a:headEnd/>
              <a:tailEnd/>
            </a:ln>
          </p:spPr>
          <p:txBody>
            <a:bodyPr/>
            <a:lstStyle/>
            <a:p>
              <a:endParaRPr lang="en-US"/>
            </a:p>
          </p:txBody>
        </p:sp>
        <p:sp>
          <p:nvSpPr>
            <p:cNvPr id="18490" name="Freeform 58"/>
            <p:cNvSpPr>
              <a:spLocks/>
            </p:cNvSpPr>
            <p:nvPr/>
          </p:nvSpPr>
          <p:spPr bwMode="auto">
            <a:xfrm>
              <a:off x="4589" y="3553"/>
              <a:ext cx="218" cy="211"/>
            </a:xfrm>
            <a:custGeom>
              <a:avLst/>
              <a:gdLst/>
              <a:ahLst/>
              <a:cxnLst>
                <a:cxn ang="0">
                  <a:pos x="3" y="58"/>
                </a:cxn>
                <a:cxn ang="0">
                  <a:pos x="1" y="69"/>
                </a:cxn>
                <a:cxn ang="0">
                  <a:pos x="0" y="93"/>
                </a:cxn>
                <a:cxn ang="0">
                  <a:pos x="4" y="121"/>
                </a:cxn>
                <a:cxn ang="0">
                  <a:pos x="11" y="153"/>
                </a:cxn>
                <a:cxn ang="0">
                  <a:pos x="23" y="186"/>
                </a:cxn>
                <a:cxn ang="0">
                  <a:pos x="37" y="221"/>
                </a:cxn>
                <a:cxn ang="0">
                  <a:pos x="55" y="254"/>
                </a:cxn>
                <a:cxn ang="0">
                  <a:pos x="72" y="283"/>
                </a:cxn>
                <a:cxn ang="0">
                  <a:pos x="92" y="309"/>
                </a:cxn>
                <a:cxn ang="0">
                  <a:pos x="107" y="322"/>
                </a:cxn>
                <a:cxn ang="0">
                  <a:pos x="121" y="335"/>
                </a:cxn>
                <a:cxn ang="0">
                  <a:pos x="138" y="346"/>
                </a:cxn>
                <a:cxn ang="0">
                  <a:pos x="157" y="358"/>
                </a:cxn>
                <a:cxn ang="0">
                  <a:pos x="176" y="368"/>
                </a:cxn>
                <a:cxn ang="0">
                  <a:pos x="195" y="377"/>
                </a:cxn>
                <a:cxn ang="0">
                  <a:pos x="213" y="385"/>
                </a:cxn>
                <a:cxn ang="0">
                  <a:pos x="232" y="393"/>
                </a:cxn>
                <a:cxn ang="0">
                  <a:pos x="251" y="400"/>
                </a:cxn>
                <a:cxn ang="0">
                  <a:pos x="267" y="406"/>
                </a:cxn>
                <a:cxn ang="0">
                  <a:pos x="283" y="410"/>
                </a:cxn>
                <a:cxn ang="0">
                  <a:pos x="297" y="414"/>
                </a:cxn>
                <a:cxn ang="0">
                  <a:pos x="309" y="417"/>
                </a:cxn>
                <a:cxn ang="0">
                  <a:pos x="317" y="419"/>
                </a:cxn>
                <a:cxn ang="0">
                  <a:pos x="323" y="421"/>
                </a:cxn>
                <a:cxn ang="0">
                  <a:pos x="326" y="421"/>
                </a:cxn>
                <a:cxn ang="0">
                  <a:pos x="335" y="423"/>
                </a:cxn>
                <a:cxn ang="0">
                  <a:pos x="431" y="331"/>
                </a:cxn>
                <a:cxn ang="0">
                  <a:pos x="433" y="326"/>
                </a:cxn>
                <a:cxn ang="0">
                  <a:pos x="435" y="307"/>
                </a:cxn>
                <a:cxn ang="0">
                  <a:pos x="433" y="287"/>
                </a:cxn>
                <a:cxn ang="0">
                  <a:pos x="424" y="266"/>
                </a:cxn>
                <a:cxn ang="0">
                  <a:pos x="411" y="241"/>
                </a:cxn>
                <a:cxn ang="0">
                  <a:pos x="397" y="221"/>
                </a:cxn>
                <a:cxn ang="0">
                  <a:pos x="379" y="201"/>
                </a:cxn>
                <a:cxn ang="0">
                  <a:pos x="360" y="181"/>
                </a:cxn>
                <a:cxn ang="0">
                  <a:pos x="340" y="162"/>
                </a:cxn>
                <a:cxn ang="0">
                  <a:pos x="317" y="142"/>
                </a:cxn>
                <a:cxn ang="0">
                  <a:pos x="293" y="121"/>
                </a:cxn>
                <a:cxn ang="0">
                  <a:pos x="270" y="104"/>
                </a:cxn>
                <a:cxn ang="0">
                  <a:pos x="245" y="85"/>
                </a:cxn>
                <a:cxn ang="0">
                  <a:pos x="221" y="69"/>
                </a:cxn>
                <a:cxn ang="0">
                  <a:pos x="196" y="54"/>
                </a:cxn>
                <a:cxn ang="0">
                  <a:pos x="173" y="41"/>
                </a:cxn>
                <a:cxn ang="0">
                  <a:pos x="151" y="28"/>
                </a:cxn>
                <a:cxn ang="0">
                  <a:pos x="131" y="18"/>
                </a:cxn>
                <a:cxn ang="0">
                  <a:pos x="114" y="10"/>
                </a:cxn>
                <a:cxn ang="0">
                  <a:pos x="98" y="5"/>
                </a:cxn>
                <a:cxn ang="0">
                  <a:pos x="86" y="2"/>
                </a:cxn>
                <a:cxn ang="0">
                  <a:pos x="65" y="0"/>
                </a:cxn>
                <a:cxn ang="0">
                  <a:pos x="48" y="0"/>
                </a:cxn>
                <a:cxn ang="0">
                  <a:pos x="33" y="3"/>
                </a:cxn>
                <a:cxn ang="0">
                  <a:pos x="23" y="9"/>
                </a:cxn>
                <a:cxn ang="0">
                  <a:pos x="16" y="18"/>
                </a:cxn>
                <a:cxn ang="0">
                  <a:pos x="10" y="29"/>
                </a:cxn>
                <a:cxn ang="0">
                  <a:pos x="6" y="42"/>
                </a:cxn>
                <a:cxn ang="0">
                  <a:pos x="3" y="58"/>
                </a:cxn>
              </a:cxnLst>
              <a:rect l="0" t="0" r="r" b="b"/>
              <a:pathLst>
                <a:path w="435" h="423">
                  <a:moveTo>
                    <a:pt x="3" y="58"/>
                  </a:moveTo>
                  <a:lnTo>
                    <a:pt x="1" y="69"/>
                  </a:lnTo>
                  <a:lnTo>
                    <a:pt x="0" y="93"/>
                  </a:lnTo>
                  <a:lnTo>
                    <a:pt x="4" y="121"/>
                  </a:lnTo>
                  <a:lnTo>
                    <a:pt x="11" y="153"/>
                  </a:lnTo>
                  <a:lnTo>
                    <a:pt x="23" y="186"/>
                  </a:lnTo>
                  <a:lnTo>
                    <a:pt x="37" y="221"/>
                  </a:lnTo>
                  <a:lnTo>
                    <a:pt x="55" y="254"/>
                  </a:lnTo>
                  <a:lnTo>
                    <a:pt x="72" y="283"/>
                  </a:lnTo>
                  <a:lnTo>
                    <a:pt x="92" y="309"/>
                  </a:lnTo>
                  <a:lnTo>
                    <a:pt x="107" y="322"/>
                  </a:lnTo>
                  <a:lnTo>
                    <a:pt x="121" y="335"/>
                  </a:lnTo>
                  <a:lnTo>
                    <a:pt x="138" y="346"/>
                  </a:lnTo>
                  <a:lnTo>
                    <a:pt x="157" y="358"/>
                  </a:lnTo>
                  <a:lnTo>
                    <a:pt x="176" y="368"/>
                  </a:lnTo>
                  <a:lnTo>
                    <a:pt x="195" y="377"/>
                  </a:lnTo>
                  <a:lnTo>
                    <a:pt x="213" y="385"/>
                  </a:lnTo>
                  <a:lnTo>
                    <a:pt x="232" y="393"/>
                  </a:lnTo>
                  <a:lnTo>
                    <a:pt x="251" y="400"/>
                  </a:lnTo>
                  <a:lnTo>
                    <a:pt x="267" y="406"/>
                  </a:lnTo>
                  <a:lnTo>
                    <a:pt x="283" y="410"/>
                  </a:lnTo>
                  <a:lnTo>
                    <a:pt x="297" y="414"/>
                  </a:lnTo>
                  <a:lnTo>
                    <a:pt x="309" y="417"/>
                  </a:lnTo>
                  <a:lnTo>
                    <a:pt x="317" y="419"/>
                  </a:lnTo>
                  <a:lnTo>
                    <a:pt x="323" y="421"/>
                  </a:lnTo>
                  <a:lnTo>
                    <a:pt x="326" y="421"/>
                  </a:lnTo>
                  <a:lnTo>
                    <a:pt x="335" y="423"/>
                  </a:lnTo>
                  <a:lnTo>
                    <a:pt x="431" y="331"/>
                  </a:lnTo>
                  <a:lnTo>
                    <a:pt x="433" y="326"/>
                  </a:lnTo>
                  <a:lnTo>
                    <a:pt x="435" y="307"/>
                  </a:lnTo>
                  <a:lnTo>
                    <a:pt x="433" y="287"/>
                  </a:lnTo>
                  <a:lnTo>
                    <a:pt x="424" y="266"/>
                  </a:lnTo>
                  <a:lnTo>
                    <a:pt x="411" y="241"/>
                  </a:lnTo>
                  <a:lnTo>
                    <a:pt x="397" y="221"/>
                  </a:lnTo>
                  <a:lnTo>
                    <a:pt x="379" y="201"/>
                  </a:lnTo>
                  <a:lnTo>
                    <a:pt x="360" y="181"/>
                  </a:lnTo>
                  <a:lnTo>
                    <a:pt x="340" y="162"/>
                  </a:lnTo>
                  <a:lnTo>
                    <a:pt x="317" y="142"/>
                  </a:lnTo>
                  <a:lnTo>
                    <a:pt x="293" y="121"/>
                  </a:lnTo>
                  <a:lnTo>
                    <a:pt x="270" y="104"/>
                  </a:lnTo>
                  <a:lnTo>
                    <a:pt x="245" y="85"/>
                  </a:lnTo>
                  <a:lnTo>
                    <a:pt x="221" y="69"/>
                  </a:lnTo>
                  <a:lnTo>
                    <a:pt x="196" y="54"/>
                  </a:lnTo>
                  <a:lnTo>
                    <a:pt x="173" y="41"/>
                  </a:lnTo>
                  <a:lnTo>
                    <a:pt x="151" y="28"/>
                  </a:lnTo>
                  <a:lnTo>
                    <a:pt x="131" y="18"/>
                  </a:lnTo>
                  <a:lnTo>
                    <a:pt x="114" y="10"/>
                  </a:lnTo>
                  <a:lnTo>
                    <a:pt x="98" y="5"/>
                  </a:lnTo>
                  <a:lnTo>
                    <a:pt x="86" y="2"/>
                  </a:lnTo>
                  <a:lnTo>
                    <a:pt x="65" y="0"/>
                  </a:lnTo>
                  <a:lnTo>
                    <a:pt x="48" y="0"/>
                  </a:lnTo>
                  <a:lnTo>
                    <a:pt x="33" y="3"/>
                  </a:lnTo>
                  <a:lnTo>
                    <a:pt x="23" y="9"/>
                  </a:lnTo>
                  <a:lnTo>
                    <a:pt x="16" y="18"/>
                  </a:lnTo>
                  <a:lnTo>
                    <a:pt x="10" y="29"/>
                  </a:lnTo>
                  <a:lnTo>
                    <a:pt x="6" y="42"/>
                  </a:lnTo>
                  <a:lnTo>
                    <a:pt x="3" y="58"/>
                  </a:lnTo>
                  <a:close/>
                </a:path>
              </a:pathLst>
            </a:custGeom>
            <a:solidFill>
              <a:srgbClr val="000000"/>
            </a:solidFill>
            <a:ln w="9525">
              <a:noFill/>
              <a:round/>
              <a:headEnd/>
              <a:tailEnd/>
            </a:ln>
          </p:spPr>
          <p:txBody>
            <a:bodyPr/>
            <a:lstStyle/>
            <a:p>
              <a:endParaRPr lang="en-US"/>
            </a:p>
          </p:txBody>
        </p:sp>
        <p:sp>
          <p:nvSpPr>
            <p:cNvPr id="18491" name="Freeform 59"/>
            <p:cNvSpPr>
              <a:spLocks/>
            </p:cNvSpPr>
            <p:nvPr/>
          </p:nvSpPr>
          <p:spPr bwMode="auto">
            <a:xfrm>
              <a:off x="4606" y="3568"/>
              <a:ext cx="184" cy="178"/>
            </a:xfrm>
            <a:custGeom>
              <a:avLst/>
              <a:gdLst/>
              <a:ahLst/>
              <a:cxnLst>
                <a:cxn ang="0">
                  <a:pos x="4" y="19"/>
                </a:cxn>
                <a:cxn ang="0">
                  <a:pos x="10" y="6"/>
                </a:cxn>
                <a:cxn ang="0">
                  <a:pos x="19" y="0"/>
                </a:cxn>
                <a:cxn ang="0">
                  <a:pos x="36" y="1"/>
                </a:cxn>
                <a:cxn ang="0">
                  <a:pos x="59" y="6"/>
                </a:cxn>
                <a:cxn ang="0">
                  <a:pos x="88" y="17"/>
                </a:cxn>
                <a:cxn ang="0">
                  <a:pos x="126" y="37"/>
                </a:cxn>
                <a:cxn ang="0">
                  <a:pos x="169" y="65"/>
                </a:cxn>
                <a:cxn ang="0">
                  <a:pos x="215" y="97"/>
                </a:cxn>
                <a:cxn ang="0">
                  <a:pos x="261" y="133"/>
                </a:cxn>
                <a:cxn ang="0">
                  <a:pos x="303" y="170"/>
                </a:cxn>
                <a:cxn ang="0">
                  <a:pos x="338" y="209"/>
                </a:cxn>
                <a:cxn ang="0">
                  <a:pos x="358" y="241"/>
                </a:cxn>
                <a:cxn ang="0">
                  <a:pos x="368" y="265"/>
                </a:cxn>
                <a:cxn ang="0">
                  <a:pos x="369" y="277"/>
                </a:cxn>
                <a:cxn ang="0">
                  <a:pos x="368" y="281"/>
                </a:cxn>
                <a:cxn ang="0">
                  <a:pos x="364" y="287"/>
                </a:cxn>
                <a:cxn ang="0">
                  <a:pos x="345" y="306"/>
                </a:cxn>
                <a:cxn ang="0">
                  <a:pos x="319" y="329"/>
                </a:cxn>
                <a:cxn ang="0">
                  <a:pos x="297" y="349"/>
                </a:cxn>
                <a:cxn ang="0">
                  <a:pos x="276" y="350"/>
                </a:cxn>
                <a:cxn ang="0">
                  <a:pos x="225" y="335"/>
                </a:cxn>
                <a:cxn ang="0">
                  <a:pos x="165" y="310"/>
                </a:cxn>
                <a:cxn ang="0">
                  <a:pos x="107" y="275"/>
                </a:cxn>
                <a:cxn ang="0">
                  <a:pos x="66" y="232"/>
                </a:cxn>
                <a:cxn ang="0">
                  <a:pos x="38" y="180"/>
                </a:cxn>
                <a:cxn ang="0">
                  <a:pos x="15" y="124"/>
                </a:cxn>
                <a:cxn ang="0">
                  <a:pos x="2" y="75"/>
                </a:cxn>
                <a:cxn ang="0">
                  <a:pos x="0" y="52"/>
                </a:cxn>
                <a:cxn ang="0">
                  <a:pos x="0" y="46"/>
                </a:cxn>
                <a:cxn ang="0">
                  <a:pos x="0" y="42"/>
                </a:cxn>
                <a:cxn ang="0">
                  <a:pos x="3" y="32"/>
                </a:cxn>
              </a:cxnLst>
              <a:rect l="0" t="0" r="r" b="b"/>
              <a:pathLst>
                <a:path w="369" h="355">
                  <a:moveTo>
                    <a:pt x="3" y="30"/>
                  </a:moveTo>
                  <a:lnTo>
                    <a:pt x="4" y="19"/>
                  </a:lnTo>
                  <a:lnTo>
                    <a:pt x="7" y="11"/>
                  </a:lnTo>
                  <a:lnTo>
                    <a:pt x="10" y="6"/>
                  </a:lnTo>
                  <a:lnTo>
                    <a:pt x="13" y="1"/>
                  </a:lnTo>
                  <a:lnTo>
                    <a:pt x="19" y="0"/>
                  </a:lnTo>
                  <a:lnTo>
                    <a:pt x="26" y="0"/>
                  </a:lnTo>
                  <a:lnTo>
                    <a:pt x="36" y="1"/>
                  </a:lnTo>
                  <a:lnTo>
                    <a:pt x="49" y="3"/>
                  </a:lnTo>
                  <a:lnTo>
                    <a:pt x="59" y="6"/>
                  </a:lnTo>
                  <a:lnTo>
                    <a:pt x="72" y="10"/>
                  </a:lnTo>
                  <a:lnTo>
                    <a:pt x="88" y="17"/>
                  </a:lnTo>
                  <a:lnTo>
                    <a:pt x="105" y="26"/>
                  </a:lnTo>
                  <a:lnTo>
                    <a:pt x="126" y="37"/>
                  </a:lnTo>
                  <a:lnTo>
                    <a:pt x="146" y="50"/>
                  </a:lnTo>
                  <a:lnTo>
                    <a:pt x="169" y="65"/>
                  </a:lnTo>
                  <a:lnTo>
                    <a:pt x="192" y="81"/>
                  </a:lnTo>
                  <a:lnTo>
                    <a:pt x="215" y="97"/>
                  </a:lnTo>
                  <a:lnTo>
                    <a:pt x="238" y="114"/>
                  </a:lnTo>
                  <a:lnTo>
                    <a:pt x="261" y="133"/>
                  </a:lnTo>
                  <a:lnTo>
                    <a:pt x="283" y="151"/>
                  </a:lnTo>
                  <a:lnTo>
                    <a:pt x="303" y="170"/>
                  </a:lnTo>
                  <a:lnTo>
                    <a:pt x="320" y="190"/>
                  </a:lnTo>
                  <a:lnTo>
                    <a:pt x="338" y="209"/>
                  </a:lnTo>
                  <a:lnTo>
                    <a:pt x="351" y="228"/>
                  </a:lnTo>
                  <a:lnTo>
                    <a:pt x="358" y="241"/>
                  </a:lnTo>
                  <a:lnTo>
                    <a:pt x="365" y="254"/>
                  </a:lnTo>
                  <a:lnTo>
                    <a:pt x="368" y="265"/>
                  </a:lnTo>
                  <a:lnTo>
                    <a:pt x="369" y="275"/>
                  </a:lnTo>
                  <a:lnTo>
                    <a:pt x="369" y="277"/>
                  </a:lnTo>
                  <a:lnTo>
                    <a:pt x="369" y="278"/>
                  </a:lnTo>
                  <a:lnTo>
                    <a:pt x="368" y="281"/>
                  </a:lnTo>
                  <a:lnTo>
                    <a:pt x="368" y="283"/>
                  </a:lnTo>
                  <a:lnTo>
                    <a:pt x="364" y="287"/>
                  </a:lnTo>
                  <a:lnTo>
                    <a:pt x="355" y="296"/>
                  </a:lnTo>
                  <a:lnTo>
                    <a:pt x="345" y="306"/>
                  </a:lnTo>
                  <a:lnTo>
                    <a:pt x="332" y="317"/>
                  </a:lnTo>
                  <a:lnTo>
                    <a:pt x="319" y="329"/>
                  </a:lnTo>
                  <a:lnTo>
                    <a:pt x="307" y="340"/>
                  </a:lnTo>
                  <a:lnTo>
                    <a:pt x="297" y="349"/>
                  </a:lnTo>
                  <a:lnTo>
                    <a:pt x="291" y="355"/>
                  </a:lnTo>
                  <a:lnTo>
                    <a:pt x="276" y="350"/>
                  </a:lnTo>
                  <a:lnTo>
                    <a:pt x="252" y="343"/>
                  </a:lnTo>
                  <a:lnTo>
                    <a:pt x="225" y="335"/>
                  </a:lnTo>
                  <a:lnTo>
                    <a:pt x="195" y="323"/>
                  </a:lnTo>
                  <a:lnTo>
                    <a:pt x="165" y="310"/>
                  </a:lnTo>
                  <a:lnTo>
                    <a:pt x="134" y="293"/>
                  </a:lnTo>
                  <a:lnTo>
                    <a:pt x="107" y="275"/>
                  </a:lnTo>
                  <a:lnTo>
                    <a:pt x="84" y="254"/>
                  </a:lnTo>
                  <a:lnTo>
                    <a:pt x="66" y="232"/>
                  </a:lnTo>
                  <a:lnTo>
                    <a:pt x="51" y="208"/>
                  </a:lnTo>
                  <a:lnTo>
                    <a:pt x="38" y="180"/>
                  </a:lnTo>
                  <a:lnTo>
                    <a:pt x="25" y="151"/>
                  </a:lnTo>
                  <a:lnTo>
                    <a:pt x="15" y="124"/>
                  </a:lnTo>
                  <a:lnTo>
                    <a:pt x="7" y="98"/>
                  </a:lnTo>
                  <a:lnTo>
                    <a:pt x="2" y="75"/>
                  </a:lnTo>
                  <a:lnTo>
                    <a:pt x="0" y="55"/>
                  </a:lnTo>
                  <a:lnTo>
                    <a:pt x="0" y="52"/>
                  </a:lnTo>
                  <a:lnTo>
                    <a:pt x="0" y="49"/>
                  </a:lnTo>
                  <a:lnTo>
                    <a:pt x="0" y="46"/>
                  </a:lnTo>
                  <a:lnTo>
                    <a:pt x="0" y="43"/>
                  </a:lnTo>
                  <a:lnTo>
                    <a:pt x="0" y="42"/>
                  </a:lnTo>
                  <a:lnTo>
                    <a:pt x="2" y="36"/>
                  </a:lnTo>
                  <a:lnTo>
                    <a:pt x="3" y="32"/>
                  </a:lnTo>
                  <a:lnTo>
                    <a:pt x="3" y="30"/>
                  </a:lnTo>
                  <a:close/>
                </a:path>
              </a:pathLst>
            </a:custGeom>
            <a:solidFill>
              <a:srgbClr val="FF9900"/>
            </a:solidFill>
            <a:ln w="9525">
              <a:noFill/>
              <a:round/>
              <a:headEnd/>
              <a:tailEnd/>
            </a:ln>
          </p:spPr>
          <p:txBody>
            <a:bodyPr/>
            <a:lstStyle/>
            <a:p>
              <a:endParaRPr lang="en-US"/>
            </a:p>
          </p:txBody>
        </p:sp>
        <p:sp>
          <p:nvSpPr>
            <p:cNvPr id="18492" name="Freeform 60"/>
            <p:cNvSpPr>
              <a:spLocks/>
            </p:cNvSpPr>
            <p:nvPr/>
          </p:nvSpPr>
          <p:spPr bwMode="auto">
            <a:xfrm>
              <a:off x="4607" y="3569"/>
              <a:ext cx="181" cy="153"/>
            </a:xfrm>
            <a:custGeom>
              <a:avLst/>
              <a:gdLst/>
              <a:ahLst/>
              <a:cxnLst>
                <a:cxn ang="0">
                  <a:pos x="26" y="0"/>
                </a:cxn>
                <a:cxn ang="0">
                  <a:pos x="16" y="0"/>
                </a:cxn>
                <a:cxn ang="0">
                  <a:pos x="9" y="3"/>
                </a:cxn>
                <a:cxn ang="0">
                  <a:pos x="4" y="9"/>
                </a:cxn>
                <a:cxn ang="0">
                  <a:pos x="1" y="15"/>
                </a:cxn>
                <a:cxn ang="0">
                  <a:pos x="0" y="26"/>
                </a:cxn>
                <a:cxn ang="0">
                  <a:pos x="4" y="44"/>
                </a:cxn>
                <a:cxn ang="0">
                  <a:pos x="16" y="64"/>
                </a:cxn>
                <a:cxn ang="0">
                  <a:pos x="32" y="87"/>
                </a:cxn>
                <a:cxn ang="0">
                  <a:pos x="53" y="114"/>
                </a:cxn>
                <a:cxn ang="0">
                  <a:pos x="79" y="142"/>
                </a:cxn>
                <a:cxn ang="0">
                  <a:pos x="110" y="171"/>
                </a:cxn>
                <a:cxn ang="0">
                  <a:pos x="144" y="199"/>
                </a:cxn>
                <a:cxn ang="0">
                  <a:pos x="180" y="227"/>
                </a:cxn>
                <a:cxn ang="0">
                  <a:pos x="213" y="251"/>
                </a:cxn>
                <a:cxn ang="0">
                  <a:pos x="247" y="272"/>
                </a:cxn>
                <a:cxn ang="0">
                  <a:pos x="275" y="287"/>
                </a:cxn>
                <a:cxn ang="0">
                  <a:pos x="301" y="299"/>
                </a:cxn>
                <a:cxn ang="0">
                  <a:pos x="323" y="305"/>
                </a:cxn>
                <a:cxn ang="0">
                  <a:pos x="339" y="306"/>
                </a:cxn>
                <a:cxn ang="0">
                  <a:pos x="349" y="300"/>
                </a:cxn>
                <a:cxn ang="0">
                  <a:pos x="353" y="295"/>
                </a:cxn>
                <a:cxn ang="0">
                  <a:pos x="359" y="289"/>
                </a:cxn>
                <a:cxn ang="0">
                  <a:pos x="362" y="282"/>
                </a:cxn>
                <a:cxn ang="0">
                  <a:pos x="361" y="272"/>
                </a:cxn>
                <a:cxn ang="0">
                  <a:pos x="352" y="257"/>
                </a:cxn>
                <a:cxn ang="0">
                  <a:pos x="339" y="240"/>
                </a:cxn>
                <a:cxn ang="0">
                  <a:pos x="323" y="223"/>
                </a:cxn>
                <a:cxn ang="0">
                  <a:pos x="304" y="202"/>
                </a:cxn>
                <a:cxn ang="0">
                  <a:pos x="283" y="182"/>
                </a:cxn>
                <a:cxn ang="0">
                  <a:pos x="260" y="162"/>
                </a:cxn>
                <a:cxn ang="0">
                  <a:pos x="235" y="140"/>
                </a:cxn>
                <a:cxn ang="0">
                  <a:pos x="209" y="120"/>
                </a:cxn>
                <a:cxn ang="0">
                  <a:pos x="183" y="100"/>
                </a:cxn>
                <a:cxn ang="0">
                  <a:pos x="157" y="80"/>
                </a:cxn>
                <a:cxn ang="0">
                  <a:pos x="131" y="61"/>
                </a:cxn>
                <a:cxn ang="0">
                  <a:pos x="107" y="42"/>
                </a:cxn>
                <a:cxn ang="0">
                  <a:pos x="84" y="28"/>
                </a:cxn>
                <a:cxn ang="0">
                  <a:pos x="62" y="15"/>
                </a:cxn>
                <a:cxn ang="0">
                  <a:pos x="42" y="6"/>
                </a:cxn>
                <a:cxn ang="0">
                  <a:pos x="26" y="0"/>
                </a:cxn>
              </a:cxnLst>
              <a:rect l="0" t="0" r="r" b="b"/>
              <a:pathLst>
                <a:path w="362" h="306">
                  <a:moveTo>
                    <a:pt x="26" y="0"/>
                  </a:moveTo>
                  <a:lnTo>
                    <a:pt x="16" y="0"/>
                  </a:lnTo>
                  <a:lnTo>
                    <a:pt x="9" y="3"/>
                  </a:lnTo>
                  <a:lnTo>
                    <a:pt x="4" y="9"/>
                  </a:lnTo>
                  <a:lnTo>
                    <a:pt x="1" y="15"/>
                  </a:lnTo>
                  <a:lnTo>
                    <a:pt x="0" y="26"/>
                  </a:lnTo>
                  <a:lnTo>
                    <a:pt x="4" y="44"/>
                  </a:lnTo>
                  <a:lnTo>
                    <a:pt x="16" y="64"/>
                  </a:lnTo>
                  <a:lnTo>
                    <a:pt x="32" y="87"/>
                  </a:lnTo>
                  <a:lnTo>
                    <a:pt x="53" y="114"/>
                  </a:lnTo>
                  <a:lnTo>
                    <a:pt x="79" y="142"/>
                  </a:lnTo>
                  <a:lnTo>
                    <a:pt x="110" y="171"/>
                  </a:lnTo>
                  <a:lnTo>
                    <a:pt x="144" y="199"/>
                  </a:lnTo>
                  <a:lnTo>
                    <a:pt x="180" y="227"/>
                  </a:lnTo>
                  <a:lnTo>
                    <a:pt x="213" y="251"/>
                  </a:lnTo>
                  <a:lnTo>
                    <a:pt x="247" y="272"/>
                  </a:lnTo>
                  <a:lnTo>
                    <a:pt x="275" y="287"/>
                  </a:lnTo>
                  <a:lnTo>
                    <a:pt x="301" y="299"/>
                  </a:lnTo>
                  <a:lnTo>
                    <a:pt x="323" y="305"/>
                  </a:lnTo>
                  <a:lnTo>
                    <a:pt x="339" y="306"/>
                  </a:lnTo>
                  <a:lnTo>
                    <a:pt x="349" y="300"/>
                  </a:lnTo>
                  <a:lnTo>
                    <a:pt x="353" y="295"/>
                  </a:lnTo>
                  <a:lnTo>
                    <a:pt x="359" y="289"/>
                  </a:lnTo>
                  <a:lnTo>
                    <a:pt x="362" y="282"/>
                  </a:lnTo>
                  <a:lnTo>
                    <a:pt x="361" y="272"/>
                  </a:lnTo>
                  <a:lnTo>
                    <a:pt x="352" y="257"/>
                  </a:lnTo>
                  <a:lnTo>
                    <a:pt x="339" y="240"/>
                  </a:lnTo>
                  <a:lnTo>
                    <a:pt x="323" y="223"/>
                  </a:lnTo>
                  <a:lnTo>
                    <a:pt x="304" y="202"/>
                  </a:lnTo>
                  <a:lnTo>
                    <a:pt x="283" y="182"/>
                  </a:lnTo>
                  <a:lnTo>
                    <a:pt x="260" y="162"/>
                  </a:lnTo>
                  <a:lnTo>
                    <a:pt x="235" y="140"/>
                  </a:lnTo>
                  <a:lnTo>
                    <a:pt x="209" y="120"/>
                  </a:lnTo>
                  <a:lnTo>
                    <a:pt x="183" y="100"/>
                  </a:lnTo>
                  <a:lnTo>
                    <a:pt x="157" y="80"/>
                  </a:lnTo>
                  <a:lnTo>
                    <a:pt x="131" y="61"/>
                  </a:lnTo>
                  <a:lnTo>
                    <a:pt x="107" y="42"/>
                  </a:lnTo>
                  <a:lnTo>
                    <a:pt x="84" y="28"/>
                  </a:lnTo>
                  <a:lnTo>
                    <a:pt x="62" y="15"/>
                  </a:lnTo>
                  <a:lnTo>
                    <a:pt x="42" y="6"/>
                  </a:lnTo>
                  <a:lnTo>
                    <a:pt x="26" y="0"/>
                  </a:lnTo>
                  <a:close/>
                </a:path>
              </a:pathLst>
            </a:custGeom>
            <a:solidFill>
              <a:srgbClr val="F9E0A8"/>
            </a:solidFill>
            <a:ln w="9525">
              <a:noFill/>
              <a:round/>
              <a:headEnd/>
              <a:tailEnd/>
            </a:ln>
          </p:spPr>
          <p:txBody>
            <a:bodyPr/>
            <a:lstStyle/>
            <a:p>
              <a:endParaRPr lang="en-US"/>
            </a:p>
          </p:txBody>
        </p:sp>
        <p:sp>
          <p:nvSpPr>
            <p:cNvPr id="18493" name="Freeform 61"/>
            <p:cNvSpPr>
              <a:spLocks/>
            </p:cNvSpPr>
            <p:nvPr/>
          </p:nvSpPr>
          <p:spPr bwMode="auto">
            <a:xfrm>
              <a:off x="4614" y="3568"/>
              <a:ext cx="175" cy="145"/>
            </a:xfrm>
            <a:custGeom>
              <a:avLst/>
              <a:gdLst/>
              <a:ahLst/>
              <a:cxnLst>
                <a:cxn ang="0">
                  <a:pos x="3" y="5"/>
                </a:cxn>
                <a:cxn ang="0">
                  <a:pos x="0" y="17"/>
                </a:cxn>
                <a:cxn ang="0">
                  <a:pos x="5" y="33"/>
                </a:cxn>
                <a:cxn ang="0">
                  <a:pos x="15" y="53"/>
                </a:cxn>
                <a:cxn ang="0">
                  <a:pos x="31" y="76"/>
                </a:cxn>
                <a:cxn ang="0">
                  <a:pos x="52" y="100"/>
                </a:cxn>
                <a:cxn ang="0">
                  <a:pos x="78" y="128"/>
                </a:cxn>
                <a:cxn ang="0">
                  <a:pos x="109" y="157"/>
                </a:cxn>
                <a:cxn ang="0">
                  <a:pos x="143" y="186"/>
                </a:cxn>
                <a:cxn ang="0">
                  <a:pos x="179" y="213"/>
                </a:cxn>
                <a:cxn ang="0">
                  <a:pos x="212" y="236"/>
                </a:cxn>
                <a:cxn ang="0">
                  <a:pos x="244" y="256"/>
                </a:cxn>
                <a:cxn ang="0">
                  <a:pos x="274" y="272"/>
                </a:cxn>
                <a:cxn ang="0">
                  <a:pos x="300" y="284"/>
                </a:cxn>
                <a:cxn ang="0">
                  <a:pos x="321" y="289"/>
                </a:cxn>
                <a:cxn ang="0">
                  <a:pos x="336" y="291"/>
                </a:cxn>
                <a:cxn ang="0">
                  <a:pos x="347" y="285"/>
                </a:cxn>
                <a:cxn ang="0">
                  <a:pos x="351" y="275"/>
                </a:cxn>
                <a:cxn ang="0">
                  <a:pos x="348" y="259"/>
                </a:cxn>
                <a:cxn ang="0">
                  <a:pos x="339" y="240"/>
                </a:cxn>
                <a:cxn ang="0">
                  <a:pos x="325" y="219"/>
                </a:cxn>
                <a:cxn ang="0">
                  <a:pos x="305" y="194"/>
                </a:cxn>
                <a:cxn ang="0">
                  <a:pos x="279" y="165"/>
                </a:cxn>
                <a:cxn ang="0">
                  <a:pos x="248" y="137"/>
                </a:cxn>
                <a:cxn ang="0">
                  <a:pos x="212" y="105"/>
                </a:cxn>
                <a:cxn ang="0">
                  <a:pos x="178" y="77"/>
                </a:cxn>
                <a:cxn ang="0">
                  <a:pos x="143" y="53"/>
                </a:cxn>
                <a:cxn ang="0">
                  <a:pos x="110" y="33"/>
                </a:cxn>
                <a:cxn ang="0">
                  <a:pos x="80" y="18"/>
                </a:cxn>
                <a:cxn ang="0">
                  <a:pos x="52" y="7"/>
                </a:cxn>
                <a:cxn ang="0">
                  <a:pos x="31" y="1"/>
                </a:cxn>
                <a:cxn ang="0">
                  <a:pos x="13" y="0"/>
                </a:cxn>
                <a:cxn ang="0">
                  <a:pos x="3" y="5"/>
                </a:cxn>
              </a:cxnLst>
              <a:rect l="0" t="0" r="r" b="b"/>
              <a:pathLst>
                <a:path w="351" h="291">
                  <a:moveTo>
                    <a:pt x="3" y="5"/>
                  </a:moveTo>
                  <a:lnTo>
                    <a:pt x="0" y="17"/>
                  </a:lnTo>
                  <a:lnTo>
                    <a:pt x="5" y="33"/>
                  </a:lnTo>
                  <a:lnTo>
                    <a:pt x="15" y="53"/>
                  </a:lnTo>
                  <a:lnTo>
                    <a:pt x="31" y="76"/>
                  </a:lnTo>
                  <a:lnTo>
                    <a:pt x="52" y="100"/>
                  </a:lnTo>
                  <a:lnTo>
                    <a:pt x="78" y="128"/>
                  </a:lnTo>
                  <a:lnTo>
                    <a:pt x="109" y="157"/>
                  </a:lnTo>
                  <a:lnTo>
                    <a:pt x="143" y="186"/>
                  </a:lnTo>
                  <a:lnTo>
                    <a:pt x="179" y="213"/>
                  </a:lnTo>
                  <a:lnTo>
                    <a:pt x="212" y="236"/>
                  </a:lnTo>
                  <a:lnTo>
                    <a:pt x="244" y="256"/>
                  </a:lnTo>
                  <a:lnTo>
                    <a:pt x="274" y="272"/>
                  </a:lnTo>
                  <a:lnTo>
                    <a:pt x="300" y="284"/>
                  </a:lnTo>
                  <a:lnTo>
                    <a:pt x="321" y="289"/>
                  </a:lnTo>
                  <a:lnTo>
                    <a:pt x="336" y="291"/>
                  </a:lnTo>
                  <a:lnTo>
                    <a:pt x="347" y="285"/>
                  </a:lnTo>
                  <a:lnTo>
                    <a:pt x="351" y="275"/>
                  </a:lnTo>
                  <a:lnTo>
                    <a:pt x="348" y="259"/>
                  </a:lnTo>
                  <a:lnTo>
                    <a:pt x="339" y="240"/>
                  </a:lnTo>
                  <a:lnTo>
                    <a:pt x="325" y="219"/>
                  </a:lnTo>
                  <a:lnTo>
                    <a:pt x="305" y="194"/>
                  </a:lnTo>
                  <a:lnTo>
                    <a:pt x="279" y="165"/>
                  </a:lnTo>
                  <a:lnTo>
                    <a:pt x="248" y="137"/>
                  </a:lnTo>
                  <a:lnTo>
                    <a:pt x="212" y="105"/>
                  </a:lnTo>
                  <a:lnTo>
                    <a:pt x="178" y="77"/>
                  </a:lnTo>
                  <a:lnTo>
                    <a:pt x="143" y="53"/>
                  </a:lnTo>
                  <a:lnTo>
                    <a:pt x="110" y="33"/>
                  </a:lnTo>
                  <a:lnTo>
                    <a:pt x="80" y="18"/>
                  </a:lnTo>
                  <a:lnTo>
                    <a:pt x="52" y="7"/>
                  </a:lnTo>
                  <a:lnTo>
                    <a:pt x="31" y="1"/>
                  </a:lnTo>
                  <a:lnTo>
                    <a:pt x="13" y="0"/>
                  </a:lnTo>
                  <a:lnTo>
                    <a:pt x="3" y="5"/>
                  </a:lnTo>
                  <a:close/>
                </a:path>
              </a:pathLst>
            </a:custGeom>
            <a:solidFill>
              <a:srgbClr val="FCF2D8"/>
            </a:solidFill>
            <a:ln w="9525">
              <a:noFill/>
              <a:round/>
              <a:headEnd/>
              <a:tailEnd/>
            </a:ln>
          </p:spPr>
          <p:txBody>
            <a:bodyPr/>
            <a:lstStyle/>
            <a:p>
              <a:endParaRPr lang="en-US"/>
            </a:p>
          </p:txBody>
        </p:sp>
        <p:sp>
          <p:nvSpPr>
            <p:cNvPr id="18494" name="Freeform 62"/>
            <p:cNvSpPr>
              <a:spLocks/>
            </p:cNvSpPr>
            <p:nvPr/>
          </p:nvSpPr>
          <p:spPr bwMode="auto">
            <a:xfrm>
              <a:off x="4629" y="3648"/>
              <a:ext cx="55" cy="45"/>
            </a:xfrm>
            <a:custGeom>
              <a:avLst/>
              <a:gdLst/>
              <a:ahLst/>
              <a:cxnLst>
                <a:cxn ang="0">
                  <a:pos x="52" y="0"/>
                </a:cxn>
                <a:cxn ang="0">
                  <a:pos x="50" y="1"/>
                </a:cxn>
                <a:cxn ang="0">
                  <a:pos x="46" y="5"/>
                </a:cxn>
                <a:cxn ang="0">
                  <a:pos x="39" y="11"/>
                </a:cxn>
                <a:cxn ang="0">
                  <a:pos x="31" y="18"/>
                </a:cxn>
                <a:cxn ang="0">
                  <a:pos x="23" y="26"/>
                </a:cxn>
                <a:cxn ang="0">
                  <a:pos x="14" y="31"/>
                </a:cxn>
                <a:cxn ang="0">
                  <a:pos x="5" y="37"/>
                </a:cxn>
                <a:cxn ang="0">
                  <a:pos x="0" y="41"/>
                </a:cxn>
                <a:cxn ang="0">
                  <a:pos x="3" y="46"/>
                </a:cxn>
                <a:cxn ang="0">
                  <a:pos x="8" y="59"/>
                </a:cxn>
                <a:cxn ang="0">
                  <a:pos x="18" y="75"/>
                </a:cxn>
                <a:cxn ang="0">
                  <a:pos x="31" y="90"/>
                </a:cxn>
                <a:cxn ang="0">
                  <a:pos x="34" y="89"/>
                </a:cxn>
                <a:cxn ang="0">
                  <a:pos x="40" y="86"/>
                </a:cxn>
                <a:cxn ang="0">
                  <a:pos x="50" y="83"/>
                </a:cxn>
                <a:cxn ang="0">
                  <a:pos x="63" y="78"/>
                </a:cxn>
                <a:cxn ang="0">
                  <a:pos x="76" y="72"/>
                </a:cxn>
                <a:cxn ang="0">
                  <a:pos x="89" y="65"/>
                </a:cxn>
                <a:cxn ang="0">
                  <a:pos x="101" y="57"/>
                </a:cxn>
                <a:cxn ang="0">
                  <a:pos x="109" y="50"/>
                </a:cxn>
                <a:cxn ang="0">
                  <a:pos x="96" y="40"/>
                </a:cxn>
                <a:cxn ang="0">
                  <a:pos x="86" y="31"/>
                </a:cxn>
                <a:cxn ang="0">
                  <a:pos x="79" y="26"/>
                </a:cxn>
                <a:cxn ang="0">
                  <a:pos x="73" y="20"/>
                </a:cxn>
                <a:cxn ang="0">
                  <a:pos x="69" y="15"/>
                </a:cxn>
                <a:cxn ang="0">
                  <a:pos x="65" y="11"/>
                </a:cxn>
                <a:cxn ang="0">
                  <a:pos x="59" y="5"/>
                </a:cxn>
                <a:cxn ang="0">
                  <a:pos x="52" y="0"/>
                </a:cxn>
              </a:cxnLst>
              <a:rect l="0" t="0" r="r" b="b"/>
              <a:pathLst>
                <a:path w="109" h="90">
                  <a:moveTo>
                    <a:pt x="52" y="0"/>
                  </a:moveTo>
                  <a:lnTo>
                    <a:pt x="50" y="1"/>
                  </a:lnTo>
                  <a:lnTo>
                    <a:pt x="46" y="5"/>
                  </a:lnTo>
                  <a:lnTo>
                    <a:pt x="39" y="11"/>
                  </a:lnTo>
                  <a:lnTo>
                    <a:pt x="31" y="18"/>
                  </a:lnTo>
                  <a:lnTo>
                    <a:pt x="23" y="26"/>
                  </a:lnTo>
                  <a:lnTo>
                    <a:pt x="14" y="31"/>
                  </a:lnTo>
                  <a:lnTo>
                    <a:pt x="5" y="37"/>
                  </a:lnTo>
                  <a:lnTo>
                    <a:pt x="0" y="41"/>
                  </a:lnTo>
                  <a:lnTo>
                    <a:pt x="3" y="46"/>
                  </a:lnTo>
                  <a:lnTo>
                    <a:pt x="8" y="59"/>
                  </a:lnTo>
                  <a:lnTo>
                    <a:pt x="18" y="75"/>
                  </a:lnTo>
                  <a:lnTo>
                    <a:pt x="31" y="90"/>
                  </a:lnTo>
                  <a:lnTo>
                    <a:pt x="34" y="89"/>
                  </a:lnTo>
                  <a:lnTo>
                    <a:pt x="40" y="86"/>
                  </a:lnTo>
                  <a:lnTo>
                    <a:pt x="50" y="83"/>
                  </a:lnTo>
                  <a:lnTo>
                    <a:pt x="63" y="78"/>
                  </a:lnTo>
                  <a:lnTo>
                    <a:pt x="76" y="72"/>
                  </a:lnTo>
                  <a:lnTo>
                    <a:pt x="89" y="65"/>
                  </a:lnTo>
                  <a:lnTo>
                    <a:pt x="101" y="57"/>
                  </a:lnTo>
                  <a:lnTo>
                    <a:pt x="109" y="50"/>
                  </a:lnTo>
                  <a:lnTo>
                    <a:pt x="96" y="40"/>
                  </a:lnTo>
                  <a:lnTo>
                    <a:pt x="86" y="31"/>
                  </a:lnTo>
                  <a:lnTo>
                    <a:pt x="79" y="26"/>
                  </a:lnTo>
                  <a:lnTo>
                    <a:pt x="73" y="20"/>
                  </a:lnTo>
                  <a:lnTo>
                    <a:pt x="69" y="15"/>
                  </a:lnTo>
                  <a:lnTo>
                    <a:pt x="65" y="11"/>
                  </a:lnTo>
                  <a:lnTo>
                    <a:pt x="59" y="5"/>
                  </a:lnTo>
                  <a:lnTo>
                    <a:pt x="52" y="0"/>
                  </a:lnTo>
                  <a:close/>
                </a:path>
              </a:pathLst>
            </a:custGeom>
            <a:solidFill>
              <a:srgbClr val="FFFFFF"/>
            </a:solidFill>
            <a:ln w="9525">
              <a:noFill/>
              <a:round/>
              <a:headEnd/>
              <a:tailEnd/>
            </a:ln>
          </p:spPr>
          <p:txBody>
            <a:bodyPr/>
            <a:lstStyle/>
            <a:p>
              <a:endParaRPr lang="en-US"/>
            </a:p>
          </p:txBody>
        </p:sp>
        <p:sp>
          <p:nvSpPr>
            <p:cNvPr id="18495" name="Freeform 63"/>
            <p:cNvSpPr>
              <a:spLocks/>
            </p:cNvSpPr>
            <p:nvPr/>
          </p:nvSpPr>
          <p:spPr bwMode="auto">
            <a:xfrm>
              <a:off x="4559" y="3729"/>
              <a:ext cx="222" cy="331"/>
            </a:xfrm>
            <a:custGeom>
              <a:avLst/>
              <a:gdLst/>
              <a:ahLst/>
              <a:cxnLst>
                <a:cxn ang="0">
                  <a:pos x="178" y="131"/>
                </a:cxn>
                <a:cxn ang="0">
                  <a:pos x="70" y="365"/>
                </a:cxn>
                <a:cxn ang="0">
                  <a:pos x="9" y="489"/>
                </a:cxn>
                <a:cxn ang="0">
                  <a:pos x="8" y="490"/>
                </a:cxn>
                <a:cxn ang="0">
                  <a:pos x="9" y="494"/>
                </a:cxn>
                <a:cxn ang="0">
                  <a:pos x="13" y="499"/>
                </a:cxn>
                <a:cxn ang="0">
                  <a:pos x="21" y="506"/>
                </a:cxn>
                <a:cxn ang="0">
                  <a:pos x="2" y="526"/>
                </a:cxn>
                <a:cxn ang="0">
                  <a:pos x="0" y="533"/>
                </a:cxn>
                <a:cxn ang="0">
                  <a:pos x="0" y="536"/>
                </a:cxn>
                <a:cxn ang="0">
                  <a:pos x="9" y="545"/>
                </a:cxn>
                <a:cxn ang="0">
                  <a:pos x="25" y="549"/>
                </a:cxn>
                <a:cxn ang="0">
                  <a:pos x="25" y="561"/>
                </a:cxn>
                <a:cxn ang="0">
                  <a:pos x="21" y="567"/>
                </a:cxn>
                <a:cxn ang="0">
                  <a:pos x="21" y="571"/>
                </a:cxn>
                <a:cxn ang="0">
                  <a:pos x="21" y="575"/>
                </a:cxn>
                <a:cxn ang="0">
                  <a:pos x="59" y="601"/>
                </a:cxn>
                <a:cxn ang="0">
                  <a:pos x="146" y="629"/>
                </a:cxn>
                <a:cxn ang="0">
                  <a:pos x="251" y="647"/>
                </a:cxn>
                <a:cxn ang="0">
                  <a:pos x="349" y="657"/>
                </a:cxn>
                <a:cxn ang="0">
                  <a:pos x="419" y="662"/>
                </a:cxn>
                <a:cxn ang="0">
                  <a:pos x="442" y="662"/>
                </a:cxn>
                <a:cxn ang="0">
                  <a:pos x="446" y="653"/>
                </a:cxn>
                <a:cxn ang="0">
                  <a:pos x="446" y="653"/>
                </a:cxn>
                <a:cxn ang="0">
                  <a:pos x="445" y="647"/>
                </a:cxn>
                <a:cxn ang="0">
                  <a:pos x="434" y="644"/>
                </a:cxn>
                <a:cxn ang="0">
                  <a:pos x="385" y="642"/>
                </a:cxn>
                <a:cxn ang="0">
                  <a:pos x="299" y="634"/>
                </a:cxn>
                <a:cxn ang="0">
                  <a:pos x="198" y="621"/>
                </a:cxn>
                <a:cxn ang="0">
                  <a:pos x="104" y="601"/>
                </a:cxn>
                <a:cxn ang="0">
                  <a:pos x="41" y="569"/>
                </a:cxn>
                <a:cxn ang="0">
                  <a:pos x="51" y="555"/>
                </a:cxn>
                <a:cxn ang="0">
                  <a:pos x="54" y="551"/>
                </a:cxn>
                <a:cxn ang="0">
                  <a:pos x="54" y="548"/>
                </a:cxn>
                <a:cxn ang="0">
                  <a:pos x="54" y="546"/>
                </a:cxn>
                <a:cxn ang="0">
                  <a:pos x="49" y="541"/>
                </a:cxn>
                <a:cxn ang="0">
                  <a:pos x="36" y="536"/>
                </a:cxn>
                <a:cxn ang="0">
                  <a:pos x="22" y="526"/>
                </a:cxn>
                <a:cxn ang="0">
                  <a:pos x="39" y="513"/>
                </a:cxn>
                <a:cxn ang="0">
                  <a:pos x="42" y="509"/>
                </a:cxn>
                <a:cxn ang="0">
                  <a:pos x="42" y="507"/>
                </a:cxn>
                <a:cxn ang="0">
                  <a:pos x="42" y="506"/>
                </a:cxn>
                <a:cxn ang="0">
                  <a:pos x="39" y="500"/>
                </a:cxn>
                <a:cxn ang="0">
                  <a:pos x="31" y="493"/>
                </a:cxn>
                <a:cxn ang="0">
                  <a:pos x="67" y="411"/>
                </a:cxn>
                <a:cxn ang="0">
                  <a:pos x="166" y="199"/>
                </a:cxn>
                <a:cxn ang="0">
                  <a:pos x="235" y="10"/>
                </a:cxn>
                <a:cxn ang="0">
                  <a:pos x="237" y="8"/>
                </a:cxn>
                <a:cxn ang="0">
                  <a:pos x="235" y="3"/>
                </a:cxn>
                <a:cxn ang="0">
                  <a:pos x="227" y="0"/>
                </a:cxn>
                <a:cxn ang="0">
                  <a:pos x="220" y="5"/>
                </a:cxn>
              </a:cxnLst>
              <a:rect l="0" t="0" r="r" b="b"/>
              <a:pathLst>
                <a:path w="446" h="662">
                  <a:moveTo>
                    <a:pt x="220" y="5"/>
                  </a:moveTo>
                  <a:lnTo>
                    <a:pt x="204" y="60"/>
                  </a:lnTo>
                  <a:lnTo>
                    <a:pt x="178" y="131"/>
                  </a:lnTo>
                  <a:lnTo>
                    <a:pt x="143" y="209"/>
                  </a:lnTo>
                  <a:lnTo>
                    <a:pt x="106" y="290"/>
                  </a:lnTo>
                  <a:lnTo>
                    <a:pt x="70" y="365"/>
                  </a:lnTo>
                  <a:lnTo>
                    <a:pt x="39" y="428"/>
                  </a:lnTo>
                  <a:lnTo>
                    <a:pt x="18" y="471"/>
                  </a:lnTo>
                  <a:lnTo>
                    <a:pt x="9" y="489"/>
                  </a:lnTo>
                  <a:lnTo>
                    <a:pt x="9" y="489"/>
                  </a:lnTo>
                  <a:lnTo>
                    <a:pt x="9" y="490"/>
                  </a:lnTo>
                  <a:lnTo>
                    <a:pt x="8" y="490"/>
                  </a:lnTo>
                  <a:lnTo>
                    <a:pt x="8" y="491"/>
                  </a:lnTo>
                  <a:lnTo>
                    <a:pt x="8" y="493"/>
                  </a:lnTo>
                  <a:lnTo>
                    <a:pt x="9" y="494"/>
                  </a:lnTo>
                  <a:lnTo>
                    <a:pt x="10" y="497"/>
                  </a:lnTo>
                  <a:lnTo>
                    <a:pt x="12" y="499"/>
                  </a:lnTo>
                  <a:lnTo>
                    <a:pt x="13" y="499"/>
                  </a:lnTo>
                  <a:lnTo>
                    <a:pt x="15" y="500"/>
                  </a:lnTo>
                  <a:lnTo>
                    <a:pt x="18" y="503"/>
                  </a:lnTo>
                  <a:lnTo>
                    <a:pt x="21" y="506"/>
                  </a:lnTo>
                  <a:lnTo>
                    <a:pt x="12" y="513"/>
                  </a:lnTo>
                  <a:lnTo>
                    <a:pt x="6" y="519"/>
                  </a:lnTo>
                  <a:lnTo>
                    <a:pt x="2" y="526"/>
                  </a:lnTo>
                  <a:lnTo>
                    <a:pt x="0" y="533"/>
                  </a:lnTo>
                  <a:lnTo>
                    <a:pt x="0" y="533"/>
                  </a:lnTo>
                  <a:lnTo>
                    <a:pt x="0" y="533"/>
                  </a:lnTo>
                  <a:lnTo>
                    <a:pt x="0" y="533"/>
                  </a:lnTo>
                  <a:lnTo>
                    <a:pt x="0" y="535"/>
                  </a:lnTo>
                  <a:lnTo>
                    <a:pt x="0" y="536"/>
                  </a:lnTo>
                  <a:lnTo>
                    <a:pt x="2" y="539"/>
                  </a:lnTo>
                  <a:lnTo>
                    <a:pt x="5" y="542"/>
                  </a:lnTo>
                  <a:lnTo>
                    <a:pt x="9" y="545"/>
                  </a:lnTo>
                  <a:lnTo>
                    <a:pt x="12" y="545"/>
                  </a:lnTo>
                  <a:lnTo>
                    <a:pt x="16" y="548"/>
                  </a:lnTo>
                  <a:lnTo>
                    <a:pt x="25" y="549"/>
                  </a:lnTo>
                  <a:lnTo>
                    <a:pt x="32" y="552"/>
                  </a:lnTo>
                  <a:lnTo>
                    <a:pt x="29" y="558"/>
                  </a:lnTo>
                  <a:lnTo>
                    <a:pt x="25" y="561"/>
                  </a:lnTo>
                  <a:lnTo>
                    <a:pt x="23" y="564"/>
                  </a:lnTo>
                  <a:lnTo>
                    <a:pt x="22" y="565"/>
                  </a:lnTo>
                  <a:lnTo>
                    <a:pt x="21" y="567"/>
                  </a:lnTo>
                  <a:lnTo>
                    <a:pt x="21" y="568"/>
                  </a:lnTo>
                  <a:lnTo>
                    <a:pt x="21" y="569"/>
                  </a:lnTo>
                  <a:lnTo>
                    <a:pt x="21" y="571"/>
                  </a:lnTo>
                  <a:lnTo>
                    <a:pt x="21" y="572"/>
                  </a:lnTo>
                  <a:lnTo>
                    <a:pt x="21" y="574"/>
                  </a:lnTo>
                  <a:lnTo>
                    <a:pt x="21" y="575"/>
                  </a:lnTo>
                  <a:lnTo>
                    <a:pt x="22" y="577"/>
                  </a:lnTo>
                  <a:lnTo>
                    <a:pt x="38" y="590"/>
                  </a:lnTo>
                  <a:lnTo>
                    <a:pt x="59" y="601"/>
                  </a:lnTo>
                  <a:lnTo>
                    <a:pt x="85" y="611"/>
                  </a:lnTo>
                  <a:lnTo>
                    <a:pt x="114" y="621"/>
                  </a:lnTo>
                  <a:lnTo>
                    <a:pt x="146" y="629"/>
                  </a:lnTo>
                  <a:lnTo>
                    <a:pt x="181" y="636"/>
                  </a:lnTo>
                  <a:lnTo>
                    <a:pt x="215" y="642"/>
                  </a:lnTo>
                  <a:lnTo>
                    <a:pt x="251" y="647"/>
                  </a:lnTo>
                  <a:lnTo>
                    <a:pt x="286" y="650"/>
                  </a:lnTo>
                  <a:lnTo>
                    <a:pt x="319" y="654"/>
                  </a:lnTo>
                  <a:lnTo>
                    <a:pt x="349" y="657"/>
                  </a:lnTo>
                  <a:lnTo>
                    <a:pt x="377" y="659"/>
                  </a:lnTo>
                  <a:lnTo>
                    <a:pt x="400" y="660"/>
                  </a:lnTo>
                  <a:lnTo>
                    <a:pt x="419" y="662"/>
                  </a:lnTo>
                  <a:lnTo>
                    <a:pt x="432" y="662"/>
                  </a:lnTo>
                  <a:lnTo>
                    <a:pt x="437" y="662"/>
                  </a:lnTo>
                  <a:lnTo>
                    <a:pt x="442" y="662"/>
                  </a:lnTo>
                  <a:lnTo>
                    <a:pt x="445" y="659"/>
                  </a:lnTo>
                  <a:lnTo>
                    <a:pt x="446" y="657"/>
                  </a:lnTo>
                  <a:lnTo>
                    <a:pt x="446" y="653"/>
                  </a:lnTo>
                  <a:lnTo>
                    <a:pt x="446" y="653"/>
                  </a:lnTo>
                  <a:lnTo>
                    <a:pt x="446" y="653"/>
                  </a:lnTo>
                  <a:lnTo>
                    <a:pt x="446" y="653"/>
                  </a:lnTo>
                  <a:lnTo>
                    <a:pt x="446" y="653"/>
                  </a:lnTo>
                  <a:lnTo>
                    <a:pt x="446" y="650"/>
                  </a:lnTo>
                  <a:lnTo>
                    <a:pt x="445" y="647"/>
                  </a:lnTo>
                  <a:lnTo>
                    <a:pt x="442" y="646"/>
                  </a:lnTo>
                  <a:lnTo>
                    <a:pt x="439" y="644"/>
                  </a:lnTo>
                  <a:lnTo>
                    <a:pt x="434" y="644"/>
                  </a:lnTo>
                  <a:lnTo>
                    <a:pt x="424" y="644"/>
                  </a:lnTo>
                  <a:lnTo>
                    <a:pt x="407" y="643"/>
                  </a:lnTo>
                  <a:lnTo>
                    <a:pt x="385" y="642"/>
                  </a:lnTo>
                  <a:lnTo>
                    <a:pt x="359" y="640"/>
                  </a:lnTo>
                  <a:lnTo>
                    <a:pt x="331" y="637"/>
                  </a:lnTo>
                  <a:lnTo>
                    <a:pt x="299" y="634"/>
                  </a:lnTo>
                  <a:lnTo>
                    <a:pt x="266" y="631"/>
                  </a:lnTo>
                  <a:lnTo>
                    <a:pt x="233" y="627"/>
                  </a:lnTo>
                  <a:lnTo>
                    <a:pt x="198" y="621"/>
                  </a:lnTo>
                  <a:lnTo>
                    <a:pt x="165" y="616"/>
                  </a:lnTo>
                  <a:lnTo>
                    <a:pt x="133" y="608"/>
                  </a:lnTo>
                  <a:lnTo>
                    <a:pt x="104" y="601"/>
                  </a:lnTo>
                  <a:lnTo>
                    <a:pt x="78" y="591"/>
                  </a:lnTo>
                  <a:lnTo>
                    <a:pt x="57" y="581"/>
                  </a:lnTo>
                  <a:lnTo>
                    <a:pt x="41" y="569"/>
                  </a:lnTo>
                  <a:lnTo>
                    <a:pt x="45" y="564"/>
                  </a:lnTo>
                  <a:lnTo>
                    <a:pt x="48" y="559"/>
                  </a:lnTo>
                  <a:lnTo>
                    <a:pt x="51" y="555"/>
                  </a:lnTo>
                  <a:lnTo>
                    <a:pt x="52" y="554"/>
                  </a:lnTo>
                  <a:lnTo>
                    <a:pt x="54" y="552"/>
                  </a:lnTo>
                  <a:lnTo>
                    <a:pt x="54" y="551"/>
                  </a:lnTo>
                  <a:lnTo>
                    <a:pt x="54" y="549"/>
                  </a:lnTo>
                  <a:lnTo>
                    <a:pt x="54" y="548"/>
                  </a:lnTo>
                  <a:lnTo>
                    <a:pt x="54" y="548"/>
                  </a:lnTo>
                  <a:lnTo>
                    <a:pt x="54" y="546"/>
                  </a:lnTo>
                  <a:lnTo>
                    <a:pt x="54" y="546"/>
                  </a:lnTo>
                  <a:lnTo>
                    <a:pt x="54" y="546"/>
                  </a:lnTo>
                  <a:lnTo>
                    <a:pt x="52" y="545"/>
                  </a:lnTo>
                  <a:lnTo>
                    <a:pt x="51" y="542"/>
                  </a:lnTo>
                  <a:lnTo>
                    <a:pt x="49" y="541"/>
                  </a:lnTo>
                  <a:lnTo>
                    <a:pt x="48" y="541"/>
                  </a:lnTo>
                  <a:lnTo>
                    <a:pt x="44" y="539"/>
                  </a:lnTo>
                  <a:lnTo>
                    <a:pt x="36" y="536"/>
                  </a:lnTo>
                  <a:lnTo>
                    <a:pt x="26" y="533"/>
                  </a:lnTo>
                  <a:lnTo>
                    <a:pt x="19" y="530"/>
                  </a:lnTo>
                  <a:lnTo>
                    <a:pt x="22" y="526"/>
                  </a:lnTo>
                  <a:lnTo>
                    <a:pt x="26" y="522"/>
                  </a:lnTo>
                  <a:lnTo>
                    <a:pt x="32" y="517"/>
                  </a:lnTo>
                  <a:lnTo>
                    <a:pt x="39" y="513"/>
                  </a:lnTo>
                  <a:lnTo>
                    <a:pt x="41" y="512"/>
                  </a:lnTo>
                  <a:lnTo>
                    <a:pt x="41" y="510"/>
                  </a:lnTo>
                  <a:lnTo>
                    <a:pt x="42" y="509"/>
                  </a:lnTo>
                  <a:lnTo>
                    <a:pt x="42" y="507"/>
                  </a:lnTo>
                  <a:lnTo>
                    <a:pt x="42" y="507"/>
                  </a:lnTo>
                  <a:lnTo>
                    <a:pt x="42" y="507"/>
                  </a:lnTo>
                  <a:lnTo>
                    <a:pt x="42" y="507"/>
                  </a:lnTo>
                  <a:lnTo>
                    <a:pt x="42" y="507"/>
                  </a:lnTo>
                  <a:lnTo>
                    <a:pt x="42" y="506"/>
                  </a:lnTo>
                  <a:lnTo>
                    <a:pt x="42" y="503"/>
                  </a:lnTo>
                  <a:lnTo>
                    <a:pt x="41" y="502"/>
                  </a:lnTo>
                  <a:lnTo>
                    <a:pt x="39" y="500"/>
                  </a:lnTo>
                  <a:lnTo>
                    <a:pt x="38" y="499"/>
                  </a:lnTo>
                  <a:lnTo>
                    <a:pt x="35" y="497"/>
                  </a:lnTo>
                  <a:lnTo>
                    <a:pt x="31" y="493"/>
                  </a:lnTo>
                  <a:lnTo>
                    <a:pt x="26" y="490"/>
                  </a:lnTo>
                  <a:lnTo>
                    <a:pt x="41" y="460"/>
                  </a:lnTo>
                  <a:lnTo>
                    <a:pt x="67" y="411"/>
                  </a:lnTo>
                  <a:lnTo>
                    <a:pt x="97" y="347"/>
                  </a:lnTo>
                  <a:lnTo>
                    <a:pt x="132" y="274"/>
                  </a:lnTo>
                  <a:lnTo>
                    <a:pt x="166" y="199"/>
                  </a:lnTo>
                  <a:lnTo>
                    <a:pt x="196" y="125"/>
                  </a:lnTo>
                  <a:lnTo>
                    <a:pt x="221" y="60"/>
                  </a:lnTo>
                  <a:lnTo>
                    <a:pt x="235" y="10"/>
                  </a:lnTo>
                  <a:lnTo>
                    <a:pt x="237" y="8"/>
                  </a:lnTo>
                  <a:lnTo>
                    <a:pt x="237" y="8"/>
                  </a:lnTo>
                  <a:lnTo>
                    <a:pt x="237" y="8"/>
                  </a:lnTo>
                  <a:lnTo>
                    <a:pt x="237" y="7"/>
                  </a:lnTo>
                  <a:lnTo>
                    <a:pt x="237" y="4"/>
                  </a:lnTo>
                  <a:lnTo>
                    <a:pt x="235" y="3"/>
                  </a:lnTo>
                  <a:lnTo>
                    <a:pt x="233" y="0"/>
                  </a:lnTo>
                  <a:lnTo>
                    <a:pt x="230" y="0"/>
                  </a:lnTo>
                  <a:lnTo>
                    <a:pt x="227" y="0"/>
                  </a:lnTo>
                  <a:lnTo>
                    <a:pt x="224" y="0"/>
                  </a:lnTo>
                  <a:lnTo>
                    <a:pt x="221" y="3"/>
                  </a:lnTo>
                  <a:lnTo>
                    <a:pt x="220" y="5"/>
                  </a:lnTo>
                  <a:close/>
                </a:path>
              </a:pathLst>
            </a:custGeom>
            <a:solidFill>
              <a:srgbClr val="000000"/>
            </a:solidFill>
            <a:ln w="9525">
              <a:noFill/>
              <a:round/>
              <a:headEnd/>
              <a:tailEnd/>
            </a:ln>
          </p:spPr>
          <p:txBody>
            <a:bodyPr/>
            <a:lstStyle/>
            <a:p>
              <a:endParaRPr lang="en-US"/>
            </a:p>
          </p:txBody>
        </p:sp>
        <p:sp>
          <p:nvSpPr>
            <p:cNvPr id="18496" name="Freeform 64"/>
            <p:cNvSpPr>
              <a:spLocks/>
            </p:cNvSpPr>
            <p:nvPr/>
          </p:nvSpPr>
          <p:spPr bwMode="auto">
            <a:xfrm>
              <a:off x="5114" y="3920"/>
              <a:ext cx="89" cy="83"/>
            </a:xfrm>
            <a:custGeom>
              <a:avLst/>
              <a:gdLst/>
              <a:ahLst/>
              <a:cxnLst>
                <a:cxn ang="0">
                  <a:pos x="147" y="6"/>
                </a:cxn>
                <a:cxn ang="0">
                  <a:pos x="144" y="10"/>
                </a:cxn>
                <a:cxn ang="0">
                  <a:pos x="137" y="19"/>
                </a:cxn>
                <a:cxn ang="0">
                  <a:pos x="124" y="33"/>
                </a:cxn>
                <a:cxn ang="0">
                  <a:pos x="107" y="50"/>
                </a:cxn>
                <a:cxn ang="0">
                  <a:pos x="86" y="71"/>
                </a:cxn>
                <a:cxn ang="0">
                  <a:pos x="62" y="92"/>
                </a:cxn>
                <a:cxn ang="0">
                  <a:pos x="36" y="114"/>
                </a:cxn>
                <a:cxn ang="0">
                  <a:pos x="7" y="135"/>
                </a:cxn>
                <a:cxn ang="0">
                  <a:pos x="1" y="140"/>
                </a:cxn>
                <a:cxn ang="0">
                  <a:pos x="0" y="147"/>
                </a:cxn>
                <a:cxn ang="0">
                  <a:pos x="0" y="153"/>
                </a:cxn>
                <a:cxn ang="0">
                  <a:pos x="3" y="160"/>
                </a:cxn>
                <a:cxn ang="0">
                  <a:pos x="7" y="164"/>
                </a:cxn>
                <a:cxn ang="0">
                  <a:pos x="13" y="166"/>
                </a:cxn>
                <a:cxn ang="0">
                  <a:pos x="20" y="166"/>
                </a:cxn>
                <a:cxn ang="0">
                  <a:pos x="26" y="164"/>
                </a:cxn>
                <a:cxn ang="0">
                  <a:pos x="56" y="143"/>
                </a:cxn>
                <a:cxn ang="0">
                  <a:pos x="85" y="120"/>
                </a:cxn>
                <a:cxn ang="0">
                  <a:pos x="109" y="97"/>
                </a:cxn>
                <a:cxn ang="0">
                  <a:pos x="131" y="75"/>
                </a:cxn>
                <a:cxn ang="0">
                  <a:pos x="148" y="56"/>
                </a:cxn>
                <a:cxn ang="0">
                  <a:pos x="161" y="42"/>
                </a:cxn>
                <a:cxn ang="0">
                  <a:pos x="170" y="32"/>
                </a:cxn>
                <a:cxn ang="0">
                  <a:pos x="174" y="27"/>
                </a:cxn>
                <a:cxn ang="0">
                  <a:pos x="177" y="22"/>
                </a:cxn>
                <a:cxn ang="0">
                  <a:pos x="177" y="14"/>
                </a:cxn>
                <a:cxn ang="0">
                  <a:pos x="176" y="9"/>
                </a:cxn>
                <a:cxn ang="0">
                  <a:pos x="171" y="3"/>
                </a:cxn>
                <a:cxn ang="0">
                  <a:pos x="166" y="0"/>
                </a:cxn>
                <a:cxn ang="0">
                  <a:pos x="158" y="0"/>
                </a:cxn>
                <a:cxn ang="0">
                  <a:pos x="153" y="1"/>
                </a:cxn>
                <a:cxn ang="0">
                  <a:pos x="147" y="6"/>
                </a:cxn>
              </a:cxnLst>
              <a:rect l="0" t="0" r="r" b="b"/>
              <a:pathLst>
                <a:path w="177" h="166">
                  <a:moveTo>
                    <a:pt x="147" y="6"/>
                  </a:moveTo>
                  <a:lnTo>
                    <a:pt x="144" y="10"/>
                  </a:lnTo>
                  <a:lnTo>
                    <a:pt x="137" y="19"/>
                  </a:lnTo>
                  <a:lnTo>
                    <a:pt x="124" y="33"/>
                  </a:lnTo>
                  <a:lnTo>
                    <a:pt x="107" y="50"/>
                  </a:lnTo>
                  <a:lnTo>
                    <a:pt x="86" y="71"/>
                  </a:lnTo>
                  <a:lnTo>
                    <a:pt x="62" y="92"/>
                  </a:lnTo>
                  <a:lnTo>
                    <a:pt x="36" y="114"/>
                  </a:lnTo>
                  <a:lnTo>
                    <a:pt x="7" y="135"/>
                  </a:lnTo>
                  <a:lnTo>
                    <a:pt x="1" y="140"/>
                  </a:lnTo>
                  <a:lnTo>
                    <a:pt x="0" y="147"/>
                  </a:lnTo>
                  <a:lnTo>
                    <a:pt x="0" y="153"/>
                  </a:lnTo>
                  <a:lnTo>
                    <a:pt x="3" y="160"/>
                  </a:lnTo>
                  <a:lnTo>
                    <a:pt x="7" y="164"/>
                  </a:lnTo>
                  <a:lnTo>
                    <a:pt x="13" y="166"/>
                  </a:lnTo>
                  <a:lnTo>
                    <a:pt x="20" y="166"/>
                  </a:lnTo>
                  <a:lnTo>
                    <a:pt x="26" y="164"/>
                  </a:lnTo>
                  <a:lnTo>
                    <a:pt x="56" y="143"/>
                  </a:lnTo>
                  <a:lnTo>
                    <a:pt x="85" y="120"/>
                  </a:lnTo>
                  <a:lnTo>
                    <a:pt x="109" y="97"/>
                  </a:lnTo>
                  <a:lnTo>
                    <a:pt x="131" y="75"/>
                  </a:lnTo>
                  <a:lnTo>
                    <a:pt x="148" y="56"/>
                  </a:lnTo>
                  <a:lnTo>
                    <a:pt x="161" y="42"/>
                  </a:lnTo>
                  <a:lnTo>
                    <a:pt x="170" y="32"/>
                  </a:lnTo>
                  <a:lnTo>
                    <a:pt x="174" y="27"/>
                  </a:lnTo>
                  <a:lnTo>
                    <a:pt x="177" y="22"/>
                  </a:lnTo>
                  <a:lnTo>
                    <a:pt x="177" y="14"/>
                  </a:lnTo>
                  <a:lnTo>
                    <a:pt x="176" y="9"/>
                  </a:lnTo>
                  <a:lnTo>
                    <a:pt x="171" y="3"/>
                  </a:lnTo>
                  <a:lnTo>
                    <a:pt x="166" y="0"/>
                  </a:lnTo>
                  <a:lnTo>
                    <a:pt x="158" y="0"/>
                  </a:lnTo>
                  <a:lnTo>
                    <a:pt x="153" y="1"/>
                  </a:lnTo>
                  <a:lnTo>
                    <a:pt x="147" y="6"/>
                  </a:lnTo>
                  <a:close/>
                </a:path>
              </a:pathLst>
            </a:custGeom>
            <a:solidFill>
              <a:srgbClr val="000000"/>
            </a:solidFill>
            <a:ln w="9525">
              <a:noFill/>
              <a:round/>
              <a:headEnd/>
              <a:tailEnd/>
            </a:ln>
          </p:spPr>
          <p:txBody>
            <a:bodyPr/>
            <a:lstStyle/>
            <a:p>
              <a:endParaRPr lang="en-US"/>
            </a:p>
          </p:txBody>
        </p:sp>
        <p:sp>
          <p:nvSpPr>
            <p:cNvPr id="18497" name="Freeform 65"/>
            <p:cNvSpPr>
              <a:spLocks/>
            </p:cNvSpPr>
            <p:nvPr/>
          </p:nvSpPr>
          <p:spPr bwMode="auto">
            <a:xfrm>
              <a:off x="5251" y="3582"/>
              <a:ext cx="216" cy="199"/>
            </a:xfrm>
            <a:custGeom>
              <a:avLst/>
              <a:gdLst/>
              <a:ahLst/>
              <a:cxnLst>
                <a:cxn ang="0">
                  <a:pos x="233" y="2"/>
                </a:cxn>
                <a:cxn ang="0">
                  <a:pos x="193" y="6"/>
                </a:cxn>
                <a:cxn ang="0">
                  <a:pos x="157" y="13"/>
                </a:cxn>
                <a:cxn ang="0">
                  <a:pos x="125" y="23"/>
                </a:cxn>
                <a:cxn ang="0">
                  <a:pos x="96" y="35"/>
                </a:cxn>
                <a:cxn ang="0">
                  <a:pos x="70" y="51"/>
                </a:cxn>
                <a:cxn ang="0">
                  <a:pos x="49" y="68"/>
                </a:cxn>
                <a:cxn ang="0">
                  <a:pos x="32" y="90"/>
                </a:cxn>
                <a:cxn ang="0">
                  <a:pos x="13" y="124"/>
                </a:cxn>
                <a:cxn ang="0">
                  <a:pos x="1" y="173"/>
                </a:cxn>
                <a:cxn ang="0">
                  <a:pos x="4" y="247"/>
                </a:cxn>
                <a:cxn ang="0">
                  <a:pos x="26" y="322"/>
                </a:cxn>
                <a:cxn ang="0">
                  <a:pos x="36" y="355"/>
                </a:cxn>
                <a:cxn ang="0">
                  <a:pos x="47" y="375"/>
                </a:cxn>
                <a:cxn ang="0">
                  <a:pos x="65" y="388"/>
                </a:cxn>
                <a:cxn ang="0">
                  <a:pos x="86" y="396"/>
                </a:cxn>
                <a:cxn ang="0">
                  <a:pos x="107" y="397"/>
                </a:cxn>
                <a:cxn ang="0">
                  <a:pos x="120" y="396"/>
                </a:cxn>
                <a:cxn ang="0">
                  <a:pos x="135" y="393"/>
                </a:cxn>
                <a:cxn ang="0">
                  <a:pos x="137" y="361"/>
                </a:cxn>
                <a:cxn ang="0">
                  <a:pos x="143" y="326"/>
                </a:cxn>
                <a:cxn ang="0">
                  <a:pos x="154" y="296"/>
                </a:cxn>
                <a:cxn ang="0">
                  <a:pos x="171" y="273"/>
                </a:cxn>
                <a:cxn ang="0">
                  <a:pos x="213" y="246"/>
                </a:cxn>
                <a:cxn ang="0">
                  <a:pos x="281" y="230"/>
                </a:cxn>
                <a:cxn ang="0">
                  <a:pos x="343" y="231"/>
                </a:cxn>
                <a:cxn ang="0">
                  <a:pos x="385" y="237"/>
                </a:cxn>
                <a:cxn ang="0">
                  <a:pos x="432" y="248"/>
                </a:cxn>
                <a:cxn ang="0">
                  <a:pos x="353" y="132"/>
                </a:cxn>
                <a:cxn ang="0">
                  <a:pos x="330" y="133"/>
                </a:cxn>
                <a:cxn ang="0">
                  <a:pos x="329" y="130"/>
                </a:cxn>
                <a:cxn ang="0">
                  <a:pos x="353" y="119"/>
                </a:cxn>
                <a:cxn ang="0">
                  <a:pos x="262" y="0"/>
                </a:cxn>
              </a:cxnLst>
              <a:rect l="0" t="0" r="r" b="b"/>
              <a:pathLst>
                <a:path w="432" h="397">
                  <a:moveTo>
                    <a:pt x="255" y="0"/>
                  </a:moveTo>
                  <a:lnTo>
                    <a:pt x="233" y="2"/>
                  </a:lnTo>
                  <a:lnTo>
                    <a:pt x="213" y="3"/>
                  </a:lnTo>
                  <a:lnTo>
                    <a:pt x="193" y="6"/>
                  </a:lnTo>
                  <a:lnTo>
                    <a:pt x="174" y="9"/>
                  </a:lnTo>
                  <a:lnTo>
                    <a:pt x="157" y="13"/>
                  </a:lnTo>
                  <a:lnTo>
                    <a:pt x="141" y="18"/>
                  </a:lnTo>
                  <a:lnTo>
                    <a:pt x="125" y="23"/>
                  </a:lnTo>
                  <a:lnTo>
                    <a:pt x="109" y="29"/>
                  </a:lnTo>
                  <a:lnTo>
                    <a:pt x="96" y="35"/>
                  </a:lnTo>
                  <a:lnTo>
                    <a:pt x="83" y="42"/>
                  </a:lnTo>
                  <a:lnTo>
                    <a:pt x="70" y="51"/>
                  </a:lnTo>
                  <a:lnTo>
                    <a:pt x="60" y="59"/>
                  </a:lnTo>
                  <a:lnTo>
                    <a:pt x="49" y="68"/>
                  </a:lnTo>
                  <a:lnTo>
                    <a:pt x="40" y="78"/>
                  </a:lnTo>
                  <a:lnTo>
                    <a:pt x="32" y="90"/>
                  </a:lnTo>
                  <a:lnTo>
                    <a:pt x="24" y="101"/>
                  </a:lnTo>
                  <a:lnTo>
                    <a:pt x="13" y="124"/>
                  </a:lnTo>
                  <a:lnTo>
                    <a:pt x="6" y="149"/>
                  </a:lnTo>
                  <a:lnTo>
                    <a:pt x="1" y="173"/>
                  </a:lnTo>
                  <a:lnTo>
                    <a:pt x="0" y="198"/>
                  </a:lnTo>
                  <a:lnTo>
                    <a:pt x="4" y="247"/>
                  </a:lnTo>
                  <a:lnTo>
                    <a:pt x="14" y="290"/>
                  </a:lnTo>
                  <a:lnTo>
                    <a:pt x="26" y="322"/>
                  </a:lnTo>
                  <a:lnTo>
                    <a:pt x="33" y="339"/>
                  </a:lnTo>
                  <a:lnTo>
                    <a:pt x="36" y="355"/>
                  </a:lnTo>
                  <a:lnTo>
                    <a:pt x="42" y="367"/>
                  </a:lnTo>
                  <a:lnTo>
                    <a:pt x="47" y="375"/>
                  </a:lnTo>
                  <a:lnTo>
                    <a:pt x="55" y="383"/>
                  </a:lnTo>
                  <a:lnTo>
                    <a:pt x="65" y="388"/>
                  </a:lnTo>
                  <a:lnTo>
                    <a:pt x="76" y="393"/>
                  </a:lnTo>
                  <a:lnTo>
                    <a:pt x="86" y="396"/>
                  </a:lnTo>
                  <a:lnTo>
                    <a:pt x="96" y="397"/>
                  </a:lnTo>
                  <a:lnTo>
                    <a:pt x="107" y="397"/>
                  </a:lnTo>
                  <a:lnTo>
                    <a:pt x="114" y="397"/>
                  </a:lnTo>
                  <a:lnTo>
                    <a:pt x="120" y="396"/>
                  </a:lnTo>
                  <a:lnTo>
                    <a:pt x="122" y="396"/>
                  </a:lnTo>
                  <a:lnTo>
                    <a:pt x="135" y="393"/>
                  </a:lnTo>
                  <a:lnTo>
                    <a:pt x="135" y="380"/>
                  </a:lnTo>
                  <a:lnTo>
                    <a:pt x="137" y="361"/>
                  </a:lnTo>
                  <a:lnTo>
                    <a:pt x="138" y="342"/>
                  </a:lnTo>
                  <a:lnTo>
                    <a:pt x="143" y="326"/>
                  </a:lnTo>
                  <a:lnTo>
                    <a:pt x="147" y="310"/>
                  </a:lnTo>
                  <a:lnTo>
                    <a:pt x="154" y="296"/>
                  </a:lnTo>
                  <a:lnTo>
                    <a:pt x="163" y="285"/>
                  </a:lnTo>
                  <a:lnTo>
                    <a:pt x="171" y="273"/>
                  </a:lnTo>
                  <a:lnTo>
                    <a:pt x="183" y="263"/>
                  </a:lnTo>
                  <a:lnTo>
                    <a:pt x="213" y="246"/>
                  </a:lnTo>
                  <a:lnTo>
                    <a:pt x="246" y="235"/>
                  </a:lnTo>
                  <a:lnTo>
                    <a:pt x="281" y="230"/>
                  </a:lnTo>
                  <a:lnTo>
                    <a:pt x="314" y="230"/>
                  </a:lnTo>
                  <a:lnTo>
                    <a:pt x="343" y="231"/>
                  </a:lnTo>
                  <a:lnTo>
                    <a:pt x="368" y="234"/>
                  </a:lnTo>
                  <a:lnTo>
                    <a:pt x="385" y="237"/>
                  </a:lnTo>
                  <a:lnTo>
                    <a:pt x="391" y="238"/>
                  </a:lnTo>
                  <a:lnTo>
                    <a:pt x="432" y="248"/>
                  </a:lnTo>
                  <a:lnTo>
                    <a:pt x="357" y="132"/>
                  </a:lnTo>
                  <a:lnTo>
                    <a:pt x="353" y="132"/>
                  </a:lnTo>
                  <a:lnTo>
                    <a:pt x="343" y="133"/>
                  </a:lnTo>
                  <a:lnTo>
                    <a:pt x="330" y="133"/>
                  </a:lnTo>
                  <a:lnTo>
                    <a:pt x="320" y="135"/>
                  </a:lnTo>
                  <a:lnTo>
                    <a:pt x="329" y="130"/>
                  </a:lnTo>
                  <a:lnTo>
                    <a:pt x="342" y="124"/>
                  </a:lnTo>
                  <a:lnTo>
                    <a:pt x="353" y="119"/>
                  </a:lnTo>
                  <a:lnTo>
                    <a:pt x="359" y="116"/>
                  </a:lnTo>
                  <a:lnTo>
                    <a:pt x="262" y="0"/>
                  </a:lnTo>
                  <a:lnTo>
                    <a:pt x="255" y="0"/>
                  </a:lnTo>
                  <a:close/>
                </a:path>
              </a:pathLst>
            </a:custGeom>
            <a:solidFill>
              <a:srgbClr val="000000"/>
            </a:solidFill>
            <a:ln w="9525">
              <a:noFill/>
              <a:round/>
              <a:headEnd/>
              <a:tailEnd/>
            </a:ln>
          </p:spPr>
          <p:txBody>
            <a:bodyPr/>
            <a:lstStyle/>
            <a:p>
              <a:endParaRPr lang="en-US"/>
            </a:p>
          </p:txBody>
        </p:sp>
        <p:sp>
          <p:nvSpPr>
            <p:cNvPr id="18498" name="Freeform 66"/>
            <p:cNvSpPr>
              <a:spLocks/>
            </p:cNvSpPr>
            <p:nvPr/>
          </p:nvSpPr>
          <p:spPr bwMode="auto">
            <a:xfrm>
              <a:off x="5268" y="3599"/>
              <a:ext cx="163" cy="165"/>
            </a:xfrm>
            <a:custGeom>
              <a:avLst/>
              <a:gdLst/>
              <a:ahLst/>
              <a:cxnLst>
                <a:cxn ang="0">
                  <a:pos x="39" y="317"/>
                </a:cxn>
                <a:cxn ang="0">
                  <a:pos x="35" y="306"/>
                </a:cxn>
                <a:cxn ang="0">
                  <a:pos x="33" y="294"/>
                </a:cxn>
                <a:cxn ang="0">
                  <a:pos x="27" y="280"/>
                </a:cxn>
                <a:cxn ang="0">
                  <a:pos x="4" y="211"/>
                </a:cxn>
                <a:cxn ang="0">
                  <a:pos x="1" y="143"/>
                </a:cxn>
                <a:cxn ang="0">
                  <a:pos x="12" y="102"/>
                </a:cxn>
                <a:cxn ang="0">
                  <a:pos x="33" y="65"/>
                </a:cxn>
                <a:cxn ang="0">
                  <a:pos x="69" y="36"/>
                </a:cxn>
                <a:cxn ang="0">
                  <a:pos x="118" y="14"/>
                </a:cxn>
                <a:cxn ang="0">
                  <a:pos x="180" y="3"/>
                </a:cxn>
                <a:cxn ang="0">
                  <a:pos x="219" y="4"/>
                </a:cxn>
                <a:cxn ang="0">
                  <a:pos x="232" y="22"/>
                </a:cxn>
                <a:cxn ang="0">
                  <a:pos x="248" y="42"/>
                </a:cxn>
                <a:cxn ang="0">
                  <a:pos x="264" y="61"/>
                </a:cxn>
                <a:cxn ang="0">
                  <a:pos x="261" y="74"/>
                </a:cxn>
                <a:cxn ang="0">
                  <a:pos x="235" y="87"/>
                </a:cxn>
                <a:cxn ang="0">
                  <a:pos x="211" y="100"/>
                </a:cxn>
                <a:cxn ang="0">
                  <a:pos x="195" y="107"/>
                </a:cxn>
                <a:cxn ang="0">
                  <a:pos x="200" y="140"/>
                </a:cxn>
                <a:cxn ang="0">
                  <a:pos x="215" y="138"/>
                </a:cxn>
                <a:cxn ang="0">
                  <a:pos x="248" y="136"/>
                </a:cxn>
                <a:cxn ang="0">
                  <a:pos x="283" y="133"/>
                </a:cxn>
                <a:cxn ang="0">
                  <a:pos x="307" y="131"/>
                </a:cxn>
                <a:cxn ang="0">
                  <a:pos x="316" y="144"/>
                </a:cxn>
                <a:cxn ang="0">
                  <a:pos x="327" y="163"/>
                </a:cxn>
                <a:cxn ang="0">
                  <a:pos x="284" y="160"/>
                </a:cxn>
                <a:cxn ang="0">
                  <a:pos x="232" y="163"/>
                </a:cxn>
                <a:cxn ang="0">
                  <a:pos x="179" y="175"/>
                </a:cxn>
                <a:cxn ang="0">
                  <a:pos x="130" y="202"/>
                </a:cxn>
                <a:cxn ang="0">
                  <a:pos x="105" y="226"/>
                </a:cxn>
                <a:cxn ang="0">
                  <a:pos x="88" y="255"/>
                </a:cxn>
                <a:cxn ang="0">
                  <a:pos x="76" y="290"/>
                </a:cxn>
                <a:cxn ang="0">
                  <a:pos x="71" y="329"/>
                </a:cxn>
                <a:cxn ang="0">
                  <a:pos x="56" y="327"/>
                </a:cxn>
                <a:cxn ang="0">
                  <a:pos x="43" y="322"/>
                </a:cxn>
              </a:cxnLst>
              <a:rect l="0" t="0" r="r" b="b"/>
              <a:pathLst>
                <a:path w="327" h="329">
                  <a:moveTo>
                    <a:pt x="43" y="322"/>
                  </a:moveTo>
                  <a:lnTo>
                    <a:pt x="39" y="317"/>
                  </a:lnTo>
                  <a:lnTo>
                    <a:pt x="36" y="312"/>
                  </a:lnTo>
                  <a:lnTo>
                    <a:pt x="35" y="306"/>
                  </a:lnTo>
                  <a:lnTo>
                    <a:pt x="33" y="299"/>
                  </a:lnTo>
                  <a:lnTo>
                    <a:pt x="33" y="294"/>
                  </a:lnTo>
                  <a:lnTo>
                    <a:pt x="32" y="291"/>
                  </a:lnTo>
                  <a:lnTo>
                    <a:pt x="27" y="280"/>
                  </a:lnTo>
                  <a:lnTo>
                    <a:pt x="16" y="251"/>
                  </a:lnTo>
                  <a:lnTo>
                    <a:pt x="4" y="211"/>
                  </a:lnTo>
                  <a:lnTo>
                    <a:pt x="0" y="163"/>
                  </a:lnTo>
                  <a:lnTo>
                    <a:pt x="1" y="143"/>
                  </a:lnTo>
                  <a:lnTo>
                    <a:pt x="4" y="123"/>
                  </a:lnTo>
                  <a:lnTo>
                    <a:pt x="12" y="102"/>
                  </a:lnTo>
                  <a:lnTo>
                    <a:pt x="20" y="84"/>
                  </a:lnTo>
                  <a:lnTo>
                    <a:pt x="33" y="65"/>
                  </a:lnTo>
                  <a:lnTo>
                    <a:pt x="49" y="49"/>
                  </a:lnTo>
                  <a:lnTo>
                    <a:pt x="69" y="36"/>
                  </a:lnTo>
                  <a:lnTo>
                    <a:pt x="92" y="24"/>
                  </a:lnTo>
                  <a:lnTo>
                    <a:pt x="118" y="14"/>
                  </a:lnTo>
                  <a:lnTo>
                    <a:pt x="147" y="7"/>
                  </a:lnTo>
                  <a:lnTo>
                    <a:pt x="180" y="3"/>
                  </a:lnTo>
                  <a:lnTo>
                    <a:pt x="215" y="0"/>
                  </a:lnTo>
                  <a:lnTo>
                    <a:pt x="219" y="4"/>
                  </a:lnTo>
                  <a:lnTo>
                    <a:pt x="225" y="12"/>
                  </a:lnTo>
                  <a:lnTo>
                    <a:pt x="232" y="22"/>
                  </a:lnTo>
                  <a:lnTo>
                    <a:pt x="239" y="30"/>
                  </a:lnTo>
                  <a:lnTo>
                    <a:pt x="248" y="42"/>
                  </a:lnTo>
                  <a:lnTo>
                    <a:pt x="257" y="52"/>
                  </a:lnTo>
                  <a:lnTo>
                    <a:pt x="264" y="61"/>
                  </a:lnTo>
                  <a:lnTo>
                    <a:pt x="271" y="69"/>
                  </a:lnTo>
                  <a:lnTo>
                    <a:pt x="261" y="74"/>
                  </a:lnTo>
                  <a:lnTo>
                    <a:pt x="248" y="81"/>
                  </a:lnTo>
                  <a:lnTo>
                    <a:pt x="235" y="87"/>
                  </a:lnTo>
                  <a:lnTo>
                    <a:pt x="222" y="92"/>
                  </a:lnTo>
                  <a:lnTo>
                    <a:pt x="211" y="100"/>
                  </a:lnTo>
                  <a:lnTo>
                    <a:pt x="200" y="104"/>
                  </a:lnTo>
                  <a:lnTo>
                    <a:pt x="195" y="107"/>
                  </a:lnTo>
                  <a:lnTo>
                    <a:pt x="192" y="108"/>
                  </a:lnTo>
                  <a:lnTo>
                    <a:pt x="200" y="140"/>
                  </a:lnTo>
                  <a:lnTo>
                    <a:pt x="205" y="140"/>
                  </a:lnTo>
                  <a:lnTo>
                    <a:pt x="215" y="138"/>
                  </a:lnTo>
                  <a:lnTo>
                    <a:pt x="229" y="137"/>
                  </a:lnTo>
                  <a:lnTo>
                    <a:pt x="248" y="136"/>
                  </a:lnTo>
                  <a:lnTo>
                    <a:pt x="265" y="134"/>
                  </a:lnTo>
                  <a:lnTo>
                    <a:pt x="283" y="133"/>
                  </a:lnTo>
                  <a:lnTo>
                    <a:pt x="297" y="133"/>
                  </a:lnTo>
                  <a:lnTo>
                    <a:pt x="307" y="131"/>
                  </a:lnTo>
                  <a:lnTo>
                    <a:pt x="310" y="137"/>
                  </a:lnTo>
                  <a:lnTo>
                    <a:pt x="316" y="144"/>
                  </a:lnTo>
                  <a:lnTo>
                    <a:pt x="320" y="153"/>
                  </a:lnTo>
                  <a:lnTo>
                    <a:pt x="327" y="163"/>
                  </a:lnTo>
                  <a:lnTo>
                    <a:pt x="307" y="162"/>
                  </a:lnTo>
                  <a:lnTo>
                    <a:pt x="284" y="160"/>
                  </a:lnTo>
                  <a:lnTo>
                    <a:pt x="258" y="160"/>
                  </a:lnTo>
                  <a:lnTo>
                    <a:pt x="232" y="163"/>
                  </a:lnTo>
                  <a:lnTo>
                    <a:pt x="205" y="167"/>
                  </a:lnTo>
                  <a:lnTo>
                    <a:pt x="179" y="175"/>
                  </a:lnTo>
                  <a:lnTo>
                    <a:pt x="153" y="186"/>
                  </a:lnTo>
                  <a:lnTo>
                    <a:pt x="130" y="202"/>
                  </a:lnTo>
                  <a:lnTo>
                    <a:pt x="117" y="213"/>
                  </a:lnTo>
                  <a:lnTo>
                    <a:pt x="105" y="226"/>
                  </a:lnTo>
                  <a:lnTo>
                    <a:pt x="95" y="239"/>
                  </a:lnTo>
                  <a:lnTo>
                    <a:pt x="88" y="255"/>
                  </a:lnTo>
                  <a:lnTo>
                    <a:pt x="81" y="271"/>
                  </a:lnTo>
                  <a:lnTo>
                    <a:pt x="76" y="290"/>
                  </a:lnTo>
                  <a:lnTo>
                    <a:pt x="72" y="309"/>
                  </a:lnTo>
                  <a:lnTo>
                    <a:pt x="71" y="329"/>
                  </a:lnTo>
                  <a:lnTo>
                    <a:pt x="63" y="329"/>
                  </a:lnTo>
                  <a:lnTo>
                    <a:pt x="56" y="327"/>
                  </a:lnTo>
                  <a:lnTo>
                    <a:pt x="49" y="325"/>
                  </a:lnTo>
                  <a:lnTo>
                    <a:pt x="43" y="322"/>
                  </a:lnTo>
                  <a:close/>
                </a:path>
              </a:pathLst>
            </a:custGeom>
            <a:solidFill>
              <a:srgbClr val="F2BF49"/>
            </a:solidFill>
            <a:ln w="9525">
              <a:noFill/>
              <a:round/>
              <a:headEnd/>
              <a:tailEnd/>
            </a:ln>
          </p:spPr>
          <p:txBody>
            <a:bodyPr/>
            <a:lstStyle/>
            <a:p>
              <a:endParaRPr lang="en-US"/>
            </a:p>
          </p:txBody>
        </p:sp>
        <p:sp>
          <p:nvSpPr>
            <p:cNvPr id="18499" name="Freeform 67"/>
            <p:cNvSpPr>
              <a:spLocks/>
            </p:cNvSpPr>
            <p:nvPr/>
          </p:nvSpPr>
          <p:spPr bwMode="auto">
            <a:xfrm>
              <a:off x="4989" y="3742"/>
              <a:ext cx="467" cy="256"/>
            </a:xfrm>
            <a:custGeom>
              <a:avLst/>
              <a:gdLst/>
              <a:ahLst/>
              <a:cxnLst>
                <a:cxn ang="0">
                  <a:pos x="173" y="140"/>
                </a:cxn>
                <a:cxn ang="0">
                  <a:pos x="142" y="134"/>
                </a:cxn>
                <a:cxn ang="0">
                  <a:pos x="107" y="129"/>
                </a:cxn>
                <a:cxn ang="0">
                  <a:pos x="84" y="124"/>
                </a:cxn>
                <a:cxn ang="0">
                  <a:pos x="80" y="124"/>
                </a:cxn>
                <a:cxn ang="0">
                  <a:pos x="78" y="126"/>
                </a:cxn>
                <a:cxn ang="0">
                  <a:pos x="70" y="126"/>
                </a:cxn>
                <a:cxn ang="0">
                  <a:pos x="54" y="126"/>
                </a:cxn>
                <a:cxn ang="0">
                  <a:pos x="39" y="130"/>
                </a:cxn>
                <a:cxn ang="0">
                  <a:pos x="26" y="137"/>
                </a:cxn>
                <a:cxn ang="0">
                  <a:pos x="12" y="150"/>
                </a:cxn>
                <a:cxn ang="0">
                  <a:pos x="2" y="172"/>
                </a:cxn>
                <a:cxn ang="0">
                  <a:pos x="0" y="185"/>
                </a:cxn>
                <a:cxn ang="0">
                  <a:pos x="0" y="185"/>
                </a:cxn>
                <a:cxn ang="0">
                  <a:pos x="2" y="199"/>
                </a:cxn>
                <a:cxn ang="0">
                  <a:pos x="12" y="224"/>
                </a:cxn>
                <a:cxn ang="0">
                  <a:pos x="32" y="245"/>
                </a:cxn>
                <a:cxn ang="0">
                  <a:pos x="58" y="258"/>
                </a:cxn>
                <a:cxn ang="0">
                  <a:pos x="78" y="263"/>
                </a:cxn>
                <a:cxn ang="0">
                  <a:pos x="106" y="267"/>
                </a:cxn>
                <a:cxn ang="0">
                  <a:pos x="143" y="271"/>
                </a:cxn>
                <a:cxn ang="0">
                  <a:pos x="175" y="276"/>
                </a:cxn>
                <a:cxn ang="0">
                  <a:pos x="204" y="302"/>
                </a:cxn>
                <a:cxn ang="0">
                  <a:pos x="250" y="346"/>
                </a:cxn>
                <a:cxn ang="0">
                  <a:pos x="297" y="387"/>
                </a:cxn>
                <a:cxn ang="0">
                  <a:pos x="346" y="420"/>
                </a:cxn>
                <a:cxn ang="0">
                  <a:pos x="398" y="449"/>
                </a:cxn>
                <a:cxn ang="0">
                  <a:pos x="452" y="473"/>
                </a:cxn>
                <a:cxn ang="0">
                  <a:pos x="508" y="492"/>
                </a:cxn>
                <a:cxn ang="0">
                  <a:pos x="567" y="505"/>
                </a:cxn>
                <a:cxn ang="0">
                  <a:pos x="619" y="512"/>
                </a:cxn>
                <a:cxn ang="0">
                  <a:pos x="661" y="514"/>
                </a:cxn>
                <a:cxn ang="0">
                  <a:pos x="700" y="512"/>
                </a:cxn>
                <a:cxn ang="0">
                  <a:pos x="739" y="508"/>
                </a:cxn>
                <a:cxn ang="0">
                  <a:pos x="775" y="499"/>
                </a:cxn>
                <a:cxn ang="0">
                  <a:pos x="808" y="488"/>
                </a:cxn>
                <a:cxn ang="0">
                  <a:pos x="838" y="475"/>
                </a:cxn>
                <a:cxn ang="0">
                  <a:pos x="866" y="457"/>
                </a:cxn>
                <a:cxn ang="0">
                  <a:pos x="890" y="434"/>
                </a:cxn>
                <a:cxn ang="0">
                  <a:pos x="912" y="407"/>
                </a:cxn>
                <a:cxn ang="0">
                  <a:pos x="926" y="377"/>
                </a:cxn>
                <a:cxn ang="0">
                  <a:pos x="933" y="343"/>
                </a:cxn>
                <a:cxn ang="0">
                  <a:pos x="933" y="300"/>
                </a:cxn>
                <a:cxn ang="0">
                  <a:pos x="920" y="250"/>
                </a:cxn>
                <a:cxn ang="0">
                  <a:pos x="894" y="201"/>
                </a:cxn>
                <a:cxn ang="0">
                  <a:pos x="857" y="153"/>
                </a:cxn>
                <a:cxn ang="0">
                  <a:pos x="809" y="111"/>
                </a:cxn>
                <a:cxn ang="0">
                  <a:pos x="752" y="74"/>
                </a:cxn>
                <a:cxn ang="0">
                  <a:pos x="687" y="42"/>
                </a:cxn>
                <a:cxn ang="0">
                  <a:pos x="615" y="19"/>
                </a:cxn>
                <a:cxn ang="0">
                  <a:pos x="544" y="4"/>
                </a:cxn>
                <a:cxn ang="0">
                  <a:pos x="478" y="0"/>
                </a:cxn>
                <a:cxn ang="0">
                  <a:pos x="416" y="3"/>
                </a:cxn>
                <a:cxn ang="0">
                  <a:pos x="358" y="13"/>
                </a:cxn>
                <a:cxn ang="0">
                  <a:pos x="306" y="32"/>
                </a:cxn>
                <a:cxn ang="0">
                  <a:pos x="260" y="55"/>
                </a:cxn>
                <a:cxn ang="0">
                  <a:pos x="222" y="85"/>
                </a:cxn>
                <a:cxn ang="0">
                  <a:pos x="194" y="121"/>
                </a:cxn>
              </a:cxnLst>
              <a:rect l="0" t="0" r="r" b="b"/>
              <a:pathLst>
                <a:path w="935" h="514">
                  <a:moveTo>
                    <a:pt x="183" y="142"/>
                  </a:moveTo>
                  <a:lnTo>
                    <a:pt x="173" y="140"/>
                  </a:lnTo>
                  <a:lnTo>
                    <a:pt x="159" y="137"/>
                  </a:lnTo>
                  <a:lnTo>
                    <a:pt x="142" y="134"/>
                  </a:lnTo>
                  <a:lnTo>
                    <a:pt x="124" y="131"/>
                  </a:lnTo>
                  <a:lnTo>
                    <a:pt x="107" y="129"/>
                  </a:lnTo>
                  <a:lnTo>
                    <a:pt x="93" y="127"/>
                  </a:lnTo>
                  <a:lnTo>
                    <a:pt x="84" y="124"/>
                  </a:lnTo>
                  <a:lnTo>
                    <a:pt x="80" y="124"/>
                  </a:lnTo>
                  <a:lnTo>
                    <a:pt x="80" y="124"/>
                  </a:lnTo>
                  <a:lnTo>
                    <a:pt x="80" y="124"/>
                  </a:lnTo>
                  <a:lnTo>
                    <a:pt x="78" y="126"/>
                  </a:lnTo>
                  <a:lnTo>
                    <a:pt x="78" y="126"/>
                  </a:lnTo>
                  <a:lnTo>
                    <a:pt x="70" y="126"/>
                  </a:lnTo>
                  <a:lnTo>
                    <a:pt x="62" y="126"/>
                  </a:lnTo>
                  <a:lnTo>
                    <a:pt x="54" y="126"/>
                  </a:lnTo>
                  <a:lnTo>
                    <a:pt x="46" y="127"/>
                  </a:lnTo>
                  <a:lnTo>
                    <a:pt x="39" y="130"/>
                  </a:lnTo>
                  <a:lnTo>
                    <a:pt x="32" y="133"/>
                  </a:lnTo>
                  <a:lnTo>
                    <a:pt x="26" y="137"/>
                  </a:lnTo>
                  <a:lnTo>
                    <a:pt x="21" y="142"/>
                  </a:lnTo>
                  <a:lnTo>
                    <a:pt x="12" y="150"/>
                  </a:lnTo>
                  <a:lnTo>
                    <a:pt x="6" y="160"/>
                  </a:lnTo>
                  <a:lnTo>
                    <a:pt x="2" y="172"/>
                  </a:lnTo>
                  <a:lnTo>
                    <a:pt x="0" y="183"/>
                  </a:lnTo>
                  <a:lnTo>
                    <a:pt x="0" y="185"/>
                  </a:lnTo>
                  <a:lnTo>
                    <a:pt x="0" y="185"/>
                  </a:lnTo>
                  <a:lnTo>
                    <a:pt x="0" y="185"/>
                  </a:lnTo>
                  <a:lnTo>
                    <a:pt x="0" y="186"/>
                  </a:lnTo>
                  <a:lnTo>
                    <a:pt x="2" y="199"/>
                  </a:lnTo>
                  <a:lnTo>
                    <a:pt x="6" y="212"/>
                  </a:lnTo>
                  <a:lnTo>
                    <a:pt x="12" y="224"/>
                  </a:lnTo>
                  <a:lnTo>
                    <a:pt x="22" y="235"/>
                  </a:lnTo>
                  <a:lnTo>
                    <a:pt x="32" y="245"/>
                  </a:lnTo>
                  <a:lnTo>
                    <a:pt x="45" y="253"/>
                  </a:lnTo>
                  <a:lnTo>
                    <a:pt x="58" y="258"/>
                  </a:lnTo>
                  <a:lnTo>
                    <a:pt x="74" y="263"/>
                  </a:lnTo>
                  <a:lnTo>
                    <a:pt x="78" y="263"/>
                  </a:lnTo>
                  <a:lnTo>
                    <a:pt x="90" y="264"/>
                  </a:lnTo>
                  <a:lnTo>
                    <a:pt x="106" y="267"/>
                  </a:lnTo>
                  <a:lnTo>
                    <a:pt x="124" y="270"/>
                  </a:lnTo>
                  <a:lnTo>
                    <a:pt x="143" y="271"/>
                  </a:lnTo>
                  <a:lnTo>
                    <a:pt x="160" y="274"/>
                  </a:lnTo>
                  <a:lnTo>
                    <a:pt x="175" y="276"/>
                  </a:lnTo>
                  <a:lnTo>
                    <a:pt x="182" y="277"/>
                  </a:lnTo>
                  <a:lnTo>
                    <a:pt x="204" y="302"/>
                  </a:lnTo>
                  <a:lnTo>
                    <a:pt x="227" y="325"/>
                  </a:lnTo>
                  <a:lnTo>
                    <a:pt x="250" y="346"/>
                  </a:lnTo>
                  <a:lnTo>
                    <a:pt x="273" y="367"/>
                  </a:lnTo>
                  <a:lnTo>
                    <a:pt x="297" y="387"/>
                  </a:lnTo>
                  <a:lnTo>
                    <a:pt x="322" y="404"/>
                  </a:lnTo>
                  <a:lnTo>
                    <a:pt x="346" y="420"/>
                  </a:lnTo>
                  <a:lnTo>
                    <a:pt x="372" y="436"/>
                  </a:lnTo>
                  <a:lnTo>
                    <a:pt x="398" y="449"/>
                  </a:lnTo>
                  <a:lnTo>
                    <a:pt x="426" y="462"/>
                  </a:lnTo>
                  <a:lnTo>
                    <a:pt x="452" y="473"/>
                  </a:lnTo>
                  <a:lnTo>
                    <a:pt x="481" y="483"/>
                  </a:lnTo>
                  <a:lnTo>
                    <a:pt x="508" y="492"/>
                  </a:lnTo>
                  <a:lnTo>
                    <a:pt x="538" y="499"/>
                  </a:lnTo>
                  <a:lnTo>
                    <a:pt x="567" y="505"/>
                  </a:lnTo>
                  <a:lnTo>
                    <a:pt x="597" y="509"/>
                  </a:lnTo>
                  <a:lnTo>
                    <a:pt x="619" y="512"/>
                  </a:lnTo>
                  <a:lnTo>
                    <a:pt x="639" y="514"/>
                  </a:lnTo>
                  <a:lnTo>
                    <a:pt x="661" y="514"/>
                  </a:lnTo>
                  <a:lnTo>
                    <a:pt x="681" y="514"/>
                  </a:lnTo>
                  <a:lnTo>
                    <a:pt x="700" y="512"/>
                  </a:lnTo>
                  <a:lnTo>
                    <a:pt x="720" y="511"/>
                  </a:lnTo>
                  <a:lnTo>
                    <a:pt x="739" y="508"/>
                  </a:lnTo>
                  <a:lnTo>
                    <a:pt x="757" y="504"/>
                  </a:lnTo>
                  <a:lnTo>
                    <a:pt x="775" y="499"/>
                  </a:lnTo>
                  <a:lnTo>
                    <a:pt x="792" y="495"/>
                  </a:lnTo>
                  <a:lnTo>
                    <a:pt x="808" y="488"/>
                  </a:lnTo>
                  <a:lnTo>
                    <a:pt x="824" y="482"/>
                  </a:lnTo>
                  <a:lnTo>
                    <a:pt x="838" y="475"/>
                  </a:lnTo>
                  <a:lnTo>
                    <a:pt x="853" y="466"/>
                  </a:lnTo>
                  <a:lnTo>
                    <a:pt x="866" y="457"/>
                  </a:lnTo>
                  <a:lnTo>
                    <a:pt x="877" y="447"/>
                  </a:lnTo>
                  <a:lnTo>
                    <a:pt x="890" y="434"/>
                  </a:lnTo>
                  <a:lnTo>
                    <a:pt x="902" y="421"/>
                  </a:lnTo>
                  <a:lnTo>
                    <a:pt x="912" y="407"/>
                  </a:lnTo>
                  <a:lnTo>
                    <a:pt x="920" y="392"/>
                  </a:lnTo>
                  <a:lnTo>
                    <a:pt x="926" y="377"/>
                  </a:lnTo>
                  <a:lnTo>
                    <a:pt x="931" y="361"/>
                  </a:lnTo>
                  <a:lnTo>
                    <a:pt x="933" y="343"/>
                  </a:lnTo>
                  <a:lnTo>
                    <a:pt x="935" y="326"/>
                  </a:lnTo>
                  <a:lnTo>
                    <a:pt x="933" y="300"/>
                  </a:lnTo>
                  <a:lnTo>
                    <a:pt x="929" y="274"/>
                  </a:lnTo>
                  <a:lnTo>
                    <a:pt x="920" y="250"/>
                  </a:lnTo>
                  <a:lnTo>
                    <a:pt x="909" y="224"/>
                  </a:lnTo>
                  <a:lnTo>
                    <a:pt x="894" y="201"/>
                  </a:lnTo>
                  <a:lnTo>
                    <a:pt x="877" y="176"/>
                  </a:lnTo>
                  <a:lnTo>
                    <a:pt x="857" y="153"/>
                  </a:lnTo>
                  <a:lnTo>
                    <a:pt x="834" y="131"/>
                  </a:lnTo>
                  <a:lnTo>
                    <a:pt x="809" y="111"/>
                  </a:lnTo>
                  <a:lnTo>
                    <a:pt x="782" y="91"/>
                  </a:lnTo>
                  <a:lnTo>
                    <a:pt x="752" y="74"/>
                  </a:lnTo>
                  <a:lnTo>
                    <a:pt x="720" y="56"/>
                  </a:lnTo>
                  <a:lnTo>
                    <a:pt x="687" y="42"/>
                  </a:lnTo>
                  <a:lnTo>
                    <a:pt x="652" y="29"/>
                  </a:lnTo>
                  <a:lnTo>
                    <a:pt x="615" y="19"/>
                  </a:lnTo>
                  <a:lnTo>
                    <a:pt x="577" y="10"/>
                  </a:lnTo>
                  <a:lnTo>
                    <a:pt x="544" y="4"/>
                  </a:lnTo>
                  <a:lnTo>
                    <a:pt x="511" y="2"/>
                  </a:lnTo>
                  <a:lnTo>
                    <a:pt x="478" y="0"/>
                  </a:lnTo>
                  <a:lnTo>
                    <a:pt x="446" y="0"/>
                  </a:lnTo>
                  <a:lnTo>
                    <a:pt x="416" y="3"/>
                  </a:lnTo>
                  <a:lnTo>
                    <a:pt x="385" y="7"/>
                  </a:lnTo>
                  <a:lnTo>
                    <a:pt x="358" y="13"/>
                  </a:lnTo>
                  <a:lnTo>
                    <a:pt x="331" y="22"/>
                  </a:lnTo>
                  <a:lnTo>
                    <a:pt x="306" y="32"/>
                  </a:lnTo>
                  <a:lnTo>
                    <a:pt x="283" y="42"/>
                  </a:lnTo>
                  <a:lnTo>
                    <a:pt x="260" y="55"/>
                  </a:lnTo>
                  <a:lnTo>
                    <a:pt x="241" y="69"/>
                  </a:lnTo>
                  <a:lnTo>
                    <a:pt x="222" y="85"/>
                  </a:lnTo>
                  <a:lnTo>
                    <a:pt x="208" y="103"/>
                  </a:lnTo>
                  <a:lnTo>
                    <a:pt x="194" y="121"/>
                  </a:lnTo>
                  <a:lnTo>
                    <a:pt x="183" y="142"/>
                  </a:lnTo>
                  <a:close/>
                </a:path>
              </a:pathLst>
            </a:custGeom>
            <a:solidFill>
              <a:srgbClr val="000000"/>
            </a:solidFill>
            <a:ln w="9525">
              <a:noFill/>
              <a:round/>
              <a:headEnd/>
              <a:tailEnd/>
            </a:ln>
          </p:spPr>
          <p:txBody>
            <a:bodyPr/>
            <a:lstStyle/>
            <a:p>
              <a:endParaRPr lang="en-US"/>
            </a:p>
          </p:txBody>
        </p:sp>
        <p:sp>
          <p:nvSpPr>
            <p:cNvPr id="18500" name="Freeform 68"/>
            <p:cNvSpPr>
              <a:spLocks/>
            </p:cNvSpPr>
            <p:nvPr/>
          </p:nvSpPr>
          <p:spPr bwMode="auto">
            <a:xfrm>
              <a:off x="5006" y="3759"/>
              <a:ext cx="434" cy="222"/>
            </a:xfrm>
            <a:custGeom>
              <a:avLst/>
              <a:gdLst/>
              <a:ahLst/>
              <a:cxnLst>
                <a:cxn ang="0">
                  <a:pos x="183" y="112"/>
                </a:cxn>
                <a:cxn ang="0">
                  <a:pos x="208" y="79"/>
                </a:cxn>
                <a:cxn ang="0">
                  <a:pos x="241" y="50"/>
                </a:cxn>
                <a:cxn ang="0">
                  <a:pos x="281" y="27"/>
                </a:cxn>
                <a:cxn ang="0">
                  <a:pos x="329" y="11"/>
                </a:cxn>
                <a:cxn ang="0">
                  <a:pos x="384" y="1"/>
                </a:cxn>
                <a:cxn ang="0">
                  <a:pos x="441" y="0"/>
                </a:cxn>
                <a:cxn ang="0">
                  <a:pos x="503" y="4"/>
                </a:cxn>
                <a:cxn ang="0">
                  <a:pos x="570" y="16"/>
                </a:cxn>
                <a:cxn ang="0">
                  <a:pos x="634" y="37"/>
                </a:cxn>
                <a:cxn ang="0">
                  <a:pos x="695" y="66"/>
                </a:cxn>
                <a:cxn ang="0">
                  <a:pos x="748" y="99"/>
                </a:cxn>
                <a:cxn ang="0">
                  <a:pos x="793" y="138"/>
                </a:cxn>
                <a:cxn ang="0">
                  <a:pos x="829" y="180"/>
                </a:cxn>
                <a:cxn ang="0">
                  <a:pos x="854" y="223"/>
                </a:cxn>
                <a:cxn ang="0">
                  <a:pos x="865" y="268"/>
                </a:cxn>
                <a:cxn ang="0">
                  <a:pos x="865" y="306"/>
                </a:cxn>
                <a:cxn ang="0">
                  <a:pos x="859" y="332"/>
                </a:cxn>
                <a:cxn ang="0">
                  <a:pos x="846" y="356"/>
                </a:cxn>
                <a:cxn ang="0">
                  <a:pos x="829" y="378"/>
                </a:cxn>
                <a:cxn ang="0">
                  <a:pos x="809" y="396"/>
                </a:cxn>
                <a:cxn ang="0">
                  <a:pos x="784" y="411"/>
                </a:cxn>
                <a:cxn ang="0">
                  <a:pos x="757" y="424"/>
                </a:cxn>
                <a:cxn ang="0">
                  <a:pos x="727" y="432"/>
                </a:cxn>
                <a:cxn ang="0">
                  <a:pos x="695" y="440"/>
                </a:cxn>
                <a:cxn ang="0">
                  <a:pos x="660" y="444"/>
                </a:cxn>
                <a:cxn ang="0">
                  <a:pos x="624" y="444"/>
                </a:cxn>
                <a:cxn ang="0">
                  <a:pos x="587" y="443"/>
                </a:cxn>
                <a:cxn ang="0">
                  <a:pos x="539" y="435"/>
                </a:cxn>
                <a:cxn ang="0">
                  <a:pos x="483" y="422"/>
                </a:cxn>
                <a:cxn ang="0">
                  <a:pos x="428" y="405"/>
                </a:cxn>
                <a:cxn ang="0">
                  <a:pos x="376" y="382"/>
                </a:cxn>
                <a:cxn ang="0">
                  <a:pos x="326" y="355"/>
                </a:cxn>
                <a:cxn ang="0">
                  <a:pos x="278" y="321"/>
                </a:cxn>
                <a:cxn ang="0">
                  <a:pos x="234" y="284"/>
                </a:cxn>
                <a:cxn ang="0">
                  <a:pos x="190" y="241"/>
                </a:cxn>
                <a:cxn ang="0">
                  <a:pos x="166" y="215"/>
                </a:cxn>
                <a:cxn ang="0">
                  <a:pos x="160" y="212"/>
                </a:cxn>
                <a:cxn ang="0">
                  <a:pos x="45" y="194"/>
                </a:cxn>
                <a:cxn ang="0">
                  <a:pos x="26" y="189"/>
                </a:cxn>
                <a:cxn ang="0">
                  <a:pos x="11" y="179"/>
                </a:cxn>
                <a:cxn ang="0">
                  <a:pos x="3" y="164"/>
                </a:cxn>
                <a:cxn ang="0">
                  <a:pos x="0" y="150"/>
                </a:cxn>
                <a:cxn ang="0">
                  <a:pos x="1" y="140"/>
                </a:cxn>
                <a:cxn ang="0">
                  <a:pos x="7" y="132"/>
                </a:cxn>
                <a:cxn ang="0">
                  <a:pos x="22" y="125"/>
                </a:cxn>
                <a:cxn ang="0">
                  <a:pos x="40" y="124"/>
                </a:cxn>
                <a:cxn ang="0">
                  <a:pos x="39" y="122"/>
                </a:cxn>
                <a:cxn ang="0">
                  <a:pos x="39" y="122"/>
                </a:cxn>
                <a:cxn ang="0">
                  <a:pos x="161" y="143"/>
                </a:cxn>
                <a:cxn ang="0">
                  <a:pos x="172" y="137"/>
                </a:cxn>
              </a:cxnLst>
              <a:rect l="0" t="0" r="r" b="b"/>
              <a:pathLst>
                <a:path w="867" h="444">
                  <a:moveTo>
                    <a:pt x="174" y="131"/>
                  </a:moveTo>
                  <a:lnTo>
                    <a:pt x="183" y="112"/>
                  </a:lnTo>
                  <a:lnTo>
                    <a:pt x="193" y="95"/>
                  </a:lnTo>
                  <a:lnTo>
                    <a:pt x="208" y="79"/>
                  </a:lnTo>
                  <a:lnTo>
                    <a:pt x="222" y="63"/>
                  </a:lnTo>
                  <a:lnTo>
                    <a:pt x="241" y="50"/>
                  </a:lnTo>
                  <a:lnTo>
                    <a:pt x="260" y="39"/>
                  </a:lnTo>
                  <a:lnTo>
                    <a:pt x="281" y="27"/>
                  </a:lnTo>
                  <a:lnTo>
                    <a:pt x="304" y="19"/>
                  </a:lnTo>
                  <a:lnTo>
                    <a:pt x="329" y="11"/>
                  </a:lnTo>
                  <a:lnTo>
                    <a:pt x="355" y="6"/>
                  </a:lnTo>
                  <a:lnTo>
                    <a:pt x="384" y="1"/>
                  </a:lnTo>
                  <a:lnTo>
                    <a:pt x="411" y="0"/>
                  </a:lnTo>
                  <a:lnTo>
                    <a:pt x="441" y="0"/>
                  </a:lnTo>
                  <a:lnTo>
                    <a:pt x="472" y="0"/>
                  </a:lnTo>
                  <a:lnTo>
                    <a:pt x="503" y="4"/>
                  </a:lnTo>
                  <a:lnTo>
                    <a:pt x="535" y="8"/>
                  </a:lnTo>
                  <a:lnTo>
                    <a:pt x="570" y="16"/>
                  </a:lnTo>
                  <a:lnTo>
                    <a:pt x="603" y="26"/>
                  </a:lnTo>
                  <a:lnTo>
                    <a:pt x="634" y="37"/>
                  </a:lnTo>
                  <a:lnTo>
                    <a:pt x="666" y="50"/>
                  </a:lnTo>
                  <a:lnTo>
                    <a:pt x="695" y="66"/>
                  </a:lnTo>
                  <a:lnTo>
                    <a:pt x="722" y="82"/>
                  </a:lnTo>
                  <a:lnTo>
                    <a:pt x="748" y="99"/>
                  </a:lnTo>
                  <a:lnTo>
                    <a:pt x="771" y="118"/>
                  </a:lnTo>
                  <a:lnTo>
                    <a:pt x="793" y="138"/>
                  </a:lnTo>
                  <a:lnTo>
                    <a:pt x="812" y="158"/>
                  </a:lnTo>
                  <a:lnTo>
                    <a:pt x="829" y="180"/>
                  </a:lnTo>
                  <a:lnTo>
                    <a:pt x="842" y="202"/>
                  </a:lnTo>
                  <a:lnTo>
                    <a:pt x="854" y="223"/>
                  </a:lnTo>
                  <a:lnTo>
                    <a:pt x="861" y="246"/>
                  </a:lnTo>
                  <a:lnTo>
                    <a:pt x="865" y="268"/>
                  </a:lnTo>
                  <a:lnTo>
                    <a:pt x="867" y="291"/>
                  </a:lnTo>
                  <a:lnTo>
                    <a:pt x="865" y="306"/>
                  </a:lnTo>
                  <a:lnTo>
                    <a:pt x="862" y="319"/>
                  </a:lnTo>
                  <a:lnTo>
                    <a:pt x="859" y="332"/>
                  </a:lnTo>
                  <a:lnTo>
                    <a:pt x="854" y="343"/>
                  </a:lnTo>
                  <a:lnTo>
                    <a:pt x="846" y="356"/>
                  </a:lnTo>
                  <a:lnTo>
                    <a:pt x="839" y="368"/>
                  </a:lnTo>
                  <a:lnTo>
                    <a:pt x="829" y="378"/>
                  </a:lnTo>
                  <a:lnTo>
                    <a:pt x="819" y="388"/>
                  </a:lnTo>
                  <a:lnTo>
                    <a:pt x="809" y="396"/>
                  </a:lnTo>
                  <a:lnTo>
                    <a:pt x="797" y="404"/>
                  </a:lnTo>
                  <a:lnTo>
                    <a:pt x="784" y="411"/>
                  </a:lnTo>
                  <a:lnTo>
                    <a:pt x="771" y="418"/>
                  </a:lnTo>
                  <a:lnTo>
                    <a:pt x="757" y="424"/>
                  </a:lnTo>
                  <a:lnTo>
                    <a:pt x="743" y="428"/>
                  </a:lnTo>
                  <a:lnTo>
                    <a:pt x="727" y="432"/>
                  </a:lnTo>
                  <a:lnTo>
                    <a:pt x="711" y="437"/>
                  </a:lnTo>
                  <a:lnTo>
                    <a:pt x="695" y="440"/>
                  </a:lnTo>
                  <a:lnTo>
                    <a:pt x="678" y="441"/>
                  </a:lnTo>
                  <a:lnTo>
                    <a:pt x="660" y="444"/>
                  </a:lnTo>
                  <a:lnTo>
                    <a:pt x="643" y="444"/>
                  </a:lnTo>
                  <a:lnTo>
                    <a:pt x="624" y="444"/>
                  </a:lnTo>
                  <a:lnTo>
                    <a:pt x="606" y="444"/>
                  </a:lnTo>
                  <a:lnTo>
                    <a:pt x="587" y="443"/>
                  </a:lnTo>
                  <a:lnTo>
                    <a:pt x="568" y="440"/>
                  </a:lnTo>
                  <a:lnTo>
                    <a:pt x="539" y="435"/>
                  </a:lnTo>
                  <a:lnTo>
                    <a:pt x="510" y="430"/>
                  </a:lnTo>
                  <a:lnTo>
                    <a:pt x="483" y="422"/>
                  </a:lnTo>
                  <a:lnTo>
                    <a:pt x="456" y="415"/>
                  </a:lnTo>
                  <a:lnTo>
                    <a:pt x="428" y="405"/>
                  </a:lnTo>
                  <a:lnTo>
                    <a:pt x="402" y="395"/>
                  </a:lnTo>
                  <a:lnTo>
                    <a:pt x="376" y="382"/>
                  </a:lnTo>
                  <a:lnTo>
                    <a:pt x="352" y="369"/>
                  </a:lnTo>
                  <a:lnTo>
                    <a:pt x="326" y="355"/>
                  </a:lnTo>
                  <a:lnTo>
                    <a:pt x="303" y="339"/>
                  </a:lnTo>
                  <a:lnTo>
                    <a:pt x="278" y="321"/>
                  </a:lnTo>
                  <a:lnTo>
                    <a:pt x="255" y="304"/>
                  </a:lnTo>
                  <a:lnTo>
                    <a:pt x="234" y="284"/>
                  </a:lnTo>
                  <a:lnTo>
                    <a:pt x="212" y="264"/>
                  </a:lnTo>
                  <a:lnTo>
                    <a:pt x="190" y="241"/>
                  </a:lnTo>
                  <a:lnTo>
                    <a:pt x="169" y="218"/>
                  </a:lnTo>
                  <a:lnTo>
                    <a:pt x="166" y="215"/>
                  </a:lnTo>
                  <a:lnTo>
                    <a:pt x="163" y="213"/>
                  </a:lnTo>
                  <a:lnTo>
                    <a:pt x="160" y="212"/>
                  </a:lnTo>
                  <a:lnTo>
                    <a:pt x="157" y="212"/>
                  </a:lnTo>
                  <a:lnTo>
                    <a:pt x="45" y="194"/>
                  </a:lnTo>
                  <a:lnTo>
                    <a:pt x="35" y="192"/>
                  </a:lnTo>
                  <a:lnTo>
                    <a:pt x="26" y="189"/>
                  </a:lnTo>
                  <a:lnTo>
                    <a:pt x="19" y="184"/>
                  </a:lnTo>
                  <a:lnTo>
                    <a:pt x="11" y="179"/>
                  </a:lnTo>
                  <a:lnTo>
                    <a:pt x="7" y="171"/>
                  </a:lnTo>
                  <a:lnTo>
                    <a:pt x="3" y="164"/>
                  </a:lnTo>
                  <a:lnTo>
                    <a:pt x="0" y="157"/>
                  </a:lnTo>
                  <a:lnTo>
                    <a:pt x="0" y="150"/>
                  </a:lnTo>
                  <a:lnTo>
                    <a:pt x="0" y="144"/>
                  </a:lnTo>
                  <a:lnTo>
                    <a:pt x="1" y="140"/>
                  </a:lnTo>
                  <a:lnTo>
                    <a:pt x="4" y="135"/>
                  </a:lnTo>
                  <a:lnTo>
                    <a:pt x="7" y="132"/>
                  </a:lnTo>
                  <a:lnTo>
                    <a:pt x="14" y="128"/>
                  </a:lnTo>
                  <a:lnTo>
                    <a:pt x="22" y="125"/>
                  </a:lnTo>
                  <a:lnTo>
                    <a:pt x="30" y="124"/>
                  </a:lnTo>
                  <a:lnTo>
                    <a:pt x="40" y="124"/>
                  </a:lnTo>
                  <a:lnTo>
                    <a:pt x="39" y="124"/>
                  </a:lnTo>
                  <a:lnTo>
                    <a:pt x="39" y="122"/>
                  </a:lnTo>
                  <a:lnTo>
                    <a:pt x="39" y="122"/>
                  </a:lnTo>
                  <a:lnTo>
                    <a:pt x="39" y="122"/>
                  </a:lnTo>
                  <a:lnTo>
                    <a:pt x="156" y="143"/>
                  </a:lnTo>
                  <a:lnTo>
                    <a:pt x="161" y="143"/>
                  </a:lnTo>
                  <a:lnTo>
                    <a:pt x="167" y="141"/>
                  </a:lnTo>
                  <a:lnTo>
                    <a:pt x="172" y="137"/>
                  </a:lnTo>
                  <a:lnTo>
                    <a:pt x="174" y="131"/>
                  </a:lnTo>
                  <a:close/>
                </a:path>
              </a:pathLst>
            </a:custGeom>
            <a:solidFill>
              <a:srgbClr val="F2BFB2"/>
            </a:solidFill>
            <a:ln w="9525">
              <a:noFill/>
              <a:round/>
              <a:headEnd/>
              <a:tailEnd/>
            </a:ln>
          </p:spPr>
          <p:txBody>
            <a:bodyPr/>
            <a:lstStyle/>
            <a:p>
              <a:endParaRPr lang="en-US"/>
            </a:p>
          </p:txBody>
        </p:sp>
        <p:sp>
          <p:nvSpPr>
            <p:cNvPr id="18501" name="Freeform 69"/>
            <p:cNvSpPr>
              <a:spLocks/>
            </p:cNvSpPr>
            <p:nvPr/>
          </p:nvSpPr>
          <p:spPr bwMode="auto">
            <a:xfrm>
              <a:off x="5026" y="3832"/>
              <a:ext cx="53" cy="21"/>
            </a:xfrm>
            <a:custGeom>
              <a:avLst/>
              <a:gdLst/>
              <a:ahLst/>
              <a:cxnLst>
                <a:cxn ang="0">
                  <a:pos x="0" y="6"/>
                </a:cxn>
                <a:cxn ang="0">
                  <a:pos x="0" y="7"/>
                </a:cxn>
                <a:cxn ang="0">
                  <a:pos x="0" y="7"/>
                </a:cxn>
                <a:cxn ang="0">
                  <a:pos x="0" y="7"/>
                </a:cxn>
                <a:cxn ang="0">
                  <a:pos x="0" y="7"/>
                </a:cxn>
                <a:cxn ang="0">
                  <a:pos x="0" y="9"/>
                </a:cxn>
                <a:cxn ang="0">
                  <a:pos x="1" y="11"/>
                </a:cxn>
                <a:cxn ang="0">
                  <a:pos x="4" y="13"/>
                </a:cxn>
                <a:cxn ang="0">
                  <a:pos x="6" y="14"/>
                </a:cxn>
                <a:cxn ang="0">
                  <a:pos x="7" y="14"/>
                </a:cxn>
                <a:cxn ang="0">
                  <a:pos x="11" y="16"/>
                </a:cxn>
                <a:cxn ang="0">
                  <a:pos x="17" y="16"/>
                </a:cxn>
                <a:cxn ang="0">
                  <a:pos x="24" y="17"/>
                </a:cxn>
                <a:cxn ang="0">
                  <a:pos x="34" y="19"/>
                </a:cxn>
                <a:cxn ang="0">
                  <a:pos x="45" y="20"/>
                </a:cxn>
                <a:cxn ang="0">
                  <a:pos x="55" y="22"/>
                </a:cxn>
                <a:cxn ang="0">
                  <a:pos x="65" y="23"/>
                </a:cxn>
                <a:cxn ang="0">
                  <a:pos x="60" y="24"/>
                </a:cxn>
                <a:cxn ang="0">
                  <a:pos x="58" y="26"/>
                </a:cxn>
                <a:cxn ang="0">
                  <a:pos x="55" y="27"/>
                </a:cxn>
                <a:cxn ang="0">
                  <a:pos x="53" y="27"/>
                </a:cxn>
                <a:cxn ang="0">
                  <a:pos x="52" y="27"/>
                </a:cxn>
                <a:cxn ang="0">
                  <a:pos x="50" y="29"/>
                </a:cxn>
                <a:cxn ang="0">
                  <a:pos x="49" y="32"/>
                </a:cxn>
                <a:cxn ang="0">
                  <a:pos x="49" y="33"/>
                </a:cxn>
                <a:cxn ang="0">
                  <a:pos x="49" y="33"/>
                </a:cxn>
                <a:cxn ang="0">
                  <a:pos x="49" y="33"/>
                </a:cxn>
                <a:cxn ang="0">
                  <a:pos x="49" y="35"/>
                </a:cxn>
                <a:cxn ang="0">
                  <a:pos x="49" y="35"/>
                </a:cxn>
                <a:cxn ang="0">
                  <a:pos x="50" y="37"/>
                </a:cxn>
                <a:cxn ang="0">
                  <a:pos x="52" y="39"/>
                </a:cxn>
                <a:cxn ang="0">
                  <a:pos x="53" y="40"/>
                </a:cxn>
                <a:cxn ang="0">
                  <a:pos x="56" y="40"/>
                </a:cxn>
                <a:cxn ang="0">
                  <a:pos x="101" y="29"/>
                </a:cxn>
                <a:cxn ang="0">
                  <a:pos x="102" y="27"/>
                </a:cxn>
                <a:cxn ang="0">
                  <a:pos x="104" y="26"/>
                </a:cxn>
                <a:cxn ang="0">
                  <a:pos x="105" y="23"/>
                </a:cxn>
                <a:cxn ang="0">
                  <a:pos x="105" y="22"/>
                </a:cxn>
                <a:cxn ang="0">
                  <a:pos x="105" y="20"/>
                </a:cxn>
                <a:cxn ang="0">
                  <a:pos x="104" y="17"/>
                </a:cxn>
                <a:cxn ang="0">
                  <a:pos x="101" y="16"/>
                </a:cxn>
                <a:cxn ang="0">
                  <a:pos x="99" y="16"/>
                </a:cxn>
                <a:cxn ang="0">
                  <a:pos x="9" y="0"/>
                </a:cxn>
                <a:cxn ang="0">
                  <a:pos x="6" y="0"/>
                </a:cxn>
                <a:cxn ang="0">
                  <a:pos x="3" y="1"/>
                </a:cxn>
                <a:cxn ang="0">
                  <a:pos x="1" y="4"/>
                </a:cxn>
                <a:cxn ang="0">
                  <a:pos x="0" y="6"/>
                </a:cxn>
              </a:cxnLst>
              <a:rect l="0" t="0" r="r" b="b"/>
              <a:pathLst>
                <a:path w="105" h="40">
                  <a:moveTo>
                    <a:pt x="0" y="6"/>
                  </a:moveTo>
                  <a:lnTo>
                    <a:pt x="0" y="7"/>
                  </a:lnTo>
                  <a:lnTo>
                    <a:pt x="0" y="7"/>
                  </a:lnTo>
                  <a:lnTo>
                    <a:pt x="0" y="7"/>
                  </a:lnTo>
                  <a:lnTo>
                    <a:pt x="0" y="7"/>
                  </a:lnTo>
                  <a:lnTo>
                    <a:pt x="0" y="9"/>
                  </a:lnTo>
                  <a:lnTo>
                    <a:pt x="1" y="11"/>
                  </a:lnTo>
                  <a:lnTo>
                    <a:pt x="4" y="13"/>
                  </a:lnTo>
                  <a:lnTo>
                    <a:pt x="6" y="14"/>
                  </a:lnTo>
                  <a:lnTo>
                    <a:pt x="7" y="14"/>
                  </a:lnTo>
                  <a:lnTo>
                    <a:pt x="11" y="16"/>
                  </a:lnTo>
                  <a:lnTo>
                    <a:pt x="17" y="16"/>
                  </a:lnTo>
                  <a:lnTo>
                    <a:pt x="24" y="17"/>
                  </a:lnTo>
                  <a:lnTo>
                    <a:pt x="34" y="19"/>
                  </a:lnTo>
                  <a:lnTo>
                    <a:pt x="45" y="20"/>
                  </a:lnTo>
                  <a:lnTo>
                    <a:pt x="55" y="22"/>
                  </a:lnTo>
                  <a:lnTo>
                    <a:pt x="65" y="23"/>
                  </a:lnTo>
                  <a:lnTo>
                    <a:pt x="60" y="24"/>
                  </a:lnTo>
                  <a:lnTo>
                    <a:pt x="58" y="26"/>
                  </a:lnTo>
                  <a:lnTo>
                    <a:pt x="55" y="27"/>
                  </a:lnTo>
                  <a:lnTo>
                    <a:pt x="53" y="27"/>
                  </a:lnTo>
                  <a:lnTo>
                    <a:pt x="52" y="27"/>
                  </a:lnTo>
                  <a:lnTo>
                    <a:pt x="50" y="29"/>
                  </a:lnTo>
                  <a:lnTo>
                    <a:pt x="49" y="32"/>
                  </a:lnTo>
                  <a:lnTo>
                    <a:pt x="49" y="33"/>
                  </a:lnTo>
                  <a:lnTo>
                    <a:pt x="49" y="33"/>
                  </a:lnTo>
                  <a:lnTo>
                    <a:pt x="49" y="33"/>
                  </a:lnTo>
                  <a:lnTo>
                    <a:pt x="49" y="35"/>
                  </a:lnTo>
                  <a:lnTo>
                    <a:pt x="49" y="35"/>
                  </a:lnTo>
                  <a:lnTo>
                    <a:pt x="50" y="37"/>
                  </a:lnTo>
                  <a:lnTo>
                    <a:pt x="52" y="39"/>
                  </a:lnTo>
                  <a:lnTo>
                    <a:pt x="53" y="40"/>
                  </a:lnTo>
                  <a:lnTo>
                    <a:pt x="56" y="40"/>
                  </a:lnTo>
                  <a:lnTo>
                    <a:pt x="101" y="29"/>
                  </a:lnTo>
                  <a:lnTo>
                    <a:pt x="102" y="27"/>
                  </a:lnTo>
                  <a:lnTo>
                    <a:pt x="104" y="26"/>
                  </a:lnTo>
                  <a:lnTo>
                    <a:pt x="105" y="23"/>
                  </a:lnTo>
                  <a:lnTo>
                    <a:pt x="105" y="22"/>
                  </a:lnTo>
                  <a:lnTo>
                    <a:pt x="105" y="20"/>
                  </a:lnTo>
                  <a:lnTo>
                    <a:pt x="104" y="17"/>
                  </a:lnTo>
                  <a:lnTo>
                    <a:pt x="101" y="16"/>
                  </a:lnTo>
                  <a:lnTo>
                    <a:pt x="99" y="16"/>
                  </a:lnTo>
                  <a:lnTo>
                    <a:pt x="9" y="0"/>
                  </a:lnTo>
                  <a:lnTo>
                    <a:pt x="6" y="0"/>
                  </a:lnTo>
                  <a:lnTo>
                    <a:pt x="3" y="1"/>
                  </a:lnTo>
                  <a:lnTo>
                    <a:pt x="1" y="4"/>
                  </a:lnTo>
                  <a:lnTo>
                    <a:pt x="0" y="6"/>
                  </a:lnTo>
                  <a:close/>
                </a:path>
              </a:pathLst>
            </a:custGeom>
            <a:solidFill>
              <a:srgbClr val="000000"/>
            </a:solidFill>
            <a:ln w="9525">
              <a:noFill/>
              <a:round/>
              <a:headEnd/>
              <a:tailEnd/>
            </a:ln>
          </p:spPr>
          <p:txBody>
            <a:bodyPr/>
            <a:lstStyle/>
            <a:p>
              <a:endParaRPr lang="en-US"/>
            </a:p>
          </p:txBody>
        </p:sp>
        <p:sp>
          <p:nvSpPr>
            <p:cNvPr id="18502" name="Freeform 70"/>
            <p:cNvSpPr>
              <a:spLocks/>
            </p:cNvSpPr>
            <p:nvPr/>
          </p:nvSpPr>
          <p:spPr bwMode="auto">
            <a:xfrm>
              <a:off x="5043" y="3717"/>
              <a:ext cx="470" cy="212"/>
            </a:xfrm>
            <a:custGeom>
              <a:avLst/>
              <a:gdLst/>
              <a:ahLst/>
              <a:cxnLst>
                <a:cxn ang="0">
                  <a:pos x="0" y="208"/>
                </a:cxn>
                <a:cxn ang="0">
                  <a:pos x="98" y="258"/>
                </a:cxn>
                <a:cxn ang="0">
                  <a:pos x="113" y="263"/>
                </a:cxn>
                <a:cxn ang="0">
                  <a:pos x="134" y="268"/>
                </a:cxn>
                <a:cxn ang="0">
                  <a:pos x="150" y="273"/>
                </a:cxn>
                <a:cxn ang="0">
                  <a:pos x="226" y="303"/>
                </a:cxn>
                <a:cxn ang="0">
                  <a:pos x="369" y="351"/>
                </a:cxn>
                <a:cxn ang="0">
                  <a:pos x="505" y="384"/>
                </a:cxn>
                <a:cxn ang="0">
                  <a:pos x="629" y="404"/>
                </a:cxn>
                <a:cxn ang="0">
                  <a:pos x="736" y="417"/>
                </a:cxn>
                <a:cxn ang="0">
                  <a:pos x="824" y="423"/>
                </a:cxn>
                <a:cxn ang="0">
                  <a:pos x="887" y="424"/>
                </a:cxn>
                <a:cxn ang="0">
                  <a:pos x="920" y="423"/>
                </a:cxn>
                <a:cxn ang="0">
                  <a:pos x="940" y="421"/>
                </a:cxn>
                <a:cxn ang="0">
                  <a:pos x="942" y="405"/>
                </a:cxn>
                <a:cxn ang="0">
                  <a:pos x="942" y="400"/>
                </a:cxn>
                <a:cxn ang="0">
                  <a:pos x="942" y="381"/>
                </a:cxn>
                <a:cxn ang="0">
                  <a:pos x="933" y="338"/>
                </a:cxn>
                <a:cxn ang="0">
                  <a:pos x="911" y="289"/>
                </a:cxn>
                <a:cxn ang="0">
                  <a:pos x="868" y="242"/>
                </a:cxn>
                <a:cxn ang="0">
                  <a:pos x="834" y="216"/>
                </a:cxn>
                <a:cxn ang="0">
                  <a:pos x="825" y="198"/>
                </a:cxn>
                <a:cxn ang="0">
                  <a:pos x="809" y="175"/>
                </a:cxn>
                <a:cxn ang="0">
                  <a:pos x="785" y="147"/>
                </a:cxn>
                <a:cxn ang="0">
                  <a:pos x="750" y="117"/>
                </a:cxn>
                <a:cxn ang="0">
                  <a:pos x="701" y="87"/>
                </a:cxn>
                <a:cxn ang="0">
                  <a:pos x="639" y="56"/>
                </a:cxn>
                <a:cxn ang="0">
                  <a:pos x="560" y="29"/>
                </a:cxn>
                <a:cxn ang="0">
                  <a:pos x="505" y="15"/>
                </a:cxn>
                <a:cxn ang="0">
                  <a:pos x="466" y="7"/>
                </a:cxn>
                <a:cxn ang="0">
                  <a:pos x="401" y="2"/>
                </a:cxn>
                <a:cxn ang="0">
                  <a:pos x="322" y="0"/>
                </a:cxn>
                <a:cxn ang="0">
                  <a:pos x="235" y="9"/>
                </a:cxn>
                <a:cxn ang="0">
                  <a:pos x="150" y="33"/>
                </a:cxn>
                <a:cxn ang="0">
                  <a:pos x="76" y="78"/>
                </a:cxn>
                <a:cxn ang="0">
                  <a:pos x="22" y="149"/>
                </a:cxn>
              </a:cxnLst>
              <a:rect l="0" t="0" r="r" b="b"/>
              <a:pathLst>
                <a:path w="942" h="424">
                  <a:moveTo>
                    <a:pt x="4" y="195"/>
                  </a:moveTo>
                  <a:lnTo>
                    <a:pt x="0" y="208"/>
                  </a:lnTo>
                  <a:lnTo>
                    <a:pt x="95" y="257"/>
                  </a:lnTo>
                  <a:lnTo>
                    <a:pt x="98" y="258"/>
                  </a:lnTo>
                  <a:lnTo>
                    <a:pt x="104" y="260"/>
                  </a:lnTo>
                  <a:lnTo>
                    <a:pt x="113" y="263"/>
                  </a:lnTo>
                  <a:lnTo>
                    <a:pt x="124" y="266"/>
                  </a:lnTo>
                  <a:lnTo>
                    <a:pt x="134" y="268"/>
                  </a:lnTo>
                  <a:lnTo>
                    <a:pt x="143" y="271"/>
                  </a:lnTo>
                  <a:lnTo>
                    <a:pt x="150" y="273"/>
                  </a:lnTo>
                  <a:lnTo>
                    <a:pt x="153" y="274"/>
                  </a:lnTo>
                  <a:lnTo>
                    <a:pt x="226" y="303"/>
                  </a:lnTo>
                  <a:lnTo>
                    <a:pt x="299" y="329"/>
                  </a:lnTo>
                  <a:lnTo>
                    <a:pt x="369" y="351"/>
                  </a:lnTo>
                  <a:lnTo>
                    <a:pt x="438" y="368"/>
                  </a:lnTo>
                  <a:lnTo>
                    <a:pt x="505" y="384"/>
                  </a:lnTo>
                  <a:lnTo>
                    <a:pt x="568" y="395"/>
                  </a:lnTo>
                  <a:lnTo>
                    <a:pt x="629" y="404"/>
                  </a:lnTo>
                  <a:lnTo>
                    <a:pt x="685" y="411"/>
                  </a:lnTo>
                  <a:lnTo>
                    <a:pt x="736" y="417"/>
                  </a:lnTo>
                  <a:lnTo>
                    <a:pt x="783" y="420"/>
                  </a:lnTo>
                  <a:lnTo>
                    <a:pt x="824" y="423"/>
                  </a:lnTo>
                  <a:lnTo>
                    <a:pt x="858" y="423"/>
                  </a:lnTo>
                  <a:lnTo>
                    <a:pt x="887" y="424"/>
                  </a:lnTo>
                  <a:lnTo>
                    <a:pt x="907" y="423"/>
                  </a:lnTo>
                  <a:lnTo>
                    <a:pt x="920" y="423"/>
                  </a:lnTo>
                  <a:lnTo>
                    <a:pt x="926" y="423"/>
                  </a:lnTo>
                  <a:lnTo>
                    <a:pt x="940" y="421"/>
                  </a:lnTo>
                  <a:lnTo>
                    <a:pt x="942" y="407"/>
                  </a:lnTo>
                  <a:lnTo>
                    <a:pt x="942" y="405"/>
                  </a:lnTo>
                  <a:lnTo>
                    <a:pt x="942" y="404"/>
                  </a:lnTo>
                  <a:lnTo>
                    <a:pt x="942" y="400"/>
                  </a:lnTo>
                  <a:lnTo>
                    <a:pt x="942" y="395"/>
                  </a:lnTo>
                  <a:lnTo>
                    <a:pt x="942" y="381"/>
                  </a:lnTo>
                  <a:lnTo>
                    <a:pt x="939" y="361"/>
                  </a:lnTo>
                  <a:lnTo>
                    <a:pt x="933" y="338"/>
                  </a:lnTo>
                  <a:lnTo>
                    <a:pt x="924" y="313"/>
                  </a:lnTo>
                  <a:lnTo>
                    <a:pt x="911" y="289"/>
                  </a:lnTo>
                  <a:lnTo>
                    <a:pt x="893" y="264"/>
                  </a:lnTo>
                  <a:lnTo>
                    <a:pt x="868" y="242"/>
                  </a:lnTo>
                  <a:lnTo>
                    <a:pt x="837" y="224"/>
                  </a:lnTo>
                  <a:lnTo>
                    <a:pt x="834" y="216"/>
                  </a:lnTo>
                  <a:lnTo>
                    <a:pt x="831" y="208"/>
                  </a:lnTo>
                  <a:lnTo>
                    <a:pt x="825" y="198"/>
                  </a:lnTo>
                  <a:lnTo>
                    <a:pt x="818" y="188"/>
                  </a:lnTo>
                  <a:lnTo>
                    <a:pt x="809" y="175"/>
                  </a:lnTo>
                  <a:lnTo>
                    <a:pt x="799" y="162"/>
                  </a:lnTo>
                  <a:lnTo>
                    <a:pt x="785" y="147"/>
                  </a:lnTo>
                  <a:lnTo>
                    <a:pt x="769" y="133"/>
                  </a:lnTo>
                  <a:lnTo>
                    <a:pt x="750" y="117"/>
                  </a:lnTo>
                  <a:lnTo>
                    <a:pt x="727" y="103"/>
                  </a:lnTo>
                  <a:lnTo>
                    <a:pt x="701" y="87"/>
                  </a:lnTo>
                  <a:lnTo>
                    <a:pt x="672" y="71"/>
                  </a:lnTo>
                  <a:lnTo>
                    <a:pt x="639" y="56"/>
                  </a:lnTo>
                  <a:lnTo>
                    <a:pt x="601" y="42"/>
                  </a:lnTo>
                  <a:lnTo>
                    <a:pt x="560" y="29"/>
                  </a:lnTo>
                  <a:lnTo>
                    <a:pt x="513" y="16"/>
                  </a:lnTo>
                  <a:lnTo>
                    <a:pt x="505" y="15"/>
                  </a:lnTo>
                  <a:lnTo>
                    <a:pt x="489" y="12"/>
                  </a:lnTo>
                  <a:lnTo>
                    <a:pt x="466" y="7"/>
                  </a:lnTo>
                  <a:lnTo>
                    <a:pt x="436" y="4"/>
                  </a:lnTo>
                  <a:lnTo>
                    <a:pt x="401" y="2"/>
                  </a:lnTo>
                  <a:lnTo>
                    <a:pt x="363" y="0"/>
                  </a:lnTo>
                  <a:lnTo>
                    <a:pt x="322" y="0"/>
                  </a:lnTo>
                  <a:lnTo>
                    <a:pt x="278" y="3"/>
                  </a:lnTo>
                  <a:lnTo>
                    <a:pt x="235" y="9"/>
                  </a:lnTo>
                  <a:lnTo>
                    <a:pt x="192" y="19"/>
                  </a:lnTo>
                  <a:lnTo>
                    <a:pt x="150" y="33"/>
                  </a:lnTo>
                  <a:lnTo>
                    <a:pt x="111" y="52"/>
                  </a:lnTo>
                  <a:lnTo>
                    <a:pt x="76" y="78"/>
                  </a:lnTo>
                  <a:lnTo>
                    <a:pt x="46" y="110"/>
                  </a:lnTo>
                  <a:lnTo>
                    <a:pt x="22" y="149"/>
                  </a:lnTo>
                  <a:lnTo>
                    <a:pt x="4" y="195"/>
                  </a:lnTo>
                  <a:close/>
                </a:path>
              </a:pathLst>
            </a:custGeom>
            <a:solidFill>
              <a:srgbClr val="000000"/>
            </a:solidFill>
            <a:ln w="9525">
              <a:noFill/>
              <a:round/>
              <a:headEnd/>
              <a:tailEnd/>
            </a:ln>
          </p:spPr>
          <p:txBody>
            <a:bodyPr/>
            <a:lstStyle/>
            <a:p>
              <a:endParaRPr lang="en-US"/>
            </a:p>
          </p:txBody>
        </p:sp>
        <p:sp>
          <p:nvSpPr>
            <p:cNvPr id="18503" name="Freeform 71"/>
            <p:cNvSpPr>
              <a:spLocks/>
            </p:cNvSpPr>
            <p:nvPr/>
          </p:nvSpPr>
          <p:spPr bwMode="auto">
            <a:xfrm>
              <a:off x="5063" y="3734"/>
              <a:ext cx="434" cy="178"/>
            </a:xfrm>
            <a:custGeom>
              <a:avLst/>
              <a:gdLst/>
              <a:ahLst/>
              <a:cxnLst>
                <a:cxn ang="0">
                  <a:pos x="512" y="27"/>
                </a:cxn>
                <a:cxn ang="0">
                  <a:pos x="593" y="56"/>
                </a:cxn>
                <a:cxn ang="0">
                  <a:pos x="655" y="88"/>
                </a:cxn>
                <a:cxn ang="0">
                  <a:pos x="699" y="118"/>
                </a:cxn>
                <a:cxn ang="0">
                  <a:pos x="730" y="147"/>
                </a:cxn>
                <a:cxn ang="0">
                  <a:pos x="748" y="173"/>
                </a:cxn>
                <a:cxn ang="0">
                  <a:pos x="758" y="192"/>
                </a:cxn>
                <a:cxn ang="0">
                  <a:pos x="763" y="202"/>
                </a:cxn>
                <a:cxn ang="0">
                  <a:pos x="764" y="213"/>
                </a:cxn>
                <a:cxn ang="0">
                  <a:pos x="802" y="231"/>
                </a:cxn>
                <a:cxn ang="0">
                  <a:pos x="839" y="267"/>
                </a:cxn>
                <a:cxn ang="0">
                  <a:pos x="858" y="306"/>
                </a:cxn>
                <a:cxn ang="0">
                  <a:pos x="865" y="342"/>
                </a:cxn>
                <a:cxn ang="0">
                  <a:pos x="849" y="355"/>
                </a:cxn>
                <a:cxn ang="0">
                  <a:pos x="800" y="355"/>
                </a:cxn>
                <a:cxn ang="0">
                  <a:pos x="730" y="350"/>
                </a:cxn>
                <a:cxn ang="0">
                  <a:pos x="643" y="343"/>
                </a:cxn>
                <a:cxn ang="0">
                  <a:pos x="542" y="329"/>
                </a:cxn>
                <a:cxn ang="0">
                  <a:pos x="431" y="307"/>
                </a:cxn>
                <a:cxn ang="0">
                  <a:pos x="311" y="275"/>
                </a:cxn>
                <a:cxn ang="0">
                  <a:pos x="186" y="233"/>
                </a:cxn>
                <a:cxn ang="0">
                  <a:pos x="121" y="207"/>
                </a:cxn>
                <a:cxn ang="0">
                  <a:pos x="112" y="205"/>
                </a:cxn>
                <a:cxn ang="0">
                  <a:pos x="95" y="199"/>
                </a:cxn>
                <a:cxn ang="0">
                  <a:pos x="75" y="193"/>
                </a:cxn>
                <a:cxn ang="0">
                  <a:pos x="65" y="190"/>
                </a:cxn>
                <a:cxn ang="0">
                  <a:pos x="56" y="186"/>
                </a:cxn>
                <a:cxn ang="0">
                  <a:pos x="39" y="177"/>
                </a:cxn>
                <a:cxn ang="0">
                  <a:pos x="17" y="166"/>
                </a:cxn>
                <a:cxn ang="0">
                  <a:pos x="0" y="157"/>
                </a:cxn>
                <a:cxn ang="0">
                  <a:pos x="42" y="86"/>
                </a:cxn>
                <a:cxn ang="0">
                  <a:pos x="104" y="40"/>
                </a:cxn>
                <a:cxn ang="0">
                  <a:pos x="179" y="13"/>
                </a:cxn>
                <a:cxn ang="0">
                  <a:pos x="259" y="1"/>
                </a:cxn>
                <a:cxn ang="0">
                  <a:pos x="336" y="0"/>
                </a:cxn>
                <a:cxn ang="0">
                  <a:pos x="399" y="4"/>
                </a:cxn>
                <a:cxn ang="0">
                  <a:pos x="445" y="11"/>
                </a:cxn>
                <a:cxn ang="0">
                  <a:pos x="463" y="14"/>
                </a:cxn>
              </a:cxnLst>
              <a:rect l="0" t="0" r="r" b="b"/>
              <a:pathLst>
                <a:path w="867" h="355">
                  <a:moveTo>
                    <a:pt x="463" y="14"/>
                  </a:moveTo>
                  <a:lnTo>
                    <a:pt x="512" y="27"/>
                  </a:lnTo>
                  <a:lnTo>
                    <a:pt x="555" y="42"/>
                  </a:lnTo>
                  <a:lnTo>
                    <a:pt x="593" y="56"/>
                  </a:lnTo>
                  <a:lnTo>
                    <a:pt x="626" y="72"/>
                  </a:lnTo>
                  <a:lnTo>
                    <a:pt x="655" y="88"/>
                  </a:lnTo>
                  <a:lnTo>
                    <a:pt x="679" y="104"/>
                  </a:lnTo>
                  <a:lnTo>
                    <a:pt x="699" y="118"/>
                  </a:lnTo>
                  <a:lnTo>
                    <a:pt x="717" y="134"/>
                  </a:lnTo>
                  <a:lnTo>
                    <a:pt x="730" y="147"/>
                  </a:lnTo>
                  <a:lnTo>
                    <a:pt x="741" y="161"/>
                  </a:lnTo>
                  <a:lnTo>
                    <a:pt x="748" y="173"/>
                  </a:lnTo>
                  <a:lnTo>
                    <a:pt x="754" y="183"/>
                  </a:lnTo>
                  <a:lnTo>
                    <a:pt x="758" y="192"/>
                  </a:lnTo>
                  <a:lnTo>
                    <a:pt x="761" y="197"/>
                  </a:lnTo>
                  <a:lnTo>
                    <a:pt x="763" y="202"/>
                  </a:lnTo>
                  <a:lnTo>
                    <a:pt x="763" y="203"/>
                  </a:lnTo>
                  <a:lnTo>
                    <a:pt x="764" y="213"/>
                  </a:lnTo>
                  <a:lnTo>
                    <a:pt x="774" y="216"/>
                  </a:lnTo>
                  <a:lnTo>
                    <a:pt x="802" y="231"/>
                  </a:lnTo>
                  <a:lnTo>
                    <a:pt x="822" y="248"/>
                  </a:lnTo>
                  <a:lnTo>
                    <a:pt x="839" y="267"/>
                  </a:lnTo>
                  <a:lnTo>
                    <a:pt x="851" y="285"/>
                  </a:lnTo>
                  <a:lnTo>
                    <a:pt x="858" y="306"/>
                  </a:lnTo>
                  <a:lnTo>
                    <a:pt x="862" y="324"/>
                  </a:lnTo>
                  <a:lnTo>
                    <a:pt x="865" y="342"/>
                  </a:lnTo>
                  <a:lnTo>
                    <a:pt x="867" y="355"/>
                  </a:lnTo>
                  <a:lnTo>
                    <a:pt x="849" y="355"/>
                  </a:lnTo>
                  <a:lnTo>
                    <a:pt x="828" y="355"/>
                  </a:lnTo>
                  <a:lnTo>
                    <a:pt x="800" y="355"/>
                  </a:lnTo>
                  <a:lnTo>
                    <a:pt x="767" y="353"/>
                  </a:lnTo>
                  <a:lnTo>
                    <a:pt x="730" y="350"/>
                  </a:lnTo>
                  <a:lnTo>
                    <a:pt x="689" y="347"/>
                  </a:lnTo>
                  <a:lnTo>
                    <a:pt x="643" y="343"/>
                  </a:lnTo>
                  <a:lnTo>
                    <a:pt x="594" y="337"/>
                  </a:lnTo>
                  <a:lnTo>
                    <a:pt x="542" y="329"/>
                  </a:lnTo>
                  <a:lnTo>
                    <a:pt x="489" y="319"/>
                  </a:lnTo>
                  <a:lnTo>
                    <a:pt x="431" y="307"/>
                  </a:lnTo>
                  <a:lnTo>
                    <a:pt x="372" y="293"/>
                  </a:lnTo>
                  <a:lnTo>
                    <a:pt x="311" y="275"/>
                  </a:lnTo>
                  <a:lnTo>
                    <a:pt x="249" y="256"/>
                  </a:lnTo>
                  <a:lnTo>
                    <a:pt x="186" y="233"/>
                  </a:lnTo>
                  <a:lnTo>
                    <a:pt x="122" y="207"/>
                  </a:lnTo>
                  <a:lnTo>
                    <a:pt x="121" y="207"/>
                  </a:lnTo>
                  <a:lnTo>
                    <a:pt x="118" y="207"/>
                  </a:lnTo>
                  <a:lnTo>
                    <a:pt x="112" y="205"/>
                  </a:lnTo>
                  <a:lnTo>
                    <a:pt x="104" y="202"/>
                  </a:lnTo>
                  <a:lnTo>
                    <a:pt x="95" y="199"/>
                  </a:lnTo>
                  <a:lnTo>
                    <a:pt x="85" y="196"/>
                  </a:lnTo>
                  <a:lnTo>
                    <a:pt x="75" y="193"/>
                  </a:lnTo>
                  <a:lnTo>
                    <a:pt x="69" y="192"/>
                  </a:lnTo>
                  <a:lnTo>
                    <a:pt x="65" y="190"/>
                  </a:lnTo>
                  <a:lnTo>
                    <a:pt x="62" y="189"/>
                  </a:lnTo>
                  <a:lnTo>
                    <a:pt x="56" y="186"/>
                  </a:lnTo>
                  <a:lnTo>
                    <a:pt x="49" y="181"/>
                  </a:lnTo>
                  <a:lnTo>
                    <a:pt x="39" y="177"/>
                  </a:lnTo>
                  <a:lnTo>
                    <a:pt x="29" y="171"/>
                  </a:lnTo>
                  <a:lnTo>
                    <a:pt x="17" y="166"/>
                  </a:lnTo>
                  <a:lnTo>
                    <a:pt x="9" y="161"/>
                  </a:lnTo>
                  <a:lnTo>
                    <a:pt x="0" y="157"/>
                  </a:lnTo>
                  <a:lnTo>
                    <a:pt x="17" y="118"/>
                  </a:lnTo>
                  <a:lnTo>
                    <a:pt x="42" y="86"/>
                  </a:lnTo>
                  <a:lnTo>
                    <a:pt x="71" y="60"/>
                  </a:lnTo>
                  <a:lnTo>
                    <a:pt x="104" y="40"/>
                  </a:lnTo>
                  <a:lnTo>
                    <a:pt x="141" y="24"/>
                  </a:lnTo>
                  <a:lnTo>
                    <a:pt x="179" y="13"/>
                  </a:lnTo>
                  <a:lnTo>
                    <a:pt x="219" y="5"/>
                  </a:lnTo>
                  <a:lnTo>
                    <a:pt x="259" y="1"/>
                  </a:lnTo>
                  <a:lnTo>
                    <a:pt x="298" y="0"/>
                  </a:lnTo>
                  <a:lnTo>
                    <a:pt x="336" y="0"/>
                  </a:lnTo>
                  <a:lnTo>
                    <a:pt x="369" y="1"/>
                  </a:lnTo>
                  <a:lnTo>
                    <a:pt x="399" y="4"/>
                  </a:lnTo>
                  <a:lnTo>
                    <a:pt x="425" y="7"/>
                  </a:lnTo>
                  <a:lnTo>
                    <a:pt x="445" y="11"/>
                  </a:lnTo>
                  <a:lnTo>
                    <a:pt x="458" y="13"/>
                  </a:lnTo>
                  <a:lnTo>
                    <a:pt x="463" y="14"/>
                  </a:lnTo>
                  <a:close/>
                </a:path>
              </a:pathLst>
            </a:custGeom>
            <a:solidFill>
              <a:srgbClr val="F2BF49"/>
            </a:solidFill>
            <a:ln w="9525">
              <a:noFill/>
              <a:round/>
              <a:headEnd/>
              <a:tailEnd/>
            </a:ln>
          </p:spPr>
          <p:txBody>
            <a:bodyPr/>
            <a:lstStyle/>
            <a:p>
              <a:endParaRPr lang="en-US"/>
            </a:p>
          </p:txBody>
        </p:sp>
        <p:sp>
          <p:nvSpPr>
            <p:cNvPr id="18504" name="Freeform 72"/>
            <p:cNvSpPr>
              <a:spLocks/>
            </p:cNvSpPr>
            <p:nvPr/>
          </p:nvSpPr>
          <p:spPr bwMode="auto">
            <a:xfrm>
              <a:off x="5170" y="3803"/>
              <a:ext cx="291" cy="40"/>
            </a:xfrm>
            <a:custGeom>
              <a:avLst/>
              <a:gdLst/>
              <a:ahLst/>
              <a:cxnLst>
                <a:cxn ang="0">
                  <a:pos x="10" y="40"/>
                </a:cxn>
                <a:cxn ang="0">
                  <a:pos x="5" y="43"/>
                </a:cxn>
                <a:cxn ang="0">
                  <a:pos x="2" y="49"/>
                </a:cxn>
                <a:cxn ang="0">
                  <a:pos x="0" y="55"/>
                </a:cxn>
                <a:cxn ang="0">
                  <a:pos x="2" y="62"/>
                </a:cxn>
                <a:cxn ang="0">
                  <a:pos x="5" y="68"/>
                </a:cxn>
                <a:cxn ang="0">
                  <a:pos x="10" y="70"/>
                </a:cxn>
                <a:cxn ang="0">
                  <a:pos x="16" y="72"/>
                </a:cxn>
                <a:cxn ang="0">
                  <a:pos x="23" y="70"/>
                </a:cxn>
                <a:cxn ang="0">
                  <a:pos x="64" y="56"/>
                </a:cxn>
                <a:cxn ang="0">
                  <a:pos x="106" y="46"/>
                </a:cxn>
                <a:cxn ang="0">
                  <a:pos x="150" y="39"/>
                </a:cxn>
                <a:cxn ang="0">
                  <a:pos x="195" y="34"/>
                </a:cxn>
                <a:cxn ang="0">
                  <a:pos x="240" y="33"/>
                </a:cxn>
                <a:cxn ang="0">
                  <a:pos x="284" y="34"/>
                </a:cxn>
                <a:cxn ang="0">
                  <a:pos x="328" y="37"/>
                </a:cxn>
                <a:cxn ang="0">
                  <a:pos x="370" y="42"/>
                </a:cxn>
                <a:cxn ang="0">
                  <a:pos x="408" y="47"/>
                </a:cxn>
                <a:cxn ang="0">
                  <a:pos x="444" y="53"/>
                </a:cxn>
                <a:cxn ang="0">
                  <a:pos x="478" y="59"/>
                </a:cxn>
                <a:cxn ang="0">
                  <a:pos x="507" y="65"/>
                </a:cxn>
                <a:cxn ang="0">
                  <a:pos x="530" y="70"/>
                </a:cxn>
                <a:cxn ang="0">
                  <a:pos x="547" y="75"/>
                </a:cxn>
                <a:cxn ang="0">
                  <a:pos x="558" y="78"/>
                </a:cxn>
                <a:cxn ang="0">
                  <a:pos x="563" y="79"/>
                </a:cxn>
                <a:cxn ang="0">
                  <a:pos x="569" y="81"/>
                </a:cxn>
                <a:cxn ang="0">
                  <a:pos x="576" y="78"/>
                </a:cxn>
                <a:cxn ang="0">
                  <a:pos x="580" y="75"/>
                </a:cxn>
                <a:cxn ang="0">
                  <a:pos x="583" y="69"/>
                </a:cxn>
                <a:cxn ang="0">
                  <a:pos x="583" y="62"/>
                </a:cxn>
                <a:cxn ang="0">
                  <a:pos x="582" y="56"/>
                </a:cxn>
                <a:cxn ang="0">
                  <a:pos x="577" y="50"/>
                </a:cxn>
                <a:cxn ang="0">
                  <a:pos x="571" y="47"/>
                </a:cxn>
                <a:cxn ang="0">
                  <a:pos x="566" y="46"/>
                </a:cxn>
                <a:cxn ang="0">
                  <a:pos x="553" y="42"/>
                </a:cxn>
                <a:cxn ang="0">
                  <a:pos x="534" y="37"/>
                </a:cxn>
                <a:cxn ang="0">
                  <a:pos x="509" y="31"/>
                </a:cxn>
                <a:cxn ang="0">
                  <a:pos x="479" y="24"/>
                </a:cxn>
                <a:cxn ang="0">
                  <a:pos x="446" y="19"/>
                </a:cxn>
                <a:cxn ang="0">
                  <a:pos x="408" y="13"/>
                </a:cxn>
                <a:cxn ang="0">
                  <a:pos x="368" y="7"/>
                </a:cxn>
                <a:cxn ang="0">
                  <a:pos x="325" y="3"/>
                </a:cxn>
                <a:cxn ang="0">
                  <a:pos x="282" y="0"/>
                </a:cxn>
                <a:cxn ang="0">
                  <a:pos x="235" y="0"/>
                </a:cxn>
                <a:cxn ang="0">
                  <a:pos x="189" y="1"/>
                </a:cxn>
                <a:cxn ang="0">
                  <a:pos x="143" y="6"/>
                </a:cxn>
                <a:cxn ang="0">
                  <a:pos x="97" y="13"/>
                </a:cxn>
                <a:cxn ang="0">
                  <a:pos x="52" y="24"/>
                </a:cxn>
                <a:cxn ang="0">
                  <a:pos x="10" y="40"/>
                </a:cxn>
              </a:cxnLst>
              <a:rect l="0" t="0" r="r" b="b"/>
              <a:pathLst>
                <a:path w="583" h="81">
                  <a:moveTo>
                    <a:pt x="10" y="40"/>
                  </a:moveTo>
                  <a:lnTo>
                    <a:pt x="5" y="43"/>
                  </a:lnTo>
                  <a:lnTo>
                    <a:pt x="2" y="49"/>
                  </a:lnTo>
                  <a:lnTo>
                    <a:pt x="0" y="55"/>
                  </a:lnTo>
                  <a:lnTo>
                    <a:pt x="2" y="62"/>
                  </a:lnTo>
                  <a:lnTo>
                    <a:pt x="5" y="68"/>
                  </a:lnTo>
                  <a:lnTo>
                    <a:pt x="10" y="70"/>
                  </a:lnTo>
                  <a:lnTo>
                    <a:pt x="16" y="72"/>
                  </a:lnTo>
                  <a:lnTo>
                    <a:pt x="23" y="70"/>
                  </a:lnTo>
                  <a:lnTo>
                    <a:pt x="64" y="56"/>
                  </a:lnTo>
                  <a:lnTo>
                    <a:pt x="106" y="46"/>
                  </a:lnTo>
                  <a:lnTo>
                    <a:pt x="150" y="39"/>
                  </a:lnTo>
                  <a:lnTo>
                    <a:pt x="195" y="34"/>
                  </a:lnTo>
                  <a:lnTo>
                    <a:pt x="240" y="33"/>
                  </a:lnTo>
                  <a:lnTo>
                    <a:pt x="284" y="34"/>
                  </a:lnTo>
                  <a:lnTo>
                    <a:pt x="328" y="37"/>
                  </a:lnTo>
                  <a:lnTo>
                    <a:pt x="370" y="42"/>
                  </a:lnTo>
                  <a:lnTo>
                    <a:pt x="408" y="47"/>
                  </a:lnTo>
                  <a:lnTo>
                    <a:pt x="444" y="53"/>
                  </a:lnTo>
                  <a:lnTo>
                    <a:pt x="478" y="59"/>
                  </a:lnTo>
                  <a:lnTo>
                    <a:pt x="507" y="65"/>
                  </a:lnTo>
                  <a:lnTo>
                    <a:pt x="530" y="70"/>
                  </a:lnTo>
                  <a:lnTo>
                    <a:pt x="547" y="75"/>
                  </a:lnTo>
                  <a:lnTo>
                    <a:pt x="558" y="78"/>
                  </a:lnTo>
                  <a:lnTo>
                    <a:pt x="563" y="79"/>
                  </a:lnTo>
                  <a:lnTo>
                    <a:pt x="569" y="81"/>
                  </a:lnTo>
                  <a:lnTo>
                    <a:pt x="576" y="78"/>
                  </a:lnTo>
                  <a:lnTo>
                    <a:pt x="580" y="75"/>
                  </a:lnTo>
                  <a:lnTo>
                    <a:pt x="583" y="69"/>
                  </a:lnTo>
                  <a:lnTo>
                    <a:pt x="583" y="62"/>
                  </a:lnTo>
                  <a:lnTo>
                    <a:pt x="582" y="56"/>
                  </a:lnTo>
                  <a:lnTo>
                    <a:pt x="577" y="50"/>
                  </a:lnTo>
                  <a:lnTo>
                    <a:pt x="571" y="47"/>
                  </a:lnTo>
                  <a:lnTo>
                    <a:pt x="566" y="46"/>
                  </a:lnTo>
                  <a:lnTo>
                    <a:pt x="553" y="42"/>
                  </a:lnTo>
                  <a:lnTo>
                    <a:pt x="534" y="37"/>
                  </a:lnTo>
                  <a:lnTo>
                    <a:pt x="509" y="31"/>
                  </a:lnTo>
                  <a:lnTo>
                    <a:pt x="479" y="24"/>
                  </a:lnTo>
                  <a:lnTo>
                    <a:pt x="446" y="19"/>
                  </a:lnTo>
                  <a:lnTo>
                    <a:pt x="408" y="13"/>
                  </a:lnTo>
                  <a:lnTo>
                    <a:pt x="368" y="7"/>
                  </a:lnTo>
                  <a:lnTo>
                    <a:pt x="325" y="3"/>
                  </a:lnTo>
                  <a:lnTo>
                    <a:pt x="282" y="0"/>
                  </a:lnTo>
                  <a:lnTo>
                    <a:pt x="235" y="0"/>
                  </a:lnTo>
                  <a:lnTo>
                    <a:pt x="189" y="1"/>
                  </a:lnTo>
                  <a:lnTo>
                    <a:pt x="143" y="6"/>
                  </a:lnTo>
                  <a:lnTo>
                    <a:pt x="97" y="13"/>
                  </a:lnTo>
                  <a:lnTo>
                    <a:pt x="52" y="24"/>
                  </a:lnTo>
                  <a:lnTo>
                    <a:pt x="10" y="40"/>
                  </a:lnTo>
                  <a:close/>
                </a:path>
              </a:pathLst>
            </a:custGeom>
            <a:solidFill>
              <a:srgbClr val="000000"/>
            </a:solidFill>
            <a:ln w="9525">
              <a:noFill/>
              <a:round/>
              <a:headEnd/>
              <a:tailEnd/>
            </a:ln>
          </p:spPr>
          <p:txBody>
            <a:bodyPr/>
            <a:lstStyle/>
            <a:p>
              <a:endParaRPr lang="en-US"/>
            </a:p>
          </p:txBody>
        </p:sp>
        <p:sp>
          <p:nvSpPr>
            <p:cNvPr id="18505" name="Freeform 73"/>
            <p:cNvSpPr>
              <a:spLocks/>
            </p:cNvSpPr>
            <p:nvPr/>
          </p:nvSpPr>
          <p:spPr bwMode="auto">
            <a:xfrm>
              <a:off x="5239" y="3719"/>
              <a:ext cx="117" cy="101"/>
            </a:xfrm>
            <a:custGeom>
              <a:avLst/>
              <a:gdLst/>
              <a:ahLst/>
              <a:cxnLst>
                <a:cxn ang="0">
                  <a:pos x="0" y="13"/>
                </a:cxn>
                <a:cxn ang="0">
                  <a:pos x="0" y="19"/>
                </a:cxn>
                <a:cxn ang="0">
                  <a:pos x="1" y="25"/>
                </a:cxn>
                <a:cxn ang="0">
                  <a:pos x="6" y="31"/>
                </a:cxn>
                <a:cxn ang="0">
                  <a:pos x="13" y="34"/>
                </a:cxn>
                <a:cxn ang="0">
                  <a:pos x="66" y="49"/>
                </a:cxn>
                <a:cxn ang="0">
                  <a:pos x="109" y="73"/>
                </a:cxn>
                <a:cxn ang="0">
                  <a:pos x="143" y="97"/>
                </a:cxn>
                <a:cxn ang="0">
                  <a:pos x="166" y="123"/>
                </a:cxn>
                <a:cxn ang="0">
                  <a:pos x="183" y="148"/>
                </a:cxn>
                <a:cxn ang="0">
                  <a:pos x="193" y="168"/>
                </a:cxn>
                <a:cxn ang="0">
                  <a:pos x="199" y="182"/>
                </a:cxn>
                <a:cxn ang="0">
                  <a:pos x="200" y="189"/>
                </a:cxn>
                <a:cxn ang="0">
                  <a:pos x="203" y="195"/>
                </a:cxn>
                <a:cxn ang="0">
                  <a:pos x="207" y="199"/>
                </a:cxn>
                <a:cxn ang="0">
                  <a:pos x="213" y="202"/>
                </a:cxn>
                <a:cxn ang="0">
                  <a:pos x="220" y="202"/>
                </a:cxn>
                <a:cxn ang="0">
                  <a:pos x="226" y="199"/>
                </a:cxn>
                <a:cxn ang="0">
                  <a:pos x="231" y="195"/>
                </a:cxn>
                <a:cxn ang="0">
                  <a:pos x="233" y="189"/>
                </a:cxn>
                <a:cxn ang="0">
                  <a:pos x="233" y="182"/>
                </a:cxn>
                <a:cxn ang="0">
                  <a:pos x="232" y="175"/>
                </a:cxn>
                <a:cxn ang="0">
                  <a:pos x="225" y="156"/>
                </a:cxn>
                <a:cxn ang="0">
                  <a:pos x="213" y="132"/>
                </a:cxn>
                <a:cxn ang="0">
                  <a:pos x="194" y="104"/>
                </a:cxn>
                <a:cxn ang="0">
                  <a:pos x="167" y="74"/>
                </a:cxn>
                <a:cxn ang="0">
                  <a:pos x="130" y="45"/>
                </a:cxn>
                <a:cxn ang="0">
                  <a:pos x="81" y="19"/>
                </a:cxn>
                <a:cxn ang="0">
                  <a:pos x="20" y="0"/>
                </a:cxn>
                <a:cxn ang="0">
                  <a:pos x="13" y="0"/>
                </a:cxn>
                <a:cxn ang="0">
                  <a:pos x="7" y="2"/>
                </a:cxn>
                <a:cxn ang="0">
                  <a:pos x="3" y="6"/>
                </a:cxn>
                <a:cxn ang="0">
                  <a:pos x="0" y="13"/>
                </a:cxn>
              </a:cxnLst>
              <a:rect l="0" t="0" r="r" b="b"/>
              <a:pathLst>
                <a:path w="233" h="202">
                  <a:moveTo>
                    <a:pt x="0" y="13"/>
                  </a:moveTo>
                  <a:lnTo>
                    <a:pt x="0" y="19"/>
                  </a:lnTo>
                  <a:lnTo>
                    <a:pt x="1" y="25"/>
                  </a:lnTo>
                  <a:lnTo>
                    <a:pt x="6" y="31"/>
                  </a:lnTo>
                  <a:lnTo>
                    <a:pt x="13" y="34"/>
                  </a:lnTo>
                  <a:lnTo>
                    <a:pt x="66" y="49"/>
                  </a:lnTo>
                  <a:lnTo>
                    <a:pt x="109" y="73"/>
                  </a:lnTo>
                  <a:lnTo>
                    <a:pt x="143" y="97"/>
                  </a:lnTo>
                  <a:lnTo>
                    <a:pt x="166" y="123"/>
                  </a:lnTo>
                  <a:lnTo>
                    <a:pt x="183" y="148"/>
                  </a:lnTo>
                  <a:lnTo>
                    <a:pt x="193" y="168"/>
                  </a:lnTo>
                  <a:lnTo>
                    <a:pt x="199" y="182"/>
                  </a:lnTo>
                  <a:lnTo>
                    <a:pt x="200" y="189"/>
                  </a:lnTo>
                  <a:lnTo>
                    <a:pt x="203" y="195"/>
                  </a:lnTo>
                  <a:lnTo>
                    <a:pt x="207" y="199"/>
                  </a:lnTo>
                  <a:lnTo>
                    <a:pt x="213" y="202"/>
                  </a:lnTo>
                  <a:lnTo>
                    <a:pt x="220" y="202"/>
                  </a:lnTo>
                  <a:lnTo>
                    <a:pt x="226" y="199"/>
                  </a:lnTo>
                  <a:lnTo>
                    <a:pt x="231" y="195"/>
                  </a:lnTo>
                  <a:lnTo>
                    <a:pt x="233" y="189"/>
                  </a:lnTo>
                  <a:lnTo>
                    <a:pt x="233" y="182"/>
                  </a:lnTo>
                  <a:lnTo>
                    <a:pt x="232" y="175"/>
                  </a:lnTo>
                  <a:lnTo>
                    <a:pt x="225" y="156"/>
                  </a:lnTo>
                  <a:lnTo>
                    <a:pt x="213" y="132"/>
                  </a:lnTo>
                  <a:lnTo>
                    <a:pt x="194" y="104"/>
                  </a:lnTo>
                  <a:lnTo>
                    <a:pt x="167" y="74"/>
                  </a:lnTo>
                  <a:lnTo>
                    <a:pt x="130" y="45"/>
                  </a:lnTo>
                  <a:lnTo>
                    <a:pt x="81" y="19"/>
                  </a:lnTo>
                  <a:lnTo>
                    <a:pt x="20" y="0"/>
                  </a:lnTo>
                  <a:lnTo>
                    <a:pt x="13" y="0"/>
                  </a:lnTo>
                  <a:lnTo>
                    <a:pt x="7" y="2"/>
                  </a:lnTo>
                  <a:lnTo>
                    <a:pt x="3" y="6"/>
                  </a:lnTo>
                  <a:lnTo>
                    <a:pt x="0" y="13"/>
                  </a:lnTo>
                  <a:close/>
                </a:path>
              </a:pathLst>
            </a:custGeom>
            <a:solidFill>
              <a:srgbClr val="000000"/>
            </a:solidFill>
            <a:ln w="9525">
              <a:noFill/>
              <a:round/>
              <a:headEnd/>
              <a:tailEnd/>
            </a:ln>
          </p:spPr>
          <p:txBody>
            <a:bodyPr/>
            <a:lstStyle/>
            <a:p>
              <a:endParaRPr lang="en-US"/>
            </a:p>
          </p:txBody>
        </p:sp>
        <p:sp>
          <p:nvSpPr>
            <p:cNvPr id="18506" name="Freeform 74"/>
            <p:cNvSpPr>
              <a:spLocks/>
            </p:cNvSpPr>
            <p:nvPr/>
          </p:nvSpPr>
          <p:spPr bwMode="auto">
            <a:xfrm>
              <a:off x="5384" y="3845"/>
              <a:ext cx="31" cy="78"/>
            </a:xfrm>
            <a:custGeom>
              <a:avLst/>
              <a:gdLst/>
              <a:ahLst/>
              <a:cxnLst>
                <a:cxn ang="0">
                  <a:pos x="10" y="1"/>
                </a:cxn>
                <a:cxn ang="0">
                  <a:pos x="4" y="7"/>
                </a:cxn>
                <a:cxn ang="0">
                  <a:pos x="0" y="13"/>
                </a:cxn>
                <a:cxn ang="0">
                  <a:pos x="0" y="21"/>
                </a:cxn>
                <a:cxn ang="0">
                  <a:pos x="1" y="29"/>
                </a:cxn>
                <a:cxn ang="0">
                  <a:pos x="13" y="62"/>
                </a:cxn>
                <a:cxn ang="0">
                  <a:pos x="18" y="97"/>
                </a:cxn>
                <a:cxn ang="0">
                  <a:pos x="20" y="124"/>
                </a:cxn>
                <a:cxn ang="0">
                  <a:pos x="20" y="134"/>
                </a:cxn>
                <a:cxn ang="0">
                  <a:pos x="20" y="143"/>
                </a:cxn>
                <a:cxn ang="0">
                  <a:pos x="24" y="148"/>
                </a:cxn>
                <a:cxn ang="0">
                  <a:pos x="30" y="153"/>
                </a:cxn>
                <a:cxn ang="0">
                  <a:pos x="39" y="156"/>
                </a:cxn>
                <a:cxn ang="0">
                  <a:pos x="47" y="154"/>
                </a:cxn>
                <a:cxn ang="0">
                  <a:pos x="54" y="150"/>
                </a:cxn>
                <a:cxn ang="0">
                  <a:pos x="59" y="144"/>
                </a:cxn>
                <a:cxn ang="0">
                  <a:pos x="60" y="137"/>
                </a:cxn>
                <a:cxn ang="0">
                  <a:pos x="60" y="122"/>
                </a:cxn>
                <a:cxn ang="0">
                  <a:pos x="59" y="91"/>
                </a:cxn>
                <a:cxn ang="0">
                  <a:pos x="53" y="50"/>
                </a:cxn>
                <a:cxn ang="0">
                  <a:pos x="37" y="10"/>
                </a:cxn>
                <a:cxn ang="0">
                  <a:pos x="33" y="4"/>
                </a:cxn>
                <a:cxn ang="0">
                  <a:pos x="26" y="0"/>
                </a:cxn>
                <a:cxn ang="0">
                  <a:pos x="18" y="0"/>
                </a:cxn>
                <a:cxn ang="0">
                  <a:pos x="10" y="1"/>
                </a:cxn>
              </a:cxnLst>
              <a:rect l="0" t="0" r="r" b="b"/>
              <a:pathLst>
                <a:path w="60" h="156">
                  <a:moveTo>
                    <a:pt x="10" y="1"/>
                  </a:moveTo>
                  <a:lnTo>
                    <a:pt x="4" y="7"/>
                  </a:lnTo>
                  <a:lnTo>
                    <a:pt x="0" y="13"/>
                  </a:lnTo>
                  <a:lnTo>
                    <a:pt x="0" y="21"/>
                  </a:lnTo>
                  <a:lnTo>
                    <a:pt x="1" y="29"/>
                  </a:lnTo>
                  <a:lnTo>
                    <a:pt x="13" y="62"/>
                  </a:lnTo>
                  <a:lnTo>
                    <a:pt x="18" y="97"/>
                  </a:lnTo>
                  <a:lnTo>
                    <a:pt x="20" y="124"/>
                  </a:lnTo>
                  <a:lnTo>
                    <a:pt x="20" y="134"/>
                  </a:lnTo>
                  <a:lnTo>
                    <a:pt x="20" y="143"/>
                  </a:lnTo>
                  <a:lnTo>
                    <a:pt x="24" y="148"/>
                  </a:lnTo>
                  <a:lnTo>
                    <a:pt x="30" y="153"/>
                  </a:lnTo>
                  <a:lnTo>
                    <a:pt x="39" y="156"/>
                  </a:lnTo>
                  <a:lnTo>
                    <a:pt x="47" y="154"/>
                  </a:lnTo>
                  <a:lnTo>
                    <a:pt x="54" y="150"/>
                  </a:lnTo>
                  <a:lnTo>
                    <a:pt x="59" y="144"/>
                  </a:lnTo>
                  <a:lnTo>
                    <a:pt x="60" y="137"/>
                  </a:lnTo>
                  <a:lnTo>
                    <a:pt x="60" y="122"/>
                  </a:lnTo>
                  <a:lnTo>
                    <a:pt x="59" y="91"/>
                  </a:lnTo>
                  <a:lnTo>
                    <a:pt x="53" y="50"/>
                  </a:lnTo>
                  <a:lnTo>
                    <a:pt x="37" y="10"/>
                  </a:lnTo>
                  <a:lnTo>
                    <a:pt x="33" y="4"/>
                  </a:lnTo>
                  <a:lnTo>
                    <a:pt x="26" y="0"/>
                  </a:lnTo>
                  <a:lnTo>
                    <a:pt x="18" y="0"/>
                  </a:lnTo>
                  <a:lnTo>
                    <a:pt x="10" y="1"/>
                  </a:lnTo>
                  <a:close/>
                </a:path>
              </a:pathLst>
            </a:custGeom>
            <a:solidFill>
              <a:srgbClr val="000000"/>
            </a:solidFill>
            <a:ln w="9525">
              <a:noFill/>
              <a:round/>
              <a:headEnd/>
              <a:tailEnd/>
            </a:ln>
          </p:spPr>
          <p:txBody>
            <a:bodyPr/>
            <a:lstStyle/>
            <a:p>
              <a:endParaRPr lang="en-US"/>
            </a:p>
          </p:txBody>
        </p:sp>
        <p:sp>
          <p:nvSpPr>
            <p:cNvPr id="18507" name="Freeform 75"/>
            <p:cNvSpPr>
              <a:spLocks/>
            </p:cNvSpPr>
            <p:nvPr/>
          </p:nvSpPr>
          <p:spPr bwMode="auto">
            <a:xfrm>
              <a:off x="5428" y="3850"/>
              <a:ext cx="30" cy="75"/>
            </a:xfrm>
            <a:custGeom>
              <a:avLst/>
              <a:gdLst/>
              <a:ahLst/>
              <a:cxnLst>
                <a:cxn ang="0">
                  <a:pos x="11" y="3"/>
                </a:cxn>
                <a:cxn ang="0">
                  <a:pos x="5" y="9"/>
                </a:cxn>
                <a:cxn ang="0">
                  <a:pos x="1" y="14"/>
                </a:cxn>
                <a:cxn ang="0">
                  <a:pos x="0" y="23"/>
                </a:cxn>
                <a:cxn ang="0">
                  <a:pos x="2" y="30"/>
                </a:cxn>
                <a:cxn ang="0">
                  <a:pos x="13" y="62"/>
                </a:cxn>
                <a:cxn ang="0">
                  <a:pos x="17" y="92"/>
                </a:cxn>
                <a:cxn ang="0">
                  <a:pos x="17" y="115"/>
                </a:cxn>
                <a:cxn ang="0">
                  <a:pos x="15" y="125"/>
                </a:cxn>
                <a:cxn ang="0">
                  <a:pos x="17" y="134"/>
                </a:cxn>
                <a:cxn ang="0">
                  <a:pos x="21" y="141"/>
                </a:cxn>
                <a:cxn ang="0">
                  <a:pos x="27" y="146"/>
                </a:cxn>
                <a:cxn ang="0">
                  <a:pos x="34" y="149"/>
                </a:cxn>
                <a:cxn ang="0">
                  <a:pos x="43" y="149"/>
                </a:cxn>
                <a:cxn ang="0">
                  <a:pos x="50" y="144"/>
                </a:cxn>
                <a:cxn ang="0">
                  <a:pos x="54" y="138"/>
                </a:cxn>
                <a:cxn ang="0">
                  <a:pos x="57" y="131"/>
                </a:cxn>
                <a:cxn ang="0">
                  <a:pos x="59" y="118"/>
                </a:cxn>
                <a:cxn ang="0">
                  <a:pos x="57" y="89"/>
                </a:cxn>
                <a:cxn ang="0">
                  <a:pos x="53" y="50"/>
                </a:cxn>
                <a:cxn ang="0">
                  <a:pos x="39" y="11"/>
                </a:cxn>
                <a:cxn ang="0">
                  <a:pos x="33" y="6"/>
                </a:cxn>
                <a:cxn ang="0">
                  <a:pos x="27" y="1"/>
                </a:cxn>
                <a:cxn ang="0">
                  <a:pos x="18" y="0"/>
                </a:cxn>
                <a:cxn ang="0">
                  <a:pos x="11" y="3"/>
                </a:cxn>
              </a:cxnLst>
              <a:rect l="0" t="0" r="r" b="b"/>
              <a:pathLst>
                <a:path w="59" h="149">
                  <a:moveTo>
                    <a:pt x="11" y="3"/>
                  </a:moveTo>
                  <a:lnTo>
                    <a:pt x="5" y="9"/>
                  </a:lnTo>
                  <a:lnTo>
                    <a:pt x="1" y="14"/>
                  </a:lnTo>
                  <a:lnTo>
                    <a:pt x="0" y="23"/>
                  </a:lnTo>
                  <a:lnTo>
                    <a:pt x="2" y="30"/>
                  </a:lnTo>
                  <a:lnTo>
                    <a:pt x="13" y="62"/>
                  </a:lnTo>
                  <a:lnTo>
                    <a:pt x="17" y="92"/>
                  </a:lnTo>
                  <a:lnTo>
                    <a:pt x="17" y="115"/>
                  </a:lnTo>
                  <a:lnTo>
                    <a:pt x="15" y="125"/>
                  </a:lnTo>
                  <a:lnTo>
                    <a:pt x="17" y="134"/>
                  </a:lnTo>
                  <a:lnTo>
                    <a:pt x="21" y="141"/>
                  </a:lnTo>
                  <a:lnTo>
                    <a:pt x="27" y="146"/>
                  </a:lnTo>
                  <a:lnTo>
                    <a:pt x="34" y="149"/>
                  </a:lnTo>
                  <a:lnTo>
                    <a:pt x="43" y="149"/>
                  </a:lnTo>
                  <a:lnTo>
                    <a:pt x="50" y="144"/>
                  </a:lnTo>
                  <a:lnTo>
                    <a:pt x="54" y="138"/>
                  </a:lnTo>
                  <a:lnTo>
                    <a:pt x="57" y="131"/>
                  </a:lnTo>
                  <a:lnTo>
                    <a:pt x="59" y="118"/>
                  </a:lnTo>
                  <a:lnTo>
                    <a:pt x="57" y="89"/>
                  </a:lnTo>
                  <a:lnTo>
                    <a:pt x="53" y="50"/>
                  </a:lnTo>
                  <a:lnTo>
                    <a:pt x="39" y="11"/>
                  </a:lnTo>
                  <a:lnTo>
                    <a:pt x="33" y="6"/>
                  </a:lnTo>
                  <a:lnTo>
                    <a:pt x="27" y="1"/>
                  </a:lnTo>
                  <a:lnTo>
                    <a:pt x="18" y="0"/>
                  </a:lnTo>
                  <a:lnTo>
                    <a:pt x="11" y="3"/>
                  </a:lnTo>
                  <a:close/>
                </a:path>
              </a:pathLst>
            </a:custGeom>
            <a:solidFill>
              <a:srgbClr val="000000"/>
            </a:solidFill>
            <a:ln w="9525">
              <a:noFill/>
              <a:round/>
              <a:headEnd/>
              <a:tailEnd/>
            </a:ln>
          </p:spPr>
          <p:txBody>
            <a:bodyPr/>
            <a:lstStyle/>
            <a:p>
              <a:endParaRPr lang="en-US"/>
            </a:p>
          </p:txBody>
        </p:sp>
        <p:sp>
          <p:nvSpPr>
            <p:cNvPr id="18508" name="Freeform 76"/>
            <p:cNvSpPr>
              <a:spLocks/>
            </p:cNvSpPr>
            <p:nvPr/>
          </p:nvSpPr>
          <p:spPr bwMode="auto">
            <a:xfrm>
              <a:off x="4887" y="3589"/>
              <a:ext cx="254" cy="196"/>
            </a:xfrm>
            <a:custGeom>
              <a:avLst/>
              <a:gdLst/>
              <a:ahLst/>
              <a:cxnLst>
                <a:cxn ang="0">
                  <a:pos x="40" y="9"/>
                </a:cxn>
                <a:cxn ang="0">
                  <a:pos x="1" y="156"/>
                </a:cxn>
                <a:cxn ang="0">
                  <a:pos x="13" y="156"/>
                </a:cxn>
                <a:cxn ang="0">
                  <a:pos x="28" y="158"/>
                </a:cxn>
                <a:cxn ang="0">
                  <a:pos x="41" y="158"/>
                </a:cxn>
                <a:cxn ang="0">
                  <a:pos x="41" y="159"/>
                </a:cxn>
                <a:cxn ang="0">
                  <a:pos x="27" y="162"/>
                </a:cxn>
                <a:cxn ang="0">
                  <a:pos x="11" y="165"/>
                </a:cxn>
                <a:cxn ang="0">
                  <a:pos x="1" y="168"/>
                </a:cxn>
                <a:cxn ang="0">
                  <a:pos x="18" y="289"/>
                </a:cxn>
                <a:cxn ang="0">
                  <a:pos x="44" y="279"/>
                </a:cxn>
                <a:cxn ang="0">
                  <a:pos x="69" y="270"/>
                </a:cxn>
                <a:cxn ang="0">
                  <a:pos x="112" y="260"/>
                </a:cxn>
                <a:cxn ang="0">
                  <a:pos x="167" y="251"/>
                </a:cxn>
                <a:cxn ang="0">
                  <a:pos x="229" y="251"/>
                </a:cxn>
                <a:cxn ang="0">
                  <a:pos x="294" y="264"/>
                </a:cxn>
                <a:cxn ang="0">
                  <a:pos x="356" y="295"/>
                </a:cxn>
                <a:cxn ang="0">
                  <a:pos x="412" y="348"/>
                </a:cxn>
                <a:cxn ang="0">
                  <a:pos x="439" y="388"/>
                </a:cxn>
                <a:cxn ang="0">
                  <a:pos x="449" y="393"/>
                </a:cxn>
                <a:cxn ang="0">
                  <a:pos x="470" y="393"/>
                </a:cxn>
                <a:cxn ang="0">
                  <a:pos x="493" y="377"/>
                </a:cxn>
                <a:cxn ang="0">
                  <a:pos x="507" y="342"/>
                </a:cxn>
                <a:cxn ang="0">
                  <a:pos x="509" y="316"/>
                </a:cxn>
                <a:cxn ang="0">
                  <a:pos x="507" y="308"/>
                </a:cxn>
                <a:cxn ang="0">
                  <a:pos x="497" y="260"/>
                </a:cxn>
                <a:cxn ang="0">
                  <a:pos x="468" y="189"/>
                </a:cxn>
                <a:cxn ang="0">
                  <a:pos x="412" y="110"/>
                </a:cxn>
                <a:cxn ang="0">
                  <a:pos x="356" y="62"/>
                </a:cxn>
                <a:cxn ang="0">
                  <a:pos x="324" y="42"/>
                </a:cxn>
                <a:cxn ang="0">
                  <a:pos x="288" y="26"/>
                </a:cxn>
                <a:cxn ang="0">
                  <a:pos x="250" y="13"/>
                </a:cxn>
                <a:cxn ang="0">
                  <a:pos x="210" y="6"/>
                </a:cxn>
                <a:cxn ang="0">
                  <a:pos x="167" y="2"/>
                </a:cxn>
                <a:cxn ang="0">
                  <a:pos x="122" y="0"/>
                </a:cxn>
                <a:cxn ang="0">
                  <a:pos x="75" y="5"/>
                </a:cxn>
              </a:cxnLst>
              <a:rect l="0" t="0" r="r" b="b"/>
              <a:pathLst>
                <a:path w="509" h="393">
                  <a:moveTo>
                    <a:pt x="50" y="8"/>
                  </a:moveTo>
                  <a:lnTo>
                    <a:pt x="40" y="9"/>
                  </a:lnTo>
                  <a:lnTo>
                    <a:pt x="0" y="156"/>
                  </a:lnTo>
                  <a:lnTo>
                    <a:pt x="1" y="156"/>
                  </a:lnTo>
                  <a:lnTo>
                    <a:pt x="5" y="156"/>
                  </a:lnTo>
                  <a:lnTo>
                    <a:pt x="13" y="156"/>
                  </a:lnTo>
                  <a:lnTo>
                    <a:pt x="20" y="156"/>
                  </a:lnTo>
                  <a:lnTo>
                    <a:pt x="28" y="158"/>
                  </a:lnTo>
                  <a:lnTo>
                    <a:pt x="36" y="158"/>
                  </a:lnTo>
                  <a:lnTo>
                    <a:pt x="41" y="158"/>
                  </a:lnTo>
                  <a:lnTo>
                    <a:pt x="46" y="158"/>
                  </a:lnTo>
                  <a:lnTo>
                    <a:pt x="41" y="159"/>
                  </a:lnTo>
                  <a:lnTo>
                    <a:pt x="34" y="160"/>
                  </a:lnTo>
                  <a:lnTo>
                    <a:pt x="27" y="162"/>
                  </a:lnTo>
                  <a:lnTo>
                    <a:pt x="18" y="163"/>
                  </a:lnTo>
                  <a:lnTo>
                    <a:pt x="11" y="165"/>
                  </a:lnTo>
                  <a:lnTo>
                    <a:pt x="5" y="166"/>
                  </a:lnTo>
                  <a:lnTo>
                    <a:pt x="1" y="168"/>
                  </a:lnTo>
                  <a:lnTo>
                    <a:pt x="0" y="168"/>
                  </a:lnTo>
                  <a:lnTo>
                    <a:pt x="18" y="289"/>
                  </a:lnTo>
                  <a:lnTo>
                    <a:pt x="38" y="280"/>
                  </a:lnTo>
                  <a:lnTo>
                    <a:pt x="44" y="279"/>
                  </a:lnTo>
                  <a:lnTo>
                    <a:pt x="54" y="274"/>
                  </a:lnTo>
                  <a:lnTo>
                    <a:pt x="69" y="270"/>
                  </a:lnTo>
                  <a:lnTo>
                    <a:pt x="89" y="264"/>
                  </a:lnTo>
                  <a:lnTo>
                    <a:pt x="112" y="260"/>
                  </a:lnTo>
                  <a:lnTo>
                    <a:pt x="138" y="254"/>
                  </a:lnTo>
                  <a:lnTo>
                    <a:pt x="167" y="251"/>
                  </a:lnTo>
                  <a:lnTo>
                    <a:pt x="197" y="250"/>
                  </a:lnTo>
                  <a:lnTo>
                    <a:pt x="229" y="251"/>
                  </a:lnTo>
                  <a:lnTo>
                    <a:pt x="261" y="256"/>
                  </a:lnTo>
                  <a:lnTo>
                    <a:pt x="294" y="264"/>
                  </a:lnTo>
                  <a:lnTo>
                    <a:pt x="325" y="277"/>
                  </a:lnTo>
                  <a:lnTo>
                    <a:pt x="356" y="295"/>
                  </a:lnTo>
                  <a:lnTo>
                    <a:pt x="386" y="318"/>
                  </a:lnTo>
                  <a:lnTo>
                    <a:pt x="412" y="348"/>
                  </a:lnTo>
                  <a:lnTo>
                    <a:pt x="437" y="384"/>
                  </a:lnTo>
                  <a:lnTo>
                    <a:pt x="439" y="388"/>
                  </a:lnTo>
                  <a:lnTo>
                    <a:pt x="445" y="391"/>
                  </a:lnTo>
                  <a:lnTo>
                    <a:pt x="449" y="393"/>
                  </a:lnTo>
                  <a:lnTo>
                    <a:pt x="458" y="393"/>
                  </a:lnTo>
                  <a:lnTo>
                    <a:pt x="470" y="393"/>
                  </a:lnTo>
                  <a:lnTo>
                    <a:pt x="483" y="387"/>
                  </a:lnTo>
                  <a:lnTo>
                    <a:pt x="493" y="377"/>
                  </a:lnTo>
                  <a:lnTo>
                    <a:pt x="501" y="361"/>
                  </a:lnTo>
                  <a:lnTo>
                    <a:pt x="507" y="342"/>
                  </a:lnTo>
                  <a:lnTo>
                    <a:pt x="509" y="318"/>
                  </a:lnTo>
                  <a:lnTo>
                    <a:pt x="509" y="316"/>
                  </a:lnTo>
                  <a:lnTo>
                    <a:pt x="509" y="316"/>
                  </a:lnTo>
                  <a:lnTo>
                    <a:pt x="507" y="308"/>
                  </a:lnTo>
                  <a:lnTo>
                    <a:pt x="504" y="287"/>
                  </a:lnTo>
                  <a:lnTo>
                    <a:pt x="497" y="260"/>
                  </a:lnTo>
                  <a:lnTo>
                    <a:pt x="486" y="227"/>
                  </a:lnTo>
                  <a:lnTo>
                    <a:pt x="468" y="189"/>
                  </a:lnTo>
                  <a:lnTo>
                    <a:pt x="444" y="149"/>
                  </a:lnTo>
                  <a:lnTo>
                    <a:pt x="412" y="110"/>
                  </a:lnTo>
                  <a:lnTo>
                    <a:pt x="372" y="74"/>
                  </a:lnTo>
                  <a:lnTo>
                    <a:pt x="356" y="62"/>
                  </a:lnTo>
                  <a:lnTo>
                    <a:pt x="340" y="52"/>
                  </a:lnTo>
                  <a:lnTo>
                    <a:pt x="324" y="42"/>
                  </a:lnTo>
                  <a:lnTo>
                    <a:pt x="305" y="34"/>
                  </a:lnTo>
                  <a:lnTo>
                    <a:pt x="288" y="26"/>
                  </a:lnTo>
                  <a:lnTo>
                    <a:pt x="269" y="19"/>
                  </a:lnTo>
                  <a:lnTo>
                    <a:pt x="250" y="13"/>
                  </a:lnTo>
                  <a:lnTo>
                    <a:pt x="230" y="9"/>
                  </a:lnTo>
                  <a:lnTo>
                    <a:pt x="210" y="6"/>
                  </a:lnTo>
                  <a:lnTo>
                    <a:pt x="188" y="3"/>
                  </a:lnTo>
                  <a:lnTo>
                    <a:pt x="167" y="2"/>
                  </a:lnTo>
                  <a:lnTo>
                    <a:pt x="145" y="0"/>
                  </a:lnTo>
                  <a:lnTo>
                    <a:pt x="122" y="0"/>
                  </a:lnTo>
                  <a:lnTo>
                    <a:pt x="99" y="2"/>
                  </a:lnTo>
                  <a:lnTo>
                    <a:pt x="75" y="5"/>
                  </a:lnTo>
                  <a:lnTo>
                    <a:pt x="50" y="8"/>
                  </a:lnTo>
                  <a:close/>
                </a:path>
              </a:pathLst>
            </a:custGeom>
            <a:solidFill>
              <a:srgbClr val="000000"/>
            </a:solidFill>
            <a:ln w="9525">
              <a:noFill/>
              <a:round/>
              <a:headEnd/>
              <a:tailEnd/>
            </a:ln>
          </p:spPr>
          <p:txBody>
            <a:bodyPr/>
            <a:lstStyle/>
            <a:p>
              <a:endParaRPr lang="en-US"/>
            </a:p>
          </p:txBody>
        </p:sp>
        <p:sp>
          <p:nvSpPr>
            <p:cNvPr id="18509" name="Freeform 77"/>
            <p:cNvSpPr>
              <a:spLocks/>
            </p:cNvSpPr>
            <p:nvPr/>
          </p:nvSpPr>
          <p:spPr bwMode="auto">
            <a:xfrm>
              <a:off x="4906" y="3606"/>
              <a:ext cx="219" cy="162"/>
            </a:xfrm>
            <a:custGeom>
              <a:avLst/>
              <a:gdLst/>
              <a:ahLst/>
              <a:cxnLst>
                <a:cxn ang="0">
                  <a:pos x="348" y="97"/>
                </a:cxn>
                <a:cxn ang="0">
                  <a:pos x="399" y="167"/>
                </a:cxn>
                <a:cxn ang="0">
                  <a:pos x="424" y="232"/>
                </a:cxn>
                <a:cxn ang="0">
                  <a:pos x="436" y="274"/>
                </a:cxn>
                <a:cxn ang="0">
                  <a:pos x="436" y="303"/>
                </a:cxn>
                <a:cxn ang="0">
                  <a:pos x="429" y="320"/>
                </a:cxn>
                <a:cxn ang="0">
                  <a:pos x="424" y="325"/>
                </a:cxn>
                <a:cxn ang="0">
                  <a:pos x="424" y="325"/>
                </a:cxn>
                <a:cxn ang="0">
                  <a:pos x="400" y="291"/>
                </a:cxn>
                <a:cxn ang="0">
                  <a:pos x="347" y="239"/>
                </a:cxn>
                <a:cxn ang="0">
                  <a:pos x="289" y="206"/>
                </a:cxn>
                <a:cxn ang="0">
                  <a:pos x="227" y="189"/>
                </a:cxn>
                <a:cxn ang="0">
                  <a:pos x="166" y="183"/>
                </a:cxn>
                <a:cxn ang="0">
                  <a:pos x="110" y="186"/>
                </a:cxn>
                <a:cxn ang="0">
                  <a:pos x="61" y="193"/>
                </a:cxn>
                <a:cxn ang="0">
                  <a:pos x="22" y="203"/>
                </a:cxn>
                <a:cxn ang="0">
                  <a:pos x="6" y="195"/>
                </a:cxn>
                <a:cxn ang="0">
                  <a:pos x="2" y="170"/>
                </a:cxn>
                <a:cxn ang="0">
                  <a:pos x="13" y="156"/>
                </a:cxn>
                <a:cxn ang="0">
                  <a:pos x="60" y="146"/>
                </a:cxn>
                <a:cxn ang="0">
                  <a:pos x="110" y="134"/>
                </a:cxn>
                <a:cxn ang="0">
                  <a:pos x="146" y="127"/>
                </a:cxn>
                <a:cxn ang="0">
                  <a:pos x="149" y="92"/>
                </a:cxn>
                <a:cxn ang="0">
                  <a:pos x="132" y="92"/>
                </a:cxn>
                <a:cxn ang="0">
                  <a:pos x="90" y="91"/>
                </a:cxn>
                <a:cxn ang="0">
                  <a:pos x="41" y="89"/>
                </a:cxn>
                <a:cxn ang="0">
                  <a:pos x="5" y="88"/>
                </a:cxn>
                <a:cxn ang="0">
                  <a:pos x="18" y="43"/>
                </a:cxn>
                <a:cxn ang="0">
                  <a:pos x="28" y="4"/>
                </a:cxn>
                <a:cxn ang="0">
                  <a:pos x="71" y="0"/>
                </a:cxn>
                <a:cxn ang="0">
                  <a:pos x="113" y="0"/>
                </a:cxn>
                <a:cxn ang="0">
                  <a:pos x="152" y="3"/>
                </a:cxn>
                <a:cxn ang="0">
                  <a:pos x="188" y="9"/>
                </a:cxn>
                <a:cxn ang="0">
                  <a:pos x="223" y="17"/>
                </a:cxn>
                <a:cxn ang="0">
                  <a:pos x="256" y="30"/>
                </a:cxn>
                <a:cxn ang="0">
                  <a:pos x="286" y="46"/>
                </a:cxn>
                <a:cxn ang="0">
                  <a:pos x="313" y="65"/>
                </a:cxn>
              </a:cxnLst>
              <a:rect l="0" t="0" r="r" b="b"/>
              <a:pathLst>
                <a:path w="437" h="325">
                  <a:moveTo>
                    <a:pt x="313" y="65"/>
                  </a:moveTo>
                  <a:lnTo>
                    <a:pt x="348" y="97"/>
                  </a:lnTo>
                  <a:lnTo>
                    <a:pt x="377" y="133"/>
                  </a:lnTo>
                  <a:lnTo>
                    <a:pt x="399" y="167"/>
                  </a:lnTo>
                  <a:lnTo>
                    <a:pt x="414" y="202"/>
                  </a:lnTo>
                  <a:lnTo>
                    <a:pt x="424" y="232"/>
                  </a:lnTo>
                  <a:lnTo>
                    <a:pt x="432" y="257"/>
                  </a:lnTo>
                  <a:lnTo>
                    <a:pt x="436" y="274"/>
                  </a:lnTo>
                  <a:lnTo>
                    <a:pt x="437" y="283"/>
                  </a:lnTo>
                  <a:lnTo>
                    <a:pt x="436" y="303"/>
                  </a:lnTo>
                  <a:lnTo>
                    <a:pt x="432" y="314"/>
                  </a:lnTo>
                  <a:lnTo>
                    <a:pt x="429" y="320"/>
                  </a:lnTo>
                  <a:lnTo>
                    <a:pt x="426" y="323"/>
                  </a:lnTo>
                  <a:lnTo>
                    <a:pt x="424" y="325"/>
                  </a:lnTo>
                  <a:lnTo>
                    <a:pt x="424" y="325"/>
                  </a:lnTo>
                  <a:lnTo>
                    <a:pt x="424" y="325"/>
                  </a:lnTo>
                  <a:lnTo>
                    <a:pt x="423" y="325"/>
                  </a:lnTo>
                  <a:lnTo>
                    <a:pt x="400" y="291"/>
                  </a:lnTo>
                  <a:lnTo>
                    <a:pt x="374" y="262"/>
                  </a:lnTo>
                  <a:lnTo>
                    <a:pt x="347" y="239"/>
                  </a:lnTo>
                  <a:lnTo>
                    <a:pt x="318" y="221"/>
                  </a:lnTo>
                  <a:lnTo>
                    <a:pt x="289" y="206"/>
                  </a:lnTo>
                  <a:lnTo>
                    <a:pt x="259" y="196"/>
                  </a:lnTo>
                  <a:lnTo>
                    <a:pt x="227" y="189"/>
                  </a:lnTo>
                  <a:lnTo>
                    <a:pt x="197" y="185"/>
                  </a:lnTo>
                  <a:lnTo>
                    <a:pt x="166" y="183"/>
                  </a:lnTo>
                  <a:lnTo>
                    <a:pt x="137" y="183"/>
                  </a:lnTo>
                  <a:lnTo>
                    <a:pt x="110" y="186"/>
                  </a:lnTo>
                  <a:lnTo>
                    <a:pt x="84" y="189"/>
                  </a:lnTo>
                  <a:lnTo>
                    <a:pt x="61" y="193"/>
                  </a:lnTo>
                  <a:lnTo>
                    <a:pt x="41" y="198"/>
                  </a:lnTo>
                  <a:lnTo>
                    <a:pt x="22" y="203"/>
                  </a:lnTo>
                  <a:lnTo>
                    <a:pt x="8" y="208"/>
                  </a:lnTo>
                  <a:lnTo>
                    <a:pt x="6" y="195"/>
                  </a:lnTo>
                  <a:lnTo>
                    <a:pt x="3" y="182"/>
                  </a:lnTo>
                  <a:lnTo>
                    <a:pt x="2" y="170"/>
                  </a:lnTo>
                  <a:lnTo>
                    <a:pt x="0" y="159"/>
                  </a:lnTo>
                  <a:lnTo>
                    <a:pt x="13" y="156"/>
                  </a:lnTo>
                  <a:lnTo>
                    <a:pt x="35" y="151"/>
                  </a:lnTo>
                  <a:lnTo>
                    <a:pt x="60" y="146"/>
                  </a:lnTo>
                  <a:lnTo>
                    <a:pt x="86" y="140"/>
                  </a:lnTo>
                  <a:lnTo>
                    <a:pt x="110" y="134"/>
                  </a:lnTo>
                  <a:lnTo>
                    <a:pt x="132" y="130"/>
                  </a:lnTo>
                  <a:lnTo>
                    <a:pt x="146" y="127"/>
                  </a:lnTo>
                  <a:lnTo>
                    <a:pt x="152" y="125"/>
                  </a:lnTo>
                  <a:lnTo>
                    <a:pt x="149" y="92"/>
                  </a:lnTo>
                  <a:lnTo>
                    <a:pt x="145" y="92"/>
                  </a:lnTo>
                  <a:lnTo>
                    <a:pt x="132" y="92"/>
                  </a:lnTo>
                  <a:lnTo>
                    <a:pt x="112" y="91"/>
                  </a:lnTo>
                  <a:lnTo>
                    <a:pt x="90" y="91"/>
                  </a:lnTo>
                  <a:lnTo>
                    <a:pt x="65" y="89"/>
                  </a:lnTo>
                  <a:lnTo>
                    <a:pt x="41" y="89"/>
                  </a:lnTo>
                  <a:lnTo>
                    <a:pt x="21" y="88"/>
                  </a:lnTo>
                  <a:lnTo>
                    <a:pt x="5" y="88"/>
                  </a:lnTo>
                  <a:lnTo>
                    <a:pt x="11" y="66"/>
                  </a:lnTo>
                  <a:lnTo>
                    <a:pt x="18" y="43"/>
                  </a:lnTo>
                  <a:lnTo>
                    <a:pt x="24" y="20"/>
                  </a:lnTo>
                  <a:lnTo>
                    <a:pt x="28" y="4"/>
                  </a:lnTo>
                  <a:lnTo>
                    <a:pt x="50" y="1"/>
                  </a:lnTo>
                  <a:lnTo>
                    <a:pt x="71" y="0"/>
                  </a:lnTo>
                  <a:lnTo>
                    <a:pt x="91" y="0"/>
                  </a:lnTo>
                  <a:lnTo>
                    <a:pt x="113" y="0"/>
                  </a:lnTo>
                  <a:lnTo>
                    <a:pt x="132" y="1"/>
                  </a:lnTo>
                  <a:lnTo>
                    <a:pt x="152" y="3"/>
                  </a:lnTo>
                  <a:lnTo>
                    <a:pt x="169" y="6"/>
                  </a:lnTo>
                  <a:lnTo>
                    <a:pt x="188" y="9"/>
                  </a:lnTo>
                  <a:lnTo>
                    <a:pt x="205" y="13"/>
                  </a:lnTo>
                  <a:lnTo>
                    <a:pt x="223" y="17"/>
                  </a:lnTo>
                  <a:lnTo>
                    <a:pt x="238" y="23"/>
                  </a:lnTo>
                  <a:lnTo>
                    <a:pt x="256" y="30"/>
                  </a:lnTo>
                  <a:lnTo>
                    <a:pt x="270" y="37"/>
                  </a:lnTo>
                  <a:lnTo>
                    <a:pt x="286" y="46"/>
                  </a:lnTo>
                  <a:lnTo>
                    <a:pt x="299" y="55"/>
                  </a:lnTo>
                  <a:lnTo>
                    <a:pt x="313" y="65"/>
                  </a:lnTo>
                  <a:close/>
                </a:path>
              </a:pathLst>
            </a:custGeom>
            <a:solidFill>
              <a:srgbClr val="F2BF49"/>
            </a:solidFill>
            <a:ln w="9525">
              <a:noFill/>
              <a:round/>
              <a:headEnd/>
              <a:tailEnd/>
            </a:ln>
          </p:spPr>
          <p:txBody>
            <a:bodyPr/>
            <a:lstStyle/>
            <a:p>
              <a:endParaRPr lang="en-US"/>
            </a:p>
          </p:txBody>
        </p:sp>
        <p:sp>
          <p:nvSpPr>
            <p:cNvPr id="18510" name="Freeform 78"/>
            <p:cNvSpPr>
              <a:spLocks/>
            </p:cNvSpPr>
            <p:nvPr/>
          </p:nvSpPr>
          <p:spPr bwMode="auto">
            <a:xfrm>
              <a:off x="5299" y="3930"/>
              <a:ext cx="35" cy="40"/>
            </a:xfrm>
            <a:custGeom>
              <a:avLst/>
              <a:gdLst/>
              <a:ahLst/>
              <a:cxnLst>
                <a:cxn ang="0">
                  <a:pos x="39" y="0"/>
                </a:cxn>
                <a:cxn ang="0">
                  <a:pos x="34" y="1"/>
                </a:cxn>
                <a:cxn ang="0">
                  <a:pos x="31" y="5"/>
                </a:cxn>
                <a:cxn ang="0">
                  <a:pos x="28" y="10"/>
                </a:cxn>
                <a:cxn ang="0">
                  <a:pos x="26" y="15"/>
                </a:cxn>
                <a:cxn ang="0">
                  <a:pos x="26" y="17"/>
                </a:cxn>
                <a:cxn ang="0">
                  <a:pos x="26" y="17"/>
                </a:cxn>
                <a:cxn ang="0">
                  <a:pos x="26" y="18"/>
                </a:cxn>
                <a:cxn ang="0">
                  <a:pos x="26" y="18"/>
                </a:cxn>
                <a:cxn ang="0">
                  <a:pos x="28" y="21"/>
                </a:cxn>
                <a:cxn ang="0">
                  <a:pos x="29" y="27"/>
                </a:cxn>
                <a:cxn ang="0">
                  <a:pos x="31" y="36"/>
                </a:cxn>
                <a:cxn ang="0">
                  <a:pos x="34" y="46"/>
                </a:cxn>
                <a:cxn ang="0">
                  <a:pos x="26" y="47"/>
                </a:cxn>
                <a:cxn ang="0">
                  <a:pos x="19" y="47"/>
                </a:cxn>
                <a:cxn ang="0">
                  <a:pos x="15" y="49"/>
                </a:cxn>
                <a:cxn ang="0">
                  <a:pos x="13" y="49"/>
                </a:cxn>
                <a:cxn ang="0">
                  <a:pos x="8" y="50"/>
                </a:cxn>
                <a:cxn ang="0">
                  <a:pos x="5" y="54"/>
                </a:cxn>
                <a:cxn ang="0">
                  <a:pos x="2" y="59"/>
                </a:cxn>
                <a:cxn ang="0">
                  <a:pos x="0" y="65"/>
                </a:cxn>
                <a:cxn ang="0">
                  <a:pos x="0" y="66"/>
                </a:cxn>
                <a:cxn ang="0">
                  <a:pos x="0" y="66"/>
                </a:cxn>
                <a:cxn ang="0">
                  <a:pos x="0" y="67"/>
                </a:cxn>
                <a:cxn ang="0">
                  <a:pos x="0" y="67"/>
                </a:cxn>
                <a:cxn ang="0">
                  <a:pos x="3" y="73"/>
                </a:cxn>
                <a:cxn ang="0">
                  <a:pos x="8" y="78"/>
                </a:cxn>
                <a:cxn ang="0">
                  <a:pos x="13" y="80"/>
                </a:cxn>
                <a:cxn ang="0">
                  <a:pos x="19" y="80"/>
                </a:cxn>
                <a:cxn ang="0">
                  <a:pos x="57" y="75"/>
                </a:cxn>
                <a:cxn ang="0">
                  <a:pos x="60" y="75"/>
                </a:cxn>
                <a:cxn ang="0">
                  <a:pos x="62" y="73"/>
                </a:cxn>
                <a:cxn ang="0">
                  <a:pos x="65" y="70"/>
                </a:cxn>
                <a:cxn ang="0">
                  <a:pos x="67" y="67"/>
                </a:cxn>
                <a:cxn ang="0">
                  <a:pos x="68" y="65"/>
                </a:cxn>
                <a:cxn ang="0">
                  <a:pos x="70" y="62"/>
                </a:cxn>
                <a:cxn ang="0">
                  <a:pos x="70" y="57"/>
                </a:cxn>
                <a:cxn ang="0">
                  <a:pos x="70" y="54"/>
                </a:cxn>
                <a:cxn ang="0">
                  <a:pos x="58" y="11"/>
                </a:cxn>
                <a:cxn ang="0">
                  <a:pos x="55" y="5"/>
                </a:cxn>
                <a:cxn ang="0">
                  <a:pos x="51" y="1"/>
                </a:cxn>
                <a:cxn ang="0">
                  <a:pos x="45" y="0"/>
                </a:cxn>
                <a:cxn ang="0">
                  <a:pos x="39" y="0"/>
                </a:cxn>
              </a:cxnLst>
              <a:rect l="0" t="0" r="r" b="b"/>
              <a:pathLst>
                <a:path w="70" h="80">
                  <a:moveTo>
                    <a:pt x="39" y="0"/>
                  </a:moveTo>
                  <a:lnTo>
                    <a:pt x="34" y="1"/>
                  </a:lnTo>
                  <a:lnTo>
                    <a:pt x="31" y="5"/>
                  </a:lnTo>
                  <a:lnTo>
                    <a:pt x="28" y="10"/>
                  </a:lnTo>
                  <a:lnTo>
                    <a:pt x="26" y="15"/>
                  </a:lnTo>
                  <a:lnTo>
                    <a:pt x="26" y="17"/>
                  </a:lnTo>
                  <a:lnTo>
                    <a:pt x="26" y="17"/>
                  </a:lnTo>
                  <a:lnTo>
                    <a:pt x="26" y="18"/>
                  </a:lnTo>
                  <a:lnTo>
                    <a:pt x="26" y="18"/>
                  </a:lnTo>
                  <a:lnTo>
                    <a:pt x="28" y="21"/>
                  </a:lnTo>
                  <a:lnTo>
                    <a:pt x="29" y="27"/>
                  </a:lnTo>
                  <a:lnTo>
                    <a:pt x="31" y="36"/>
                  </a:lnTo>
                  <a:lnTo>
                    <a:pt x="34" y="46"/>
                  </a:lnTo>
                  <a:lnTo>
                    <a:pt x="26" y="47"/>
                  </a:lnTo>
                  <a:lnTo>
                    <a:pt x="19" y="47"/>
                  </a:lnTo>
                  <a:lnTo>
                    <a:pt x="15" y="49"/>
                  </a:lnTo>
                  <a:lnTo>
                    <a:pt x="13" y="49"/>
                  </a:lnTo>
                  <a:lnTo>
                    <a:pt x="8" y="50"/>
                  </a:lnTo>
                  <a:lnTo>
                    <a:pt x="5" y="54"/>
                  </a:lnTo>
                  <a:lnTo>
                    <a:pt x="2" y="59"/>
                  </a:lnTo>
                  <a:lnTo>
                    <a:pt x="0" y="65"/>
                  </a:lnTo>
                  <a:lnTo>
                    <a:pt x="0" y="66"/>
                  </a:lnTo>
                  <a:lnTo>
                    <a:pt x="0" y="66"/>
                  </a:lnTo>
                  <a:lnTo>
                    <a:pt x="0" y="67"/>
                  </a:lnTo>
                  <a:lnTo>
                    <a:pt x="0" y="67"/>
                  </a:lnTo>
                  <a:lnTo>
                    <a:pt x="3" y="73"/>
                  </a:lnTo>
                  <a:lnTo>
                    <a:pt x="8" y="78"/>
                  </a:lnTo>
                  <a:lnTo>
                    <a:pt x="13" y="80"/>
                  </a:lnTo>
                  <a:lnTo>
                    <a:pt x="19" y="80"/>
                  </a:lnTo>
                  <a:lnTo>
                    <a:pt x="57" y="75"/>
                  </a:lnTo>
                  <a:lnTo>
                    <a:pt x="60" y="75"/>
                  </a:lnTo>
                  <a:lnTo>
                    <a:pt x="62" y="73"/>
                  </a:lnTo>
                  <a:lnTo>
                    <a:pt x="65" y="70"/>
                  </a:lnTo>
                  <a:lnTo>
                    <a:pt x="67" y="67"/>
                  </a:lnTo>
                  <a:lnTo>
                    <a:pt x="68" y="65"/>
                  </a:lnTo>
                  <a:lnTo>
                    <a:pt x="70" y="62"/>
                  </a:lnTo>
                  <a:lnTo>
                    <a:pt x="70" y="57"/>
                  </a:lnTo>
                  <a:lnTo>
                    <a:pt x="70" y="54"/>
                  </a:lnTo>
                  <a:lnTo>
                    <a:pt x="58" y="11"/>
                  </a:lnTo>
                  <a:lnTo>
                    <a:pt x="55" y="5"/>
                  </a:lnTo>
                  <a:lnTo>
                    <a:pt x="51" y="1"/>
                  </a:lnTo>
                  <a:lnTo>
                    <a:pt x="45" y="0"/>
                  </a:lnTo>
                  <a:lnTo>
                    <a:pt x="39" y="0"/>
                  </a:lnTo>
                  <a:close/>
                </a:path>
              </a:pathLst>
            </a:custGeom>
            <a:solidFill>
              <a:srgbClr val="000000"/>
            </a:solidFill>
            <a:ln w="9525">
              <a:noFill/>
              <a:round/>
              <a:headEnd/>
              <a:tailEnd/>
            </a:ln>
          </p:spPr>
          <p:txBody>
            <a:bodyPr/>
            <a:lstStyle/>
            <a:p>
              <a:endParaRPr lang="en-US"/>
            </a:p>
          </p:txBody>
        </p:sp>
        <p:sp>
          <p:nvSpPr>
            <p:cNvPr id="18511" name="Freeform 79"/>
            <p:cNvSpPr>
              <a:spLocks/>
            </p:cNvSpPr>
            <p:nvPr/>
          </p:nvSpPr>
          <p:spPr bwMode="auto">
            <a:xfrm>
              <a:off x="5255" y="3913"/>
              <a:ext cx="17" cy="18"/>
            </a:xfrm>
            <a:custGeom>
              <a:avLst/>
              <a:gdLst/>
              <a:ahLst/>
              <a:cxnLst>
                <a:cxn ang="0">
                  <a:pos x="35" y="21"/>
                </a:cxn>
                <a:cxn ang="0">
                  <a:pos x="32" y="28"/>
                </a:cxn>
                <a:cxn ang="0">
                  <a:pos x="27" y="32"/>
                </a:cxn>
                <a:cxn ang="0">
                  <a:pos x="22" y="35"/>
                </a:cxn>
                <a:cxn ang="0">
                  <a:pos x="14" y="35"/>
                </a:cxn>
                <a:cxn ang="0">
                  <a:pos x="7" y="32"/>
                </a:cxn>
                <a:cxn ang="0">
                  <a:pos x="3" y="28"/>
                </a:cxn>
                <a:cxn ang="0">
                  <a:pos x="0" y="22"/>
                </a:cxn>
                <a:cxn ang="0">
                  <a:pos x="0" y="15"/>
                </a:cxn>
                <a:cxn ang="0">
                  <a:pos x="3" y="8"/>
                </a:cxn>
                <a:cxn ang="0">
                  <a:pos x="7" y="3"/>
                </a:cxn>
                <a:cxn ang="0">
                  <a:pos x="13" y="0"/>
                </a:cxn>
                <a:cxn ang="0">
                  <a:pos x="20" y="0"/>
                </a:cxn>
                <a:cxn ang="0">
                  <a:pos x="27" y="3"/>
                </a:cxn>
                <a:cxn ang="0">
                  <a:pos x="32" y="8"/>
                </a:cxn>
                <a:cxn ang="0">
                  <a:pos x="35" y="13"/>
                </a:cxn>
                <a:cxn ang="0">
                  <a:pos x="35" y="21"/>
                </a:cxn>
              </a:cxnLst>
              <a:rect l="0" t="0" r="r" b="b"/>
              <a:pathLst>
                <a:path w="35" h="35">
                  <a:moveTo>
                    <a:pt x="35" y="21"/>
                  </a:moveTo>
                  <a:lnTo>
                    <a:pt x="32" y="28"/>
                  </a:lnTo>
                  <a:lnTo>
                    <a:pt x="27" y="32"/>
                  </a:lnTo>
                  <a:lnTo>
                    <a:pt x="22" y="35"/>
                  </a:lnTo>
                  <a:lnTo>
                    <a:pt x="14" y="35"/>
                  </a:lnTo>
                  <a:lnTo>
                    <a:pt x="7" y="32"/>
                  </a:lnTo>
                  <a:lnTo>
                    <a:pt x="3" y="28"/>
                  </a:lnTo>
                  <a:lnTo>
                    <a:pt x="0" y="22"/>
                  </a:lnTo>
                  <a:lnTo>
                    <a:pt x="0" y="15"/>
                  </a:lnTo>
                  <a:lnTo>
                    <a:pt x="3" y="8"/>
                  </a:lnTo>
                  <a:lnTo>
                    <a:pt x="7" y="3"/>
                  </a:lnTo>
                  <a:lnTo>
                    <a:pt x="13" y="0"/>
                  </a:lnTo>
                  <a:lnTo>
                    <a:pt x="20" y="0"/>
                  </a:lnTo>
                  <a:lnTo>
                    <a:pt x="27" y="3"/>
                  </a:lnTo>
                  <a:lnTo>
                    <a:pt x="32" y="8"/>
                  </a:lnTo>
                  <a:lnTo>
                    <a:pt x="35" y="13"/>
                  </a:lnTo>
                  <a:lnTo>
                    <a:pt x="35" y="21"/>
                  </a:lnTo>
                  <a:close/>
                </a:path>
              </a:pathLst>
            </a:custGeom>
            <a:solidFill>
              <a:srgbClr val="000000"/>
            </a:solidFill>
            <a:ln w="9525">
              <a:noFill/>
              <a:round/>
              <a:headEnd/>
              <a:tailEnd/>
            </a:ln>
          </p:spPr>
          <p:txBody>
            <a:bodyPr/>
            <a:lstStyle/>
            <a:p>
              <a:endParaRPr lang="en-US"/>
            </a:p>
          </p:txBody>
        </p:sp>
        <p:sp>
          <p:nvSpPr>
            <p:cNvPr id="18512" name="Freeform 80"/>
            <p:cNvSpPr>
              <a:spLocks/>
            </p:cNvSpPr>
            <p:nvPr/>
          </p:nvSpPr>
          <p:spPr bwMode="auto">
            <a:xfrm>
              <a:off x="5355" y="3925"/>
              <a:ext cx="18" cy="18"/>
            </a:xfrm>
            <a:custGeom>
              <a:avLst/>
              <a:gdLst/>
              <a:ahLst/>
              <a:cxnLst>
                <a:cxn ang="0">
                  <a:pos x="36" y="20"/>
                </a:cxn>
                <a:cxn ang="0">
                  <a:pos x="33" y="27"/>
                </a:cxn>
                <a:cxn ang="0">
                  <a:pos x="28" y="32"/>
                </a:cxn>
                <a:cxn ang="0">
                  <a:pos x="23" y="35"/>
                </a:cxn>
                <a:cxn ang="0">
                  <a:pos x="15" y="35"/>
                </a:cxn>
                <a:cxn ang="0">
                  <a:pos x="8" y="32"/>
                </a:cxn>
                <a:cxn ang="0">
                  <a:pos x="4" y="27"/>
                </a:cxn>
                <a:cxn ang="0">
                  <a:pos x="0" y="22"/>
                </a:cxn>
                <a:cxn ang="0">
                  <a:pos x="0" y="14"/>
                </a:cxn>
                <a:cxn ang="0">
                  <a:pos x="2" y="7"/>
                </a:cxn>
                <a:cxn ang="0">
                  <a:pos x="7" y="3"/>
                </a:cxn>
                <a:cxn ang="0">
                  <a:pos x="14" y="0"/>
                </a:cxn>
                <a:cxn ang="0">
                  <a:pos x="21" y="0"/>
                </a:cxn>
                <a:cxn ang="0">
                  <a:pos x="27" y="3"/>
                </a:cxn>
                <a:cxn ang="0">
                  <a:pos x="33" y="7"/>
                </a:cxn>
                <a:cxn ang="0">
                  <a:pos x="36" y="13"/>
                </a:cxn>
                <a:cxn ang="0">
                  <a:pos x="36" y="20"/>
                </a:cxn>
              </a:cxnLst>
              <a:rect l="0" t="0" r="r" b="b"/>
              <a:pathLst>
                <a:path w="36" h="35">
                  <a:moveTo>
                    <a:pt x="36" y="20"/>
                  </a:moveTo>
                  <a:lnTo>
                    <a:pt x="33" y="27"/>
                  </a:lnTo>
                  <a:lnTo>
                    <a:pt x="28" y="32"/>
                  </a:lnTo>
                  <a:lnTo>
                    <a:pt x="23" y="35"/>
                  </a:lnTo>
                  <a:lnTo>
                    <a:pt x="15" y="35"/>
                  </a:lnTo>
                  <a:lnTo>
                    <a:pt x="8" y="32"/>
                  </a:lnTo>
                  <a:lnTo>
                    <a:pt x="4" y="27"/>
                  </a:lnTo>
                  <a:lnTo>
                    <a:pt x="0" y="22"/>
                  </a:lnTo>
                  <a:lnTo>
                    <a:pt x="0" y="14"/>
                  </a:lnTo>
                  <a:lnTo>
                    <a:pt x="2" y="7"/>
                  </a:lnTo>
                  <a:lnTo>
                    <a:pt x="7" y="3"/>
                  </a:lnTo>
                  <a:lnTo>
                    <a:pt x="14" y="0"/>
                  </a:lnTo>
                  <a:lnTo>
                    <a:pt x="21" y="0"/>
                  </a:lnTo>
                  <a:lnTo>
                    <a:pt x="27" y="3"/>
                  </a:lnTo>
                  <a:lnTo>
                    <a:pt x="33" y="7"/>
                  </a:lnTo>
                  <a:lnTo>
                    <a:pt x="36" y="13"/>
                  </a:lnTo>
                  <a:lnTo>
                    <a:pt x="36" y="20"/>
                  </a:lnTo>
                  <a:close/>
                </a:path>
              </a:pathLst>
            </a:custGeom>
            <a:solidFill>
              <a:srgbClr val="000000"/>
            </a:solidFill>
            <a:ln w="9525">
              <a:noFill/>
              <a:round/>
              <a:headEnd/>
              <a:tailEnd/>
            </a:ln>
          </p:spPr>
          <p:txBody>
            <a:bodyPr/>
            <a:lstStyle/>
            <a:p>
              <a:endParaRPr lang="en-US"/>
            </a:p>
          </p:txBody>
        </p:sp>
        <p:sp>
          <p:nvSpPr>
            <p:cNvPr id="18513" name="Freeform 81"/>
            <p:cNvSpPr>
              <a:spLocks/>
            </p:cNvSpPr>
            <p:nvPr/>
          </p:nvSpPr>
          <p:spPr bwMode="auto">
            <a:xfrm>
              <a:off x="5281" y="4076"/>
              <a:ext cx="356" cy="113"/>
            </a:xfrm>
            <a:custGeom>
              <a:avLst/>
              <a:gdLst/>
              <a:ahLst/>
              <a:cxnLst>
                <a:cxn ang="0">
                  <a:pos x="687" y="0"/>
                </a:cxn>
                <a:cxn ang="0">
                  <a:pos x="684" y="1"/>
                </a:cxn>
                <a:cxn ang="0">
                  <a:pos x="675" y="6"/>
                </a:cxn>
                <a:cxn ang="0">
                  <a:pos x="661" y="12"/>
                </a:cxn>
                <a:cxn ang="0">
                  <a:pos x="645" y="17"/>
                </a:cxn>
                <a:cxn ang="0">
                  <a:pos x="626" y="25"/>
                </a:cxn>
                <a:cxn ang="0">
                  <a:pos x="608" y="29"/>
                </a:cxn>
                <a:cxn ang="0">
                  <a:pos x="589" y="33"/>
                </a:cxn>
                <a:cxn ang="0">
                  <a:pos x="572" y="33"/>
                </a:cxn>
                <a:cxn ang="0">
                  <a:pos x="557" y="36"/>
                </a:cxn>
                <a:cxn ang="0">
                  <a:pos x="543" y="45"/>
                </a:cxn>
                <a:cxn ang="0">
                  <a:pos x="530" y="58"/>
                </a:cxn>
                <a:cxn ang="0">
                  <a:pos x="518" y="74"/>
                </a:cxn>
                <a:cxn ang="0">
                  <a:pos x="508" y="91"/>
                </a:cxn>
                <a:cxn ang="0">
                  <a:pos x="501" y="104"/>
                </a:cxn>
                <a:cxn ang="0">
                  <a:pos x="495" y="114"/>
                </a:cxn>
                <a:cxn ang="0">
                  <a:pos x="494" y="118"/>
                </a:cxn>
                <a:cxn ang="0">
                  <a:pos x="491" y="117"/>
                </a:cxn>
                <a:cxn ang="0">
                  <a:pos x="485" y="113"/>
                </a:cxn>
                <a:cxn ang="0">
                  <a:pos x="476" y="107"/>
                </a:cxn>
                <a:cxn ang="0">
                  <a:pos x="465" y="100"/>
                </a:cxn>
                <a:cxn ang="0">
                  <a:pos x="452" y="95"/>
                </a:cxn>
                <a:cxn ang="0">
                  <a:pos x="439" y="91"/>
                </a:cxn>
                <a:cxn ang="0">
                  <a:pos x="424" y="91"/>
                </a:cxn>
                <a:cxn ang="0">
                  <a:pos x="411" y="94"/>
                </a:cxn>
                <a:cxn ang="0">
                  <a:pos x="396" y="101"/>
                </a:cxn>
                <a:cxn ang="0">
                  <a:pos x="375" y="111"/>
                </a:cxn>
                <a:cxn ang="0">
                  <a:pos x="352" y="123"/>
                </a:cxn>
                <a:cxn ang="0">
                  <a:pos x="326" y="133"/>
                </a:cxn>
                <a:cxn ang="0">
                  <a:pos x="299" y="144"/>
                </a:cxn>
                <a:cxn ang="0">
                  <a:pos x="273" y="151"/>
                </a:cxn>
                <a:cxn ang="0">
                  <a:pos x="250" y="159"/>
                </a:cxn>
                <a:cxn ang="0">
                  <a:pos x="231" y="160"/>
                </a:cxn>
                <a:cxn ang="0">
                  <a:pos x="16" y="102"/>
                </a:cxn>
                <a:cxn ang="0">
                  <a:pos x="0" y="156"/>
                </a:cxn>
                <a:cxn ang="0">
                  <a:pos x="218" y="226"/>
                </a:cxn>
                <a:cxn ang="0">
                  <a:pos x="481" y="147"/>
                </a:cxn>
                <a:cxn ang="0">
                  <a:pos x="482" y="149"/>
                </a:cxn>
                <a:cxn ang="0">
                  <a:pos x="488" y="150"/>
                </a:cxn>
                <a:cxn ang="0">
                  <a:pos x="497" y="153"/>
                </a:cxn>
                <a:cxn ang="0">
                  <a:pos x="505" y="153"/>
                </a:cxn>
                <a:cxn ang="0">
                  <a:pos x="517" y="151"/>
                </a:cxn>
                <a:cxn ang="0">
                  <a:pos x="527" y="147"/>
                </a:cxn>
                <a:cxn ang="0">
                  <a:pos x="535" y="137"/>
                </a:cxn>
                <a:cxn ang="0">
                  <a:pos x="543" y="121"/>
                </a:cxn>
                <a:cxn ang="0">
                  <a:pos x="711" y="40"/>
                </a:cxn>
                <a:cxn ang="0">
                  <a:pos x="687" y="0"/>
                </a:cxn>
              </a:cxnLst>
              <a:rect l="0" t="0" r="r" b="b"/>
              <a:pathLst>
                <a:path w="711" h="226">
                  <a:moveTo>
                    <a:pt x="687" y="0"/>
                  </a:moveTo>
                  <a:lnTo>
                    <a:pt x="684" y="1"/>
                  </a:lnTo>
                  <a:lnTo>
                    <a:pt x="675" y="6"/>
                  </a:lnTo>
                  <a:lnTo>
                    <a:pt x="661" y="12"/>
                  </a:lnTo>
                  <a:lnTo>
                    <a:pt x="645" y="17"/>
                  </a:lnTo>
                  <a:lnTo>
                    <a:pt x="626" y="25"/>
                  </a:lnTo>
                  <a:lnTo>
                    <a:pt x="608" y="29"/>
                  </a:lnTo>
                  <a:lnTo>
                    <a:pt x="589" y="33"/>
                  </a:lnTo>
                  <a:lnTo>
                    <a:pt x="572" y="33"/>
                  </a:lnTo>
                  <a:lnTo>
                    <a:pt x="557" y="36"/>
                  </a:lnTo>
                  <a:lnTo>
                    <a:pt x="543" y="45"/>
                  </a:lnTo>
                  <a:lnTo>
                    <a:pt x="530" y="58"/>
                  </a:lnTo>
                  <a:lnTo>
                    <a:pt x="518" y="74"/>
                  </a:lnTo>
                  <a:lnTo>
                    <a:pt x="508" y="91"/>
                  </a:lnTo>
                  <a:lnTo>
                    <a:pt x="501" y="104"/>
                  </a:lnTo>
                  <a:lnTo>
                    <a:pt x="495" y="114"/>
                  </a:lnTo>
                  <a:lnTo>
                    <a:pt x="494" y="118"/>
                  </a:lnTo>
                  <a:lnTo>
                    <a:pt x="491" y="117"/>
                  </a:lnTo>
                  <a:lnTo>
                    <a:pt x="485" y="113"/>
                  </a:lnTo>
                  <a:lnTo>
                    <a:pt x="476" y="107"/>
                  </a:lnTo>
                  <a:lnTo>
                    <a:pt x="465" y="100"/>
                  </a:lnTo>
                  <a:lnTo>
                    <a:pt x="452" y="95"/>
                  </a:lnTo>
                  <a:lnTo>
                    <a:pt x="439" y="91"/>
                  </a:lnTo>
                  <a:lnTo>
                    <a:pt x="424" y="91"/>
                  </a:lnTo>
                  <a:lnTo>
                    <a:pt x="411" y="94"/>
                  </a:lnTo>
                  <a:lnTo>
                    <a:pt x="396" y="101"/>
                  </a:lnTo>
                  <a:lnTo>
                    <a:pt x="375" y="111"/>
                  </a:lnTo>
                  <a:lnTo>
                    <a:pt x="352" y="123"/>
                  </a:lnTo>
                  <a:lnTo>
                    <a:pt x="326" y="133"/>
                  </a:lnTo>
                  <a:lnTo>
                    <a:pt x="299" y="144"/>
                  </a:lnTo>
                  <a:lnTo>
                    <a:pt x="273" y="151"/>
                  </a:lnTo>
                  <a:lnTo>
                    <a:pt x="250" y="159"/>
                  </a:lnTo>
                  <a:lnTo>
                    <a:pt x="231" y="160"/>
                  </a:lnTo>
                  <a:lnTo>
                    <a:pt x="16" y="102"/>
                  </a:lnTo>
                  <a:lnTo>
                    <a:pt x="0" y="156"/>
                  </a:lnTo>
                  <a:lnTo>
                    <a:pt x="218" y="226"/>
                  </a:lnTo>
                  <a:lnTo>
                    <a:pt x="481" y="147"/>
                  </a:lnTo>
                  <a:lnTo>
                    <a:pt x="482" y="149"/>
                  </a:lnTo>
                  <a:lnTo>
                    <a:pt x="488" y="150"/>
                  </a:lnTo>
                  <a:lnTo>
                    <a:pt x="497" y="153"/>
                  </a:lnTo>
                  <a:lnTo>
                    <a:pt x="505" y="153"/>
                  </a:lnTo>
                  <a:lnTo>
                    <a:pt x="517" y="151"/>
                  </a:lnTo>
                  <a:lnTo>
                    <a:pt x="527" y="147"/>
                  </a:lnTo>
                  <a:lnTo>
                    <a:pt x="535" y="137"/>
                  </a:lnTo>
                  <a:lnTo>
                    <a:pt x="543" y="121"/>
                  </a:lnTo>
                  <a:lnTo>
                    <a:pt x="711" y="40"/>
                  </a:lnTo>
                  <a:lnTo>
                    <a:pt x="687" y="0"/>
                  </a:lnTo>
                  <a:close/>
                </a:path>
              </a:pathLst>
            </a:custGeom>
            <a:solidFill>
              <a:srgbClr val="E0C4C6"/>
            </a:solidFill>
            <a:ln w="9525">
              <a:noFill/>
              <a:round/>
              <a:headEnd/>
              <a:tailEnd/>
            </a:ln>
          </p:spPr>
          <p:txBody>
            <a:bodyPr/>
            <a:lstStyle/>
            <a:p>
              <a:endParaRPr lang="en-US"/>
            </a:p>
          </p:txBody>
        </p:sp>
        <p:sp>
          <p:nvSpPr>
            <p:cNvPr id="18514" name="Freeform 82"/>
            <p:cNvSpPr>
              <a:spLocks/>
            </p:cNvSpPr>
            <p:nvPr/>
          </p:nvSpPr>
          <p:spPr bwMode="auto">
            <a:xfrm>
              <a:off x="5432" y="4083"/>
              <a:ext cx="107" cy="73"/>
            </a:xfrm>
            <a:custGeom>
              <a:avLst/>
              <a:gdLst/>
              <a:ahLst/>
              <a:cxnLst>
                <a:cxn ang="0">
                  <a:pos x="11" y="13"/>
                </a:cxn>
                <a:cxn ang="0">
                  <a:pos x="10" y="18"/>
                </a:cxn>
                <a:cxn ang="0">
                  <a:pos x="7" y="19"/>
                </a:cxn>
                <a:cxn ang="0">
                  <a:pos x="4" y="21"/>
                </a:cxn>
                <a:cxn ang="0">
                  <a:pos x="0" y="21"/>
                </a:cxn>
                <a:cxn ang="0">
                  <a:pos x="135" y="61"/>
                </a:cxn>
                <a:cxn ang="0">
                  <a:pos x="143" y="64"/>
                </a:cxn>
                <a:cxn ang="0">
                  <a:pos x="148" y="68"/>
                </a:cxn>
                <a:cxn ang="0">
                  <a:pos x="156" y="73"/>
                </a:cxn>
                <a:cxn ang="0">
                  <a:pos x="163" y="78"/>
                </a:cxn>
                <a:cxn ang="0">
                  <a:pos x="169" y="84"/>
                </a:cxn>
                <a:cxn ang="0">
                  <a:pos x="174" y="88"/>
                </a:cxn>
                <a:cxn ang="0">
                  <a:pos x="179" y="93"/>
                </a:cxn>
                <a:cxn ang="0">
                  <a:pos x="182" y="97"/>
                </a:cxn>
                <a:cxn ang="0">
                  <a:pos x="184" y="106"/>
                </a:cxn>
                <a:cxn ang="0">
                  <a:pos x="189" y="120"/>
                </a:cxn>
                <a:cxn ang="0">
                  <a:pos x="193" y="135"/>
                </a:cxn>
                <a:cxn ang="0">
                  <a:pos x="195" y="140"/>
                </a:cxn>
                <a:cxn ang="0">
                  <a:pos x="196" y="145"/>
                </a:cxn>
                <a:cxn ang="0">
                  <a:pos x="199" y="146"/>
                </a:cxn>
                <a:cxn ang="0">
                  <a:pos x="203" y="148"/>
                </a:cxn>
                <a:cxn ang="0">
                  <a:pos x="206" y="148"/>
                </a:cxn>
                <a:cxn ang="0">
                  <a:pos x="210" y="146"/>
                </a:cxn>
                <a:cxn ang="0">
                  <a:pos x="212" y="143"/>
                </a:cxn>
                <a:cxn ang="0">
                  <a:pos x="213" y="139"/>
                </a:cxn>
                <a:cxn ang="0">
                  <a:pos x="213" y="135"/>
                </a:cxn>
                <a:cxn ang="0">
                  <a:pos x="200" y="90"/>
                </a:cxn>
                <a:cxn ang="0">
                  <a:pos x="200" y="88"/>
                </a:cxn>
                <a:cxn ang="0">
                  <a:pos x="200" y="87"/>
                </a:cxn>
                <a:cxn ang="0">
                  <a:pos x="199" y="87"/>
                </a:cxn>
                <a:cxn ang="0">
                  <a:pos x="199" y="86"/>
                </a:cxn>
                <a:cxn ang="0">
                  <a:pos x="197" y="84"/>
                </a:cxn>
                <a:cxn ang="0">
                  <a:pos x="193" y="80"/>
                </a:cxn>
                <a:cxn ang="0">
                  <a:pos x="187" y="74"/>
                </a:cxn>
                <a:cxn ang="0">
                  <a:pos x="180" y="67"/>
                </a:cxn>
                <a:cxn ang="0">
                  <a:pos x="171" y="60"/>
                </a:cxn>
                <a:cxn ang="0">
                  <a:pos x="161" y="52"/>
                </a:cxn>
                <a:cxn ang="0">
                  <a:pos x="151" y="47"/>
                </a:cxn>
                <a:cxn ang="0">
                  <a:pos x="141" y="42"/>
                </a:cxn>
                <a:cxn ang="0">
                  <a:pos x="6" y="0"/>
                </a:cxn>
                <a:cxn ang="0">
                  <a:pos x="8" y="2"/>
                </a:cxn>
                <a:cxn ang="0">
                  <a:pos x="11" y="5"/>
                </a:cxn>
                <a:cxn ang="0">
                  <a:pos x="13" y="9"/>
                </a:cxn>
                <a:cxn ang="0">
                  <a:pos x="11" y="13"/>
                </a:cxn>
              </a:cxnLst>
              <a:rect l="0" t="0" r="r" b="b"/>
              <a:pathLst>
                <a:path w="213" h="148">
                  <a:moveTo>
                    <a:pt x="11" y="13"/>
                  </a:moveTo>
                  <a:lnTo>
                    <a:pt x="10" y="18"/>
                  </a:lnTo>
                  <a:lnTo>
                    <a:pt x="7" y="19"/>
                  </a:lnTo>
                  <a:lnTo>
                    <a:pt x="4" y="21"/>
                  </a:lnTo>
                  <a:lnTo>
                    <a:pt x="0" y="21"/>
                  </a:lnTo>
                  <a:lnTo>
                    <a:pt x="135" y="61"/>
                  </a:lnTo>
                  <a:lnTo>
                    <a:pt x="143" y="64"/>
                  </a:lnTo>
                  <a:lnTo>
                    <a:pt x="148" y="68"/>
                  </a:lnTo>
                  <a:lnTo>
                    <a:pt x="156" y="73"/>
                  </a:lnTo>
                  <a:lnTo>
                    <a:pt x="163" y="78"/>
                  </a:lnTo>
                  <a:lnTo>
                    <a:pt x="169" y="84"/>
                  </a:lnTo>
                  <a:lnTo>
                    <a:pt x="174" y="88"/>
                  </a:lnTo>
                  <a:lnTo>
                    <a:pt x="179" y="93"/>
                  </a:lnTo>
                  <a:lnTo>
                    <a:pt x="182" y="97"/>
                  </a:lnTo>
                  <a:lnTo>
                    <a:pt x="184" y="106"/>
                  </a:lnTo>
                  <a:lnTo>
                    <a:pt x="189" y="120"/>
                  </a:lnTo>
                  <a:lnTo>
                    <a:pt x="193" y="135"/>
                  </a:lnTo>
                  <a:lnTo>
                    <a:pt x="195" y="140"/>
                  </a:lnTo>
                  <a:lnTo>
                    <a:pt x="196" y="145"/>
                  </a:lnTo>
                  <a:lnTo>
                    <a:pt x="199" y="146"/>
                  </a:lnTo>
                  <a:lnTo>
                    <a:pt x="203" y="148"/>
                  </a:lnTo>
                  <a:lnTo>
                    <a:pt x="206" y="148"/>
                  </a:lnTo>
                  <a:lnTo>
                    <a:pt x="210" y="146"/>
                  </a:lnTo>
                  <a:lnTo>
                    <a:pt x="212" y="143"/>
                  </a:lnTo>
                  <a:lnTo>
                    <a:pt x="213" y="139"/>
                  </a:lnTo>
                  <a:lnTo>
                    <a:pt x="213" y="135"/>
                  </a:lnTo>
                  <a:lnTo>
                    <a:pt x="200" y="90"/>
                  </a:lnTo>
                  <a:lnTo>
                    <a:pt x="200" y="88"/>
                  </a:lnTo>
                  <a:lnTo>
                    <a:pt x="200" y="87"/>
                  </a:lnTo>
                  <a:lnTo>
                    <a:pt x="199" y="87"/>
                  </a:lnTo>
                  <a:lnTo>
                    <a:pt x="199" y="86"/>
                  </a:lnTo>
                  <a:lnTo>
                    <a:pt x="197" y="84"/>
                  </a:lnTo>
                  <a:lnTo>
                    <a:pt x="193" y="80"/>
                  </a:lnTo>
                  <a:lnTo>
                    <a:pt x="187" y="74"/>
                  </a:lnTo>
                  <a:lnTo>
                    <a:pt x="180" y="67"/>
                  </a:lnTo>
                  <a:lnTo>
                    <a:pt x="171" y="60"/>
                  </a:lnTo>
                  <a:lnTo>
                    <a:pt x="161" y="52"/>
                  </a:lnTo>
                  <a:lnTo>
                    <a:pt x="151" y="47"/>
                  </a:lnTo>
                  <a:lnTo>
                    <a:pt x="141" y="42"/>
                  </a:lnTo>
                  <a:lnTo>
                    <a:pt x="6" y="0"/>
                  </a:lnTo>
                  <a:lnTo>
                    <a:pt x="8" y="2"/>
                  </a:lnTo>
                  <a:lnTo>
                    <a:pt x="11" y="5"/>
                  </a:lnTo>
                  <a:lnTo>
                    <a:pt x="13" y="9"/>
                  </a:lnTo>
                  <a:lnTo>
                    <a:pt x="11" y="13"/>
                  </a:lnTo>
                  <a:close/>
                </a:path>
              </a:pathLst>
            </a:custGeom>
            <a:solidFill>
              <a:srgbClr val="000000"/>
            </a:solidFill>
            <a:ln w="9525">
              <a:noFill/>
              <a:round/>
              <a:headEnd/>
              <a:tailEnd/>
            </a:ln>
          </p:spPr>
          <p:txBody>
            <a:bodyPr/>
            <a:lstStyle/>
            <a:p>
              <a:endParaRPr lang="en-US"/>
            </a:p>
          </p:txBody>
        </p:sp>
      </p:grpSp>
      <p:sp>
        <p:nvSpPr>
          <p:cNvPr id="74" name="TextBox 73"/>
          <p:cNvSpPr txBox="1"/>
          <p:nvPr/>
        </p:nvSpPr>
        <p:spPr>
          <a:xfrm>
            <a:off x="7581900" y="5773166"/>
            <a:ext cx="419100" cy="369332"/>
          </a:xfrm>
          <a:prstGeom prst="rect">
            <a:avLst/>
          </a:prstGeom>
          <a:noFill/>
        </p:spPr>
        <p:txBody>
          <a:bodyPr wrap="square" rtlCol="0">
            <a:spAutoFit/>
          </a:bodyPr>
          <a:lstStyle/>
          <a:p>
            <a:r>
              <a:rPr lang="en-US" dirty="0"/>
              <a:t>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slide(fromBottom)">
                                      <p:cBhvr>
                                        <p:cTn id="7" dur="2000"/>
                                        <p:tgtEl>
                                          <p:spTgt spid="18435"/>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8457"/>
                                        </p:tgtEl>
                                        <p:attrNameLst>
                                          <p:attrName>style.visibility</p:attrName>
                                        </p:attrNameLst>
                                      </p:cBhvr>
                                      <p:to>
                                        <p:strVal val="visible"/>
                                      </p:to>
                                    </p:set>
                                    <p:anim calcmode="lin" valueType="num">
                                      <p:cBhvr>
                                        <p:cTn id="10" dur="1000" fill="hold"/>
                                        <p:tgtEl>
                                          <p:spTgt spid="18457"/>
                                        </p:tgtEl>
                                        <p:attrNameLst>
                                          <p:attrName>ppt_w</p:attrName>
                                        </p:attrNameLst>
                                      </p:cBhvr>
                                      <p:tavLst>
                                        <p:tav tm="0">
                                          <p:val>
                                            <p:strVal val="#ppt_w*0.70"/>
                                          </p:val>
                                        </p:tav>
                                        <p:tav tm="100000">
                                          <p:val>
                                            <p:strVal val="#ppt_w"/>
                                          </p:val>
                                        </p:tav>
                                      </p:tavLst>
                                    </p:anim>
                                    <p:anim calcmode="lin" valueType="num">
                                      <p:cBhvr>
                                        <p:cTn id="11" dur="1000" fill="hold"/>
                                        <p:tgtEl>
                                          <p:spTgt spid="18457"/>
                                        </p:tgtEl>
                                        <p:attrNameLst>
                                          <p:attrName>ppt_h</p:attrName>
                                        </p:attrNameLst>
                                      </p:cBhvr>
                                      <p:tavLst>
                                        <p:tav tm="0">
                                          <p:val>
                                            <p:strVal val="#ppt_h"/>
                                          </p:val>
                                        </p:tav>
                                        <p:tav tm="100000">
                                          <p:val>
                                            <p:strVal val="#ppt_h"/>
                                          </p:val>
                                        </p:tav>
                                      </p:tavLst>
                                    </p:anim>
                                    <p:animEffect transition="in" filter="fade">
                                      <p:cBhvr>
                                        <p:cTn id="12" dur="1000"/>
                                        <p:tgtEl>
                                          <p:spTgt spid="18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7" grpId="0" animBg="1"/>
      <p:bldP spid="184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8" name="Oval 12"/>
          <p:cNvSpPr>
            <a:spLocks noChangeArrowheads="1"/>
          </p:cNvSpPr>
          <p:nvPr/>
        </p:nvSpPr>
        <p:spPr bwMode="auto">
          <a:xfrm>
            <a:off x="-457200" y="9906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9469" name="Oval 13"/>
          <p:cNvSpPr>
            <a:spLocks noChangeArrowheads="1"/>
          </p:cNvSpPr>
          <p:nvPr/>
        </p:nvSpPr>
        <p:spPr bwMode="auto">
          <a:xfrm>
            <a:off x="228600" y="3124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9470" name="Oval 14"/>
          <p:cNvSpPr>
            <a:spLocks noChangeArrowheads="1"/>
          </p:cNvSpPr>
          <p:nvPr/>
        </p:nvSpPr>
        <p:spPr bwMode="auto">
          <a:xfrm>
            <a:off x="-762000" y="5257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9471" name="Oval 15"/>
          <p:cNvSpPr>
            <a:spLocks noChangeArrowheads="1"/>
          </p:cNvSpPr>
          <p:nvPr/>
        </p:nvSpPr>
        <p:spPr bwMode="auto">
          <a:xfrm>
            <a:off x="8382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9472" name="Oval 16"/>
          <p:cNvSpPr>
            <a:spLocks noChangeArrowheads="1"/>
          </p:cNvSpPr>
          <p:nvPr/>
        </p:nvSpPr>
        <p:spPr bwMode="auto">
          <a:xfrm>
            <a:off x="3581400" y="5715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9473" name="Oval 17"/>
          <p:cNvSpPr>
            <a:spLocks noChangeArrowheads="1"/>
          </p:cNvSpPr>
          <p:nvPr/>
        </p:nvSpPr>
        <p:spPr bwMode="auto">
          <a:xfrm>
            <a:off x="6172200" y="6286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9474" name="Oval 18"/>
          <p:cNvSpPr>
            <a:spLocks noChangeArrowheads="1"/>
          </p:cNvSpPr>
          <p:nvPr/>
        </p:nvSpPr>
        <p:spPr bwMode="auto">
          <a:xfrm>
            <a:off x="83058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9475" name="Oval 19"/>
          <p:cNvSpPr>
            <a:spLocks noChangeArrowheads="1"/>
          </p:cNvSpPr>
          <p:nvPr/>
        </p:nvSpPr>
        <p:spPr bwMode="auto">
          <a:xfrm>
            <a:off x="8001000" y="3505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9476" name="Oval 20"/>
          <p:cNvSpPr>
            <a:spLocks noChangeArrowheads="1"/>
          </p:cNvSpPr>
          <p:nvPr/>
        </p:nvSpPr>
        <p:spPr bwMode="auto">
          <a:xfrm>
            <a:off x="8572500" y="1295400"/>
            <a:ext cx="1143000" cy="1143000"/>
          </a:xfrm>
          <a:prstGeom prst="ellipse">
            <a:avLst/>
          </a:prstGeom>
          <a:solidFill>
            <a:schemeClr val="bg1"/>
          </a:solidFill>
          <a:ln w="9525">
            <a:solidFill>
              <a:schemeClr val="tx1"/>
            </a:solidFill>
            <a:round/>
            <a:headEnd/>
            <a:tailEnd/>
          </a:ln>
          <a:effectLst/>
        </p:spPr>
        <p:txBody>
          <a:bodyPr wrap="none" anchor="ctr"/>
          <a:lstStyle/>
          <a:p>
            <a:pPr algn="ctr"/>
            <a:endParaRPr lang="en-US"/>
          </a:p>
        </p:txBody>
      </p:sp>
      <p:sp>
        <p:nvSpPr>
          <p:cNvPr id="19477" name="Oval 21"/>
          <p:cNvSpPr>
            <a:spLocks noChangeArrowheads="1"/>
          </p:cNvSpPr>
          <p:nvPr/>
        </p:nvSpPr>
        <p:spPr bwMode="auto">
          <a:xfrm>
            <a:off x="8001000" y="-571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9478" name="Oval 22"/>
          <p:cNvSpPr>
            <a:spLocks noChangeArrowheads="1"/>
          </p:cNvSpPr>
          <p:nvPr/>
        </p:nvSpPr>
        <p:spPr bwMode="auto">
          <a:xfrm>
            <a:off x="5181600" y="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9479" name="Oval 23"/>
          <p:cNvSpPr>
            <a:spLocks noChangeArrowheads="1"/>
          </p:cNvSpPr>
          <p:nvPr/>
        </p:nvSpPr>
        <p:spPr bwMode="auto">
          <a:xfrm>
            <a:off x="213360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9480" name="Oval 24"/>
          <p:cNvSpPr>
            <a:spLocks noChangeArrowheads="1"/>
          </p:cNvSpPr>
          <p:nvPr/>
        </p:nvSpPr>
        <p:spPr bwMode="auto">
          <a:xfrm>
            <a:off x="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9481" name="Rectangle 25"/>
          <p:cNvSpPr>
            <a:spLocks noChangeArrowheads="1"/>
          </p:cNvSpPr>
          <p:nvPr/>
        </p:nvSpPr>
        <p:spPr bwMode="auto">
          <a:xfrm>
            <a:off x="609600" y="457200"/>
            <a:ext cx="8077200" cy="6019800"/>
          </a:xfrm>
          <a:prstGeom prst="rect">
            <a:avLst/>
          </a:prstGeom>
          <a:solidFill>
            <a:schemeClr val="bg1"/>
          </a:solidFill>
          <a:ln w="127000">
            <a:solidFill>
              <a:srgbClr val="FF0000"/>
            </a:solidFill>
            <a:miter lim="800000"/>
            <a:headEnd/>
            <a:tailEnd/>
          </a:ln>
          <a:effectLst/>
        </p:spPr>
        <p:txBody>
          <a:bodyPr wrap="none" anchor="ctr"/>
          <a:lstStyle/>
          <a:p>
            <a:endParaRPr lang="en-US"/>
          </a:p>
        </p:txBody>
      </p:sp>
      <p:sp>
        <p:nvSpPr>
          <p:cNvPr id="19482" name="WordArt 26"/>
          <p:cNvSpPr>
            <a:spLocks noChangeArrowheads="1" noChangeShapeType="1" noTextEdit="1"/>
          </p:cNvSpPr>
          <p:nvPr/>
        </p:nvSpPr>
        <p:spPr bwMode="auto">
          <a:xfrm>
            <a:off x="914400" y="609600"/>
            <a:ext cx="7543800" cy="838200"/>
          </a:xfrm>
          <a:prstGeom prst="rect">
            <a:avLst/>
          </a:prstGeom>
        </p:spPr>
        <p:txBody>
          <a:bodyPr wrap="none" fromWordArt="1">
            <a:prstTxWarp prst="textPlain">
              <a:avLst>
                <a:gd name="adj" fmla="val 50000"/>
              </a:avLst>
            </a:prstTxWarp>
          </a:bodyPr>
          <a:lstStyle/>
          <a:p>
            <a:pPr algn="ctr"/>
            <a:r>
              <a:rPr lang="en-US" sz="3600" kern="10" dirty="0" smtClean="0">
                <a:ln w="25400">
                  <a:solidFill>
                    <a:srgbClr val="CC0000"/>
                  </a:solidFill>
                  <a:round/>
                  <a:headEnd/>
                  <a:tailEnd/>
                </a:ln>
                <a:solidFill>
                  <a:srgbClr val="FF7979"/>
                </a:solidFill>
                <a:latin typeface="Cheri"/>
              </a:rPr>
              <a:t>Science</a:t>
            </a:r>
            <a:endParaRPr lang="en-US" sz="3600" kern="10" dirty="0">
              <a:ln w="25400">
                <a:solidFill>
                  <a:srgbClr val="CC0000"/>
                </a:solidFill>
                <a:round/>
                <a:headEnd/>
                <a:tailEnd/>
              </a:ln>
              <a:solidFill>
                <a:srgbClr val="FF7979"/>
              </a:solidFill>
              <a:latin typeface="Cheri"/>
            </a:endParaRPr>
          </a:p>
        </p:txBody>
      </p:sp>
      <p:sp>
        <p:nvSpPr>
          <p:cNvPr id="19459" name="Text Box 3"/>
          <p:cNvSpPr txBox="1">
            <a:spLocks noChangeArrowheads="1"/>
          </p:cNvSpPr>
          <p:nvPr/>
        </p:nvSpPr>
        <p:spPr bwMode="auto">
          <a:xfrm>
            <a:off x="685800" y="1693307"/>
            <a:ext cx="7924800" cy="4555093"/>
          </a:xfrm>
          <a:prstGeom prst="rect">
            <a:avLst/>
          </a:prstGeom>
          <a:noFill/>
          <a:ln w="9525">
            <a:noFill/>
            <a:miter lim="800000"/>
            <a:headEnd/>
            <a:tailEnd/>
          </a:ln>
          <a:effectLst/>
        </p:spPr>
        <p:txBody>
          <a:bodyPr>
            <a:spAutoFit/>
          </a:bodyPr>
          <a:lstStyle/>
          <a:p>
            <a:pPr eaLnBrk="0" hangingPunct="0">
              <a:spcBef>
                <a:spcPct val="50000"/>
              </a:spcBef>
            </a:pPr>
            <a:r>
              <a:rPr lang="en-US" sz="2000" dirty="0" smtClean="0">
                <a:latin typeface="Minya Nouvelle" pitchFamily="2" charset="0"/>
              </a:rPr>
              <a:t>Science instruction will incorporate a combination of informational reading as well as hands-on learning.  Students will be asked to make observations, draw conclusions, and apply their new learning to real world problems.</a:t>
            </a:r>
          </a:p>
          <a:p>
            <a:pPr eaLnBrk="0" hangingPunct="0">
              <a:spcBef>
                <a:spcPts val="0"/>
              </a:spcBef>
            </a:pPr>
            <a:endParaRPr lang="en-US" sz="2000" b="1" dirty="0" smtClean="0">
              <a:latin typeface="Minya Nouvelle" pitchFamily="2" charset="0"/>
            </a:endParaRPr>
          </a:p>
          <a:p>
            <a:pPr algn="ctr" eaLnBrk="0" hangingPunct="0">
              <a:spcBef>
                <a:spcPct val="50000"/>
              </a:spcBef>
            </a:pPr>
            <a:r>
              <a:rPr lang="en-US" sz="2000" b="1" dirty="0" smtClean="0">
                <a:latin typeface="Minya Nouvelle" pitchFamily="2" charset="0"/>
              </a:rPr>
              <a:t>Topics of Study:</a:t>
            </a:r>
          </a:p>
          <a:p>
            <a:pPr algn="ctr" eaLnBrk="0" hangingPunct="0">
              <a:spcBef>
                <a:spcPct val="50000"/>
              </a:spcBef>
              <a:buFont typeface="Arial" pitchFamily="34" charset="0"/>
              <a:buChar char="•"/>
            </a:pPr>
            <a:r>
              <a:rPr lang="en-US" sz="2000" dirty="0" smtClean="0">
                <a:latin typeface="Minya Nouvelle" pitchFamily="2" charset="0"/>
              </a:rPr>
              <a:t>Measurement</a:t>
            </a:r>
          </a:p>
          <a:p>
            <a:pPr algn="ctr" eaLnBrk="0" hangingPunct="0">
              <a:spcBef>
                <a:spcPct val="50000"/>
              </a:spcBef>
              <a:buFont typeface="Arial" pitchFamily="34" charset="0"/>
              <a:buChar char="•"/>
            </a:pPr>
            <a:r>
              <a:rPr lang="en-US" sz="2000" dirty="0" smtClean="0">
                <a:latin typeface="Minya Nouvelle" pitchFamily="2" charset="0"/>
              </a:rPr>
              <a:t>Water</a:t>
            </a:r>
          </a:p>
          <a:p>
            <a:pPr algn="ctr" eaLnBrk="0" hangingPunct="0">
              <a:spcBef>
                <a:spcPct val="50000"/>
              </a:spcBef>
              <a:buFont typeface="Arial" pitchFamily="34" charset="0"/>
              <a:buChar char="•"/>
            </a:pPr>
            <a:r>
              <a:rPr lang="en-US" sz="2000" dirty="0" smtClean="0">
                <a:latin typeface="Minya Nouvelle" pitchFamily="2" charset="0"/>
              </a:rPr>
              <a:t>Light and Heat</a:t>
            </a:r>
          </a:p>
          <a:p>
            <a:pPr algn="ctr" eaLnBrk="0" hangingPunct="0">
              <a:spcBef>
                <a:spcPct val="50000"/>
              </a:spcBef>
              <a:buFont typeface="Arial" pitchFamily="34" charset="0"/>
              <a:buChar char="•"/>
            </a:pPr>
            <a:r>
              <a:rPr lang="en-US" sz="2000" dirty="0" smtClean="0">
                <a:latin typeface="Minya Nouvelle" pitchFamily="2" charset="0"/>
              </a:rPr>
              <a:t>Sun, Moon, and Stars</a:t>
            </a:r>
          </a:p>
          <a:p>
            <a:pPr algn="ctr" eaLnBrk="0" hangingPunct="0">
              <a:spcBef>
                <a:spcPct val="50000"/>
              </a:spcBef>
              <a:buFont typeface="Arial" pitchFamily="34" charset="0"/>
              <a:buChar char="•"/>
            </a:pPr>
            <a:r>
              <a:rPr lang="en-US" sz="2000" dirty="0" smtClean="0">
                <a:latin typeface="Minya Nouvelle" pitchFamily="2" charset="0"/>
              </a:rPr>
              <a:t>Life Structures</a:t>
            </a:r>
          </a:p>
        </p:txBody>
      </p:sp>
      <p:grpSp>
        <p:nvGrpSpPr>
          <p:cNvPr id="66" name="Group 30"/>
          <p:cNvGrpSpPr>
            <a:grpSpLocks noChangeAspect="1"/>
          </p:cNvGrpSpPr>
          <p:nvPr/>
        </p:nvGrpSpPr>
        <p:grpSpPr bwMode="auto">
          <a:xfrm>
            <a:off x="6324600" y="4572000"/>
            <a:ext cx="2590800" cy="1985962"/>
            <a:chOff x="4416" y="3264"/>
            <a:chExt cx="1344" cy="1030"/>
          </a:xfrm>
        </p:grpSpPr>
        <p:sp>
          <p:nvSpPr>
            <p:cNvPr id="67" name="AutoShape 29"/>
            <p:cNvSpPr>
              <a:spLocks noChangeAspect="1" noChangeArrowheads="1" noTextEdit="1"/>
            </p:cNvSpPr>
            <p:nvPr/>
          </p:nvSpPr>
          <p:spPr bwMode="auto">
            <a:xfrm>
              <a:off x="4416" y="3264"/>
              <a:ext cx="1344" cy="1030"/>
            </a:xfrm>
            <a:prstGeom prst="rect">
              <a:avLst/>
            </a:prstGeom>
            <a:noFill/>
            <a:ln w="9525">
              <a:noFill/>
              <a:miter lim="800000"/>
              <a:headEnd/>
              <a:tailEnd/>
            </a:ln>
          </p:spPr>
          <p:txBody>
            <a:bodyPr/>
            <a:lstStyle/>
            <a:p>
              <a:endParaRPr lang="en-US"/>
            </a:p>
          </p:txBody>
        </p:sp>
        <p:sp>
          <p:nvSpPr>
            <p:cNvPr id="68" name="Freeform 31"/>
            <p:cNvSpPr>
              <a:spLocks/>
            </p:cNvSpPr>
            <p:nvPr/>
          </p:nvSpPr>
          <p:spPr bwMode="auto">
            <a:xfrm>
              <a:off x="4417" y="3264"/>
              <a:ext cx="1209" cy="867"/>
            </a:xfrm>
            <a:custGeom>
              <a:avLst/>
              <a:gdLst/>
              <a:ahLst/>
              <a:cxnLst>
                <a:cxn ang="0">
                  <a:pos x="2413" y="956"/>
                </a:cxn>
                <a:cxn ang="0">
                  <a:pos x="2382" y="1084"/>
                </a:cxn>
                <a:cxn ang="0">
                  <a:pos x="2324" y="1203"/>
                </a:cxn>
                <a:cxn ang="0">
                  <a:pos x="2244" y="1316"/>
                </a:cxn>
                <a:cxn ang="0">
                  <a:pos x="2143" y="1417"/>
                </a:cxn>
                <a:cxn ang="0">
                  <a:pos x="2022" y="1507"/>
                </a:cxn>
                <a:cxn ang="0">
                  <a:pos x="1885" y="1585"/>
                </a:cxn>
                <a:cxn ang="0">
                  <a:pos x="1734" y="1647"/>
                </a:cxn>
                <a:cxn ang="0">
                  <a:pos x="1569" y="1694"/>
                </a:cxn>
                <a:cxn ang="0">
                  <a:pos x="1394" y="1724"/>
                </a:cxn>
                <a:cxn ang="0">
                  <a:pos x="1210" y="1733"/>
                </a:cxn>
                <a:cxn ang="0">
                  <a:pos x="1025" y="1724"/>
                </a:cxn>
                <a:cxn ang="0">
                  <a:pos x="851" y="1694"/>
                </a:cxn>
                <a:cxn ang="0">
                  <a:pos x="685" y="1647"/>
                </a:cxn>
                <a:cxn ang="0">
                  <a:pos x="534" y="1585"/>
                </a:cxn>
                <a:cxn ang="0">
                  <a:pos x="397" y="1507"/>
                </a:cxn>
                <a:cxn ang="0">
                  <a:pos x="276" y="1417"/>
                </a:cxn>
                <a:cxn ang="0">
                  <a:pos x="175" y="1316"/>
                </a:cxn>
                <a:cxn ang="0">
                  <a:pos x="96" y="1203"/>
                </a:cxn>
                <a:cxn ang="0">
                  <a:pos x="38" y="1084"/>
                </a:cxn>
                <a:cxn ang="0">
                  <a:pos x="7" y="956"/>
                </a:cxn>
                <a:cxn ang="0">
                  <a:pos x="2" y="823"/>
                </a:cxn>
                <a:cxn ang="0">
                  <a:pos x="25" y="692"/>
                </a:cxn>
                <a:cxn ang="0">
                  <a:pos x="74" y="569"/>
                </a:cxn>
                <a:cxn ang="0">
                  <a:pos x="147" y="454"/>
                </a:cxn>
                <a:cxn ang="0">
                  <a:pos x="241" y="348"/>
                </a:cxn>
                <a:cxn ang="0">
                  <a:pos x="356" y="254"/>
                </a:cxn>
                <a:cxn ang="0">
                  <a:pos x="486" y="172"/>
                </a:cxn>
                <a:cxn ang="0">
                  <a:pos x="634" y="105"/>
                </a:cxn>
                <a:cxn ang="0">
                  <a:pos x="794" y="52"/>
                </a:cxn>
                <a:cxn ang="0">
                  <a:pos x="966" y="17"/>
                </a:cxn>
                <a:cxn ang="0">
                  <a:pos x="1148" y="1"/>
                </a:cxn>
                <a:cxn ang="0">
                  <a:pos x="1334" y="4"/>
                </a:cxn>
                <a:cxn ang="0">
                  <a:pos x="1513" y="27"/>
                </a:cxn>
                <a:cxn ang="0">
                  <a:pos x="1681" y="69"/>
                </a:cxn>
                <a:cxn ang="0">
                  <a:pos x="1837" y="125"/>
                </a:cxn>
                <a:cxn ang="0">
                  <a:pos x="1979" y="198"/>
                </a:cxn>
                <a:cxn ang="0">
                  <a:pos x="2104" y="284"/>
                </a:cxn>
                <a:cxn ang="0">
                  <a:pos x="2212" y="382"/>
                </a:cxn>
                <a:cxn ang="0">
                  <a:pos x="2300" y="491"/>
                </a:cxn>
                <a:cxn ang="0">
                  <a:pos x="2365" y="609"/>
                </a:cxn>
                <a:cxn ang="0">
                  <a:pos x="2406" y="736"/>
                </a:cxn>
                <a:cxn ang="0">
                  <a:pos x="2419" y="867"/>
                </a:cxn>
              </a:cxnLst>
              <a:rect l="0" t="0" r="r" b="b"/>
              <a:pathLst>
                <a:path w="2419" h="1733">
                  <a:moveTo>
                    <a:pt x="2419" y="867"/>
                  </a:moveTo>
                  <a:lnTo>
                    <a:pt x="2418" y="912"/>
                  </a:lnTo>
                  <a:lnTo>
                    <a:pt x="2413" y="956"/>
                  </a:lnTo>
                  <a:lnTo>
                    <a:pt x="2406" y="999"/>
                  </a:lnTo>
                  <a:lnTo>
                    <a:pt x="2395" y="1042"/>
                  </a:lnTo>
                  <a:lnTo>
                    <a:pt x="2382" y="1084"/>
                  </a:lnTo>
                  <a:lnTo>
                    <a:pt x="2365" y="1124"/>
                  </a:lnTo>
                  <a:lnTo>
                    <a:pt x="2345" y="1164"/>
                  </a:lnTo>
                  <a:lnTo>
                    <a:pt x="2324" y="1203"/>
                  </a:lnTo>
                  <a:lnTo>
                    <a:pt x="2300" y="1242"/>
                  </a:lnTo>
                  <a:lnTo>
                    <a:pt x="2273" y="1280"/>
                  </a:lnTo>
                  <a:lnTo>
                    <a:pt x="2244" y="1316"/>
                  </a:lnTo>
                  <a:lnTo>
                    <a:pt x="2212" y="1351"/>
                  </a:lnTo>
                  <a:lnTo>
                    <a:pt x="2178" y="1385"/>
                  </a:lnTo>
                  <a:lnTo>
                    <a:pt x="2143" y="1417"/>
                  </a:lnTo>
                  <a:lnTo>
                    <a:pt x="2104" y="1450"/>
                  </a:lnTo>
                  <a:lnTo>
                    <a:pt x="2065" y="1479"/>
                  </a:lnTo>
                  <a:lnTo>
                    <a:pt x="2022" y="1507"/>
                  </a:lnTo>
                  <a:lnTo>
                    <a:pt x="1979" y="1536"/>
                  </a:lnTo>
                  <a:lnTo>
                    <a:pt x="1934" y="1561"/>
                  </a:lnTo>
                  <a:lnTo>
                    <a:pt x="1885" y="1585"/>
                  </a:lnTo>
                  <a:lnTo>
                    <a:pt x="1837" y="1608"/>
                  </a:lnTo>
                  <a:lnTo>
                    <a:pt x="1786" y="1628"/>
                  </a:lnTo>
                  <a:lnTo>
                    <a:pt x="1734" y="1647"/>
                  </a:lnTo>
                  <a:lnTo>
                    <a:pt x="1681" y="1665"/>
                  </a:lnTo>
                  <a:lnTo>
                    <a:pt x="1626" y="1681"/>
                  </a:lnTo>
                  <a:lnTo>
                    <a:pt x="1569" y="1694"/>
                  </a:lnTo>
                  <a:lnTo>
                    <a:pt x="1513" y="1706"/>
                  </a:lnTo>
                  <a:lnTo>
                    <a:pt x="1453" y="1716"/>
                  </a:lnTo>
                  <a:lnTo>
                    <a:pt x="1394" y="1724"/>
                  </a:lnTo>
                  <a:lnTo>
                    <a:pt x="1334" y="1729"/>
                  </a:lnTo>
                  <a:lnTo>
                    <a:pt x="1272" y="1732"/>
                  </a:lnTo>
                  <a:lnTo>
                    <a:pt x="1210" y="1733"/>
                  </a:lnTo>
                  <a:lnTo>
                    <a:pt x="1148" y="1732"/>
                  </a:lnTo>
                  <a:lnTo>
                    <a:pt x="1086" y="1729"/>
                  </a:lnTo>
                  <a:lnTo>
                    <a:pt x="1025" y="1724"/>
                  </a:lnTo>
                  <a:lnTo>
                    <a:pt x="966" y="1716"/>
                  </a:lnTo>
                  <a:lnTo>
                    <a:pt x="907" y="1706"/>
                  </a:lnTo>
                  <a:lnTo>
                    <a:pt x="851" y="1694"/>
                  </a:lnTo>
                  <a:lnTo>
                    <a:pt x="794" y="1681"/>
                  </a:lnTo>
                  <a:lnTo>
                    <a:pt x="739" y="1665"/>
                  </a:lnTo>
                  <a:lnTo>
                    <a:pt x="685" y="1647"/>
                  </a:lnTo>
                  <a:lnTo>
                    <a:pt x="634" y="1628"/>
                  </a:lnTo>
                  <a:lnTo>
                    <a:pt x="583" y="1608"/>
                  </a:lnTo>
                  <a:lnTo>
                    <a:pt x="534" y="1585"/>
                  </a:lnTo>
                  <a:lnTo>
                    <a:pt x="486" y="1561"/>
                  </a:lnTo>
                  <a:lnTo>
                    <a:pt x="440" y="1536"/>
                  </a:lnTo>
                  <a:lnTo>
                    <a:pt x="397" y="1507"/>
                  </a:lnTo>
                  <a:lnTo>
                    <a:pt x="356" y="1479"/>
                  </a:lnTo>
                  <a:lnTo>
                    <a:pt x="315" y="1450"/>
                  </a:lnTo>
                  <a:lnTo>
                    <a:pt x="276" y="1417"/>
                  </a:lnTo>
                  <a:lnTo>
                    <a:pt x="241" y="1385"/>
                  </a:lnTo>
                  <a:lnTo>
                    <a:pt x="208" y="1351"/>
                  </a:lnTo>
                  <a:lnTo>
                    <a:pt x="175" y="1316"/>
                  </a:lnTo>
                  <a:lnTo>
                    <a:pt x="147" y="1280"/>
                  </a:lnTo>
                  <a:lnTo>
                    <a:pt x="120" y="1242"/>
                  </a:lnTo>
                  <a:lnTo>
                    <a:pt x="96" y="1203"/>
                  </a:lnTo>
                  <a:lnTo>
                    <a:pt x="74" y="1164"/>
                  </a:lnTo>
                  <a:lnTo>
                    <a:pt x="54" y="1124"/>
                  </a:lnTo>
                  <a:lnTo>
                    <a:pt x="38" y="1084"/>
                  </a:lnTo>
                  <a:lnTo>
                    <a:pt x="25" y="1042"/>
                  </a:lnTo>
                  <a:lnTo>
                    <a:pt x="14" y="999"/>
                  </a:lnTo>
                  <a:lnTo>
                    <a:pt x="7" y="956"/>
                  </a:lnTo>
                  <a:lnTo>
                    <a:pt x="2" y="912"/>
                  </a:lnTo>
                  <a:lnTo>
                    <a:pt x="0" y="867"/>
                  </a:lnTo>
                  <a:lnTo>
                    <a:pt x="2" y="823"/>
                  </a:lnTo>
                  <a:lnTo>
                    <a:pt x="7" y="779"/>
                  </a:lnTo>
                  <a:lnTo>
                    <a:pt x="14" y="736"/>
                  </a:lnTo>
                  <a:lnTo>
                    <a:pt x="25" y="692"/>
                  </a:lnTo>
                  <a:lnTo>
                    <a:pt x="38" y="651"/>
                  </a:lnTo>
                  <a:lnTo>
                    <a:pt x="54" y="609"/>
                  </a:lnTo>
                  <a:lnTo>
                    <a:pt x="74" y="569"/>
                  </a:lnTo>
                  <a:lnTo>
                    <a:pt x="96" y="530"/>
                  </a:lnTo>
                  <a:lnTo>
                    <a:pt x="120" y="491"/>
                  </a:lnTo>
                  <a:lnTo>
                    <a:pt x="147" y="454"/>
                  </a:lnTo>
                  <a:lnTo>
                    <a:pt x="175" y="418"/>
                  </a:lnTo>
                  <a:lnTo>
                    <a:pt x="208" y="382"/>
                  </a:lnTo>
                  <a:lnTo>
                    <a:pt x="241" y="348"/>
                  </a:lnTo>
                  <a:lnTo>
                    <a:pt x="276" y="316"/>
                  </a:lnTo>
                  <a:lnTo>
                    <a:pt x="315" y="284"/>
                  </a:lnTo>
                  <a:lnTo>
                    <a:pt x="356" y="254"/>
                  </a:lnTo>
                  <a:lnTo>
                    <a:pt x="397" y="226"/>
                  </a:lnTo>
                  <a:lnTo>
                    <a:pt x="440" y="198"/>
                  </a:lnTo>
                  <a:lnTo>
                    <a:pt x="486" y="172"/>
                  </a:lnTo>
                  <a:lnTo>
                    <a:pt x="534" y="148"/>
                  </a:lnTo>
                  <a:lnTo>
                    <a:pt x="583" y="125"/>
                  </a:lnTo>
                  <a:lnTo>
                    <a:pt x="634" y="105"/>
                  </a:lnTo>
                  <a:lnTo>
                    <a:pt x="685" y="86"/>
                  </a:lnTo>
                  <a:lnTo>
                    <a:pt x="739" y="69"/>
                  </a:lnTo>
                  <a:lnTo>
                    <a:pt x="794" y="52"/>
                  </a:lnTo>
                  <a:lnTo>
                    <a:pt x="851" y="39"/>
                  </a:lnTo>
                  <a:lnTo>
                    <a:pt x="907" y="27"/>
                  </a:lnTo>
                  <a:lnTo>
                    <a:pt x="966" y="17"/>
                  </a:lnTo>
                  <a:lnTo>
                    <a:pt x="1025" y="9"/>
                  </a:lnTo>
                  <a:lnTo>
                    <a:pt x="1086" y="4"/>
                  </a:lnTo>
                  <a:lnTo>
                    <a:pt x="1148" y="1"/>
                  </a:lnTo>
                  <a:lnTo>
                    <a:pt x="1210" y="0"/>
                  </a:lnTo>
                  <a:lnTo>
                    <a:pt x="1272" y="1"/>
                  </a:lnTo>
                  <a:lnTo>
                    <a:pt x="1334" y="4"/>
                  </a:lnTo>
                  <a:lnTo>
                    <a:pt x="1394" y="9"/>
                  </a:lnTo>
                  <a:lnTo>
                    <a:pt x="1453" y="17"/>
                  </a:lnTo>
                  <a:lnTo>
                    <a:pt x="1513" y="27"/>
                  </a:lnTo>
                  <a:lnTo>
                    <a:pt x="1569" y="39"/>
                  </a:lnTo>
                  <a:lnTo>
                    <a:pt x="1626" y="52"/>
                  </a:lnTo>
                  <a:lnTo>
                    <a:pt x="1681" y="69"/>
                  </a:lnTo>
                  <a:lnTo>
                    <a:pt x="1734" y="86"/>
                  </a:lnTo>
                  <a:lnTo>
                    <a:pt x="1786" y="105"/>
                  </a:lnTo>
                  <a:lnTo>
                    <a:pt x="1837" y="125"/>
                  </a:lnTo>
                  <a:lnTo>
                    <a:pt x="1885" y="148"/>
                  </a:lnTo>
                  <a:lnTo>
                    <a:pt x="1934" y="172"/>
                  </a:lnTo>
                  <a:lnTo>
                    <a:pt x="1979" y="198"/>
                  </a:lnTo>
                  <a:lnTo>
                    <a:pt x="2022" y="226"/>
                  </a:lnTo>
                  <a:lnTo>
                    <a:pt x="2065" y="254"/>
                  </a:lnTo>
                  <a:lnTo>
                    <a:pt x="2104" y="284"/>
                  </a:lnTo>
                  <a:lnTo>
                    <a:pt x="2143" y="316"/>
                  </a:lnTo>
                  <a:lnTo>
                    <a:pt x="2178" y="348"/>
                  </a:lnTo>
                  <a:lnTo>
                    <a:pt x="2212" y="382"/>
                  </a:lnTo>
                  <a:lnTo>
                    <a:pt x="2244" y="418"/>
                  </a:lnTo>
                  <a:lnTo>
                    <a:pt x="2273" y="454"/>
                  </a:lnTo>
                  <a:lnTo>
                    <a:pt x="2300" y="491"/>
                  </a:lnTo>
                  <a:lnTo>
                    <a:pt x="2324" y="530"/>
                  </a:lnTo>
                  <a:lnTo>
                    <a:pt x="2345" y="569"/>
                  </a:lnTo>
                  <a:lnTo>
                    <a:pt x="2365" y="609"/>
                  </a:lnTo>
                  <a:lnTo>
                    <a:pt x="2382" y="651"/>
                  </a:lnTo>
                  <a:lnTo>
                    <a:pt x="2395" y="692"/>
                  </a:lnTo>
                  <a:lnTo>
                    <a:pt x="2406" y="736"/>
                  </a:lnTo>
                  <a:lnTo>
                    <a:pt x="2413" y="779"/>
                  </a:lnTo>
                  <a:lnTo>
                    <a:pt x="2418" y="823"/>
                  </a:lnTo>
                  <a:lnTo>
                    <a:pt x="2419" y="867"/>
                  </a:lnTo>
                  <a:close/>
                </a:path>
              </a:pathLst>
            </a:custGeom>
            <a:noFill/>
            <a:ln w="9525">
              <a:noFill/>
              <a:round/>
              <a:headEnd/>
              <a:tailEnd/>
            </a:ln>
          </p:spPr>
          <p:txBody>
            <a:bodyPr/>
            <a:lstStyle/>
            <a:p>
              <a:endParaRPr lang="en-US"/>
            </a:p>
          </p:txBody>
        </p:sp>
        <p:sp>
          <p:nvSpPr>
            <p:cNvPr id="69" name="Freeform 32"/>
            <p:cNvSpPr>
              <a:spLocks/>
            </p:cNvSpPr>
            <p:nvPr/>
          </p:nvSpPr>
          <p:spPr bwMode="auto">
            <a:xfrm>
              <a:off x="5055" y="3578"/>
              <a:ext cx="248" cy="213"/>
            </a:xfrm>
            <a:custGeom>
              <a:avLst/>
              <a:gdLst/>
              <a:ahLst/>
              <a:cxnLst>
                <a:cxn ang="0">
                  <a:pos x="449" y="3"/>
                </a:cxn>
                <a:cxn ang="0">
                  <a:pos x="444" y="13"/>
                </a:cxn>
                <a:cxn ang="0">
                  <a:pos x="447" y="30"/>
                </a:cxn>
                <a:cxn ang="0">
                  <a:pos x="457" y="93"/>
                </a:cxn>
                <a:cxn ang="0">
                  <a:pos x="460" y="188"/>
                </a:cxn>
                <a:cxn ang="0">
                  <a:pos x="432" y="288"/>
                </a:cxn>
                <a:cxn ang="0">
                  <a:pos x="388" y="343"/>
                </a:cxn>
                <a:cxn ang="0">
                  <a:pos x="355" y="364"/>
                </a:cxn>
                <a:cxn ang="0">
                  <a:pos x="319" y="379"/>
                </a:cxn>
                <a:cxn ang="0">
                  <a:pos x="276" y="390"/>
                </a:cxn>
                <a:cxn ang="0">
                  <a:pos x="229" y="394"/>
                </a:cxn>
                <a:cxn ang="0">
                  <a:pos x="175" y="391"/>
                </a:cxn>
                <a:cxn ang="0">
                  <a:pos x="117" y="385"/>
                </a:cxn>
                <a:cxn ang="0">
                  <a:pos x="53" y="371"/>
                </a:cxn>
                <a:cxn ang="0">
                  <a:pos x="14" y="360"/>
                </a:cxn>
                <a:cxn ang="0">
                  <a:pos x="3" y="367"/>
                </a:cxn>
                <a:cxn ang="0">
                  <a:pos x="0" y="379"/>
                </a:cxn>
                <a:cxn ang="0">
                  <a:pos x="7" y="390"/>
                </a:cxn>
                <a:cxn ang="0">
                  <a:pos x="49" y="402"/>
                </a:cxn>
                <a:cxn ang="0">
                  <a:pos x="116" y="417"/>
                </a:cxn>
                <a:cxn ang="0">
                  <a:pos x="179" y="425"/>
                </a:cxn>
                <a:cxn ang="0">
                  <a:pos x="236" y="426"/>
                </a:cxn>
                <a:cxn ang="0">
                  <a:pos x="287" y="421"/>
                </a:cxn>
                <a:cxn ang="0">
                  <a:pos x="334" y="410"/>
                </a:cxn>
                <a:cxn ang="0">
                  <a:pos x="374" y="393"/>
                </a:cxn>
                <a:cxn ang="0">
                  <a:pos x="409" y="368"/>
                </a:cxn>
                <a:cxn ang="0">
                  <a:pos x="460" y="307"/>
                </a:cxn>
                <a:cxn ang="0">
                  <a:pos x="492" y="198"/>
                </a:cxn>
                <a:cxn ang="0">
                  <a:pos x="491" y="93"/>
                </a:cxn>
                <a:cxn ang="0">
                  <a:pos x="479" y="23"/>
                </a:cxn>
                <a:cxn ang="0">
                  <a:pos x="474" y="5"/>
                </a:cxn>
                <a:cxn ang="0">
                  <a:pos x="463" y="0"/>
                </a:cxn>
              </a:cxnLst>
              <a:rect l="0" t="0" r="r" b="b"/>
              <a:pathLst>
                <a:path w="495" h="426">
                  <a:moveTo>
                    <a:pt x="456" y="0"/>
                  </a:moveTo>
                  <a:lnTo>
                    <a:pt x="449" y="3"/>
                  </a:lnTo>
                  <a:lnTo>
                    <a:pt x="445" y="8"/>
                  </a:lnTo>
                  <a:lnTo>
                    <a:pt x="444" y="13"/>
                  </a:lnTo>
                  <a:lnTo>
                    <a:pt x="444" y="20"/>
                  </a:lnTo>
                  <a:lnTo>
                    <a:pt x="447" y="30"/>
                  </a:lnTo>
                  <a:lnTo>
                    <a:pt x="452" y="55"/>
                  </a:lnTo>
                  <a:lnTo>
                    <a:pt x="457" y="93"/>
                  </a:lnTo>
                  <a:lnTo>
                    <a:pt x="462" y="138"/>
                  </a:lnTo>
                  <a:lnTo>
                    <a:pt x="460" y="188"/>
                  </a:lnTo>
                  <a:lnTo>
                    <a:pt x="451" y="239"/>
                  </a:lnTo>
                  <a:lnTo>
                    <a:pt x="432" y="288"/>
                  </a:lnTo>
                  <a:lnTo>
                    <a:pt x="401" y="331"/>
                  </a:lnTo>
                  <a:lnTo>
                    <a:pt x="388" y="343"/>
                  </a:lnTo>
                  <a:lnTo>
                    <a:pt x="371" y="355"/>
                  </a:lnTo>
                  <a:lnTo>
                    <a:pt x="355" y="364"/>
                  </a:lnTo>
                  <a:lnTo>
                    <a:pt x="338" y="372"/>
                  </a:lnTo>
                  <a:lnTo>
                    <a:pt x="319" y="379"/>
                  </a:lnTo>
                  <a:lnTo>
                    <a:pt x="297" y="386"/>
                  </a:lnTo>
                  <a:lnTo>
                    <a:pt x="276" y="390"/>
                  </a:lnTo>
                  <a:lnTo>
                    <a:pt x="253" y="393"/>
                  </a:lnTo>
                  <a:lnTo>
                    <a:pt x="229" y="394"/>
                  </a:lnTo>
                  <a:lnTo>
                    <a:pt x="202" y="393"/>
                  </a:lnTo>
                  <a:lnTo>
                    <a:pt x="175" y="391"/>
                  </a:lnTo>
                  <a:lnTo>
                    <a:pt x="147" y="389"/>
                  </a:lnTo>
                  <a:lnTo>
                    <a:pt x="117" y="385"/>
                  </a:lnTo>
                  <a:lnTo>
                    <a:pt x="85" y="378"/>
                  </a:lnTo>
                  <a:lnTo>
                    <a:pt x="53" y="371"/>
                  </a:lnTo>
                  <a:lnTo>
                    <a:pt x="19" y="362"/>
                  </a:lnTo>
                  <a:lnTo>
                    <a:pt x="14" y="360"/>
                  </a:lnTo>
                  <a:lnTo>
                    <a:pt x="8" y="363"/>
                  </a:lnTo>
                  <a:lnTo>
                    <a:pt x="3" y="367"/>
                  </a:lnTo>
                  <a:lnTo>
                    <a:pt x="0" y="374"/>
                  </a:lnTo>
                  <a:lnTo>
                    <a:pt x="0" y="379"/>
                  </a:lnTo>
                  <a:lnTo>
                    <a:pt x="3" y="385"/>
                  </a:lnTo>
                  <a:lnTo>
                    <a:pt x="7" y="390"/>
                  </a:lnTo>
                  <a:lnTo>
                    <a:pt x="12" y="393"/>
                  </a:lnTo>
                  <a:lnTo>
                    <a:pt x="49" y="402"/>
                  </a:lnTo>
                  <a:lnTo>
                    <a:pt x="82" y="410"/>
                  </a:lnTo>
                  <a:lnTo>
                    <a:pt x="116" y="417"/>
                  </a:lnTo>
                  <a:lnTo>
                    <a:pt x="148" y="422"/>
                  </a:lnTo>
                  <a:lnTo>
                    <a:pt x="179" y="425"/>
                  </a:lnTo>
                  <a:lnTo>
                    <a:pt x="207" y="426"/>
                  </a:lnTo>
                  <a:lnTo>
                    <a:pt x="236" y="426"/>
                  </a:lnTo>
                  <a:lnTo>
                    <a:pt x="262" y="425"/>
                  </a:lnTo>
                  <a:lnTo>
                    <a:pt x="287" y="421"/>
                  </a:lnTo>
                  <a:lnTo>
                    <a:pt x="311" y="417"/>
                  </a:lnTo>
                  <a:lnTo>
                    <a:pt x="334" y="410"/>
                  </a:lnTo>
                  <a:lnTo>
                    <a:pt x="354" y="402"/>
                  </a:lnTo>
                  <a:lnTo>
                    <a:pt x="374" y="393"/>
                  </a:lnTo>
                  <a:lnTo>
                    <a:pt x="392" y="382"/>
                  </a:lnTo>
                  <a:lnTo>
                    <a:pt x="409" y="368"/>
                  </a:lnTo>
                  <a:lnTo>
                    <a:pt x="424" y="355"/>
                  </a:lnTo>
                  <a:lnTo>
                    <a:pt x="460" y="307"/>
                  </a:lnTo>
                  <a:lnTo>
                    <a:pt x="482" y="253"/>
                  </a:lnTo>
                  <a:lnTo>
                    <a:pt x="492" y="198"/>
                  </a:lnTo>
                  <a:lnTo>
                    <a:pt x="495" y="142"/>
                  </a:lnTo>
                  <a:lnTo>
                    <a:pt x="491" y="93"/>
                  </a:lnTo>
                  <a:lnTo>
                    <a:pt x="486" y="52"/>
                  </a:lnTo>
                  <a:lnTo>
                    <a:pt x="479" y="23"/>
                  </a:lnTo>
                  <a:lnTo>
                    <a:pt x="476" y="11"/>
                  </a:lnTo>
                  <a:lnTo>
                    <a:pt x="474" y="5"/>
                  </a:lnTo>
                  <a:lnTo>
                    <a:pt x="468" y="1"/>
                  </a:lnTo>
                  <a:lnTo>
                    <a:pt x="463" y="0"/>
                  </a:lnTo>
                  <a:lnTo>
                    <a:pt x="456" y="0"/>
                  </a:lnTo>
                  <a:close/>
                </a:path>
              </a:pathLst>
            </a:custGeom>
            <a:solidFill>
              <a:srgbClr val="000000"/>
            </a:solidFill>
            <a:ln w="9525">
              <a:noFill/>
              <a:round/>
              <a:headEnd/>
              <a:tailEnd/>
            </a:ln>
          </p:spPr>
          <p:txBody>
            <a:bodyPr/>
            <a:lstStyle/>
            <a:p>
              <a:endParaRPr lang="en-US"/>
            </a:p>
          </p:txBody>
        </p:sp>
        <p:sp>
          <p:nvSpPr>
            <p:cNvPr id="70" name="Freeform 33"/>
            <p:cNvSpPr>
              <a:spLocks/>
            </p:cNvSpPr>
            <p:nvPr/>
          </p:nvSpPr>
          <p:spPr bwMode="auto">
            <a:xfrm>
              <a:off x="5126" y="4117"/>
              <a:ext cx="283" cy="146"/>
            </a:xfrm>
            <a:custGeom>
              <a:avLst/>
              <a:gdLst/>
              <a:ahLst/>
              <a:cxnLst>
                <a:cxn ang="0">
                  <a:pos x="393" y="0"/>
                </a:cxn>
                <a:cxn ang="0">
                  <a:pos x="366" y="2"/>
                </a:cxn>
                <a:cxn ang="0">
                  <a:pos x="339" y="4"/>
                </a:cxn>
                <a:cxn ang="0">
                  <a:pos x="313" y="8"/>
                </a:cxn>
                <a:cxn ang="0">
                  <a:pos x="288" y="14"/>
                </a:cxn>
                <a:cxn ang="0">
                  <a:pos x="262" y="19"/>
                </a:cxn>
                <a:cxn ang="0">
                  <a:pos x="238" y="26"/>
                </a:cxn>
                <a:cxn ang="0">
                  <a:pos x="215" y="33"/>
                </a:cxn>
                <a:cxn ang="0">
                  <a:pos x="192" y="41"/>
                </a:cxn>
                <a:cxn ang="0">
                  <a:pos x="171" y="50"/>
                </a:cxn>
                <a:cxn ang="0">
                  <a:pos x="149" y="60"/>
                </a:cxn>
                <a:cxn ang="0">
                  <a:pos x="129" y="70"/>
                </a:cxn>
                <a:cxn ang="0">
                  <a:pos x="110" y="82"/>
                </a:cxn>
                <a:cxn ang="0">
                  <a:pos x="93" y="93"/>
                </a:cxn>
                <a:cxn ang="0">
                  <a:pos x="76" y="107"/>
                </a:cxn>
                <a:cxn ang="0">
                  <a:pos x="62" y="120"/>
                </a:cxn>
                <a:cxn ang="0">
                  <a:pos x="48" y="133"/>
                </a:cxn>
                <a:cxn ang="0">
                  <a:pos x="36" y="148"/>
                </a:cxn>
                <a:cxn ang="0">
                  <a:pos x="27" y="163"/>
                </a:cxn>
                <a:cxn ang="0">
                  <a:pos x="17" y="178"/>
                </a:cxn>
                <a:cxn ang="0">
                  <a:pos x="10" y="193"/>
                </a:cxn>
                <a:cxn ang="0">
                  <a:pos x="5" y="209"/>
                </a:cxn>
                <a:cxn ang="0">
                  <a:pos x="2" y="225"/>
                </a:cxn>
                <a:cxn ang="0">
                  <a:pos x="0" y="240"/>
                </a:cxn>
                <a:cxn ang="0">
                  <a:pos x="0" y="256"/>
                </a:cxn>
                <a:cxn ang="0">
                  <a:pos x="0" y="260"/>
                </a:cxn>
                <a:cxn ang="0">
                  <a:pos x="1" y="267"/>
                </a:cxn>
                <a:cxn ang="0">
                  <a:pos x="2" y="275"/>
                </a:cxn>
                <a:cxn ang="0">
                  <a:pos x="2" y="279"/>
                </a:cxn>
                <a:cxn ang="0">
                  <a:pos x="5" y="285"/>
                </a:cxn>
                <a:cxn ang="0">
                  <a:pos x="9" y="289"/>
                </a:cxn>
                <a:cxn ang="0">
                  <a:pos x="14" y="291"/>
                </a:cxn>
                <a:cxn ang="0">
                  <a:pos x="20" y="292"/>
                </a:cxn>
                <a:cxn ang="0">
                  <a:pos x="542" y="268"/>
                </a:cxn>
                <a:cxn ang="0">
                  <a:pos x="547" y="267"/>
                </a:cxn>
                <a:cxn ang="0">
                  <a:pos x="551" y="264"/>
                </a:cxn>
                <a:cxn ang="0">
                  <a:pos x="555" y="260"/>
                </a:cxn>
                <a:cxn ang="0">
                  <a:pos x="557" y="256"/>
                </a:cxn>
                <a:cxn ang="0">
                  <a:pos x="563" y="228"/>
                </a:cxn>
                <a:cxn ang="0">
                  <a:pos x="565" y="199"/>
                </a:cxn>
                <a:cxn ang="0">
                  <a:pos x="562" y="171"/>
                </a:cxn>
                <a:cxn ang="0">
                  <a:pos x="558" y="143"/>
                </a:cxn>
                <a:cxn ang="0">
                  <a:pos x="550" y="115"/>
                </a:cxn>
                <a:cxn ang="0">
                  <a:pos x="541" y="88"/>
                </a:cxn>
                <a:cxn ang="0">
                  <a:pos x="531" y="60"/>
                </a:cxn>
                <a:cxn ang="0">
                  <a:pos x="520" y="33"/>
                </a:cxn>
                <a:cxn ang="0">
                  <a:pos x="515" y="21"/>
                </a:cxn>
                <a:cxn ang="0">
                  <a:pos x="514" y="16"/>
                </a:cxn>
                <a:cxn ang="0">
                  <a:pos x="511" y="14"/>
                </a:cxn>
                <a:cxn ang="0">
                  <a:pos x="507" y="11"/>
                </a:cxn>
                <a:cxn ang="0">
                  <a:pos x="503" y="10"/>
                </a:cxn>
                <a:cxn ang="0">
                  <a:pos x="491" y="7"/>
                </a:cxn>
                <a:cxn ang="0">
                  <a:pos x="479" y="6"/>
                </a:cxn>
                <a:cxn ang="0">
                  <a:pos x="467" y="3"/>
                </a:cxn>
                <a:cxn ang="0">
                  <a:pos x="456" y="2"/>
                </a:cxn>
                <a:cxn ang="0">
                  <a:pos x="445" y="2"/>
                </a:cxn>
                <a:cxn ang="0">
                  <a:pos x="434" y="0"/>
                </a:cxn>
                <a:cxn ang="0">
                  <a:pos x="422" y="0"/>
                </a:cxn>
                <a:cxn ang="0">
                  <a:pos x="409" y="0"/>
                </a:cxn>
                <a:cxn ang="0">
                  <a:pos x="393" y="0"/>
                </a:cxn>
              </a:cxnLst>
              <a:rect l="0" t="0" r="r" b="b"/>
              <a:pathLst>
                <a:path w="565" h="292">
                  <a:moveTo>
                    <a:pt x="393" y="0"/>
                  </a:moveTo>
                  <a:lnTo>
                    <a:pt x="366" y="2"/>
                  </a:lnTo>
                  <a:lnTo>
                    <a:pt x="339" y="4"/>
                  </a:lnTo>
                  <a:lnTo>
                    <a:pt x="313" y="8"/>
                  </a:lnTo>
                  <a:lnTo>
                    <a:pt x="288" y="14"/>
                  </a:lnTo>
                  <a:lnTo>
                    <a:pt x="262" y="19"/>
                  </a:lnTo>
                  <a:lnTo>
                    <a:pt x="238" y="26"/>
                  </a:lnTo>
                  <a:lnTo>
                    <a:pt x="215" y="33"/>
                  </a:lnTo>
                  <a:lnTo>
                    <a:pt x="192" y="41"/>
                  </a:lnTo>
                  <a:lnTo>
                    <a:pt x="171" y="50"/>
                  </a:lnTo>
                  <a:lnTo>
                    <a:pt x="149" y="60"/>
                  </a:lnTo>
                  <a:lnTo>
                    <a:pt x="129" y="70"/>
                  </a:lnTo>
                  <a:lnTo>
                    <a:pt x="110" y="82"/>
                  </a:lnTo>
                  <a:lnTo>
                    <a:pt x="93" y="93"/>
                  </a:lnTo>
                  <a:lnTo>
                    <a:pt x="76" y="107"/>
                  </a:lnTo>
                  <a:lnTo>
                    <a:pt x="62" y="120"/>
                  </a:lnTo>
                  <a:lnTo>
                    <a:pt x="48" y="133"/>
                  </a:lnTo>
                  <a:lnTo>
                    <a:pt x="36" y="148"/>
                  </a:lnTo>
                  <a:lnTo>
                    <a:pt x="27" y="163"/>
                  </a:lnTo>
                  <a:lnTo>
                    <a:pt x="17" y="178"/>
                  </a:lnTo>
                  <a:lnTo>
                    <a:pt x="10" y="193"/>
                  </a:lnTo>
                  <a:lnTo>
                    <a:pt x="5" y="209"/>
                  </a:lnTo>
                  <a:lnTo>
                    <a:pt x="2" y="225"/>
                  </a:lnTo>
                  <a:lnTo>
                    <a:pt x="0" y="240"/>
                  </a:lnTo>
                  <a:lnTo>
                    <a:pt x="0" y="256"/>
                  </a:lnTo>
                  <a:lnTo>
                    <a:pt x="0" y="260"/>
                  </a:lnTo>
                  <a:lnTo>
                    <a:pt x="1" y="267"/>
                  </a:lnTo>
                  <a:lnTo>
                    <a:pt x="2" y="275"/>
                  </a:lnTo>
                  <a:lnTo>
                    <a:pt x="2" y="279"/>
                  </a:lnTo>
                  <a:lnTo>
                    <a:pt x="5" y="285"/>
                  </a:lnTo>
                  <a:lnTo>
                    <a:pt x="9" y="289"/>
                  </a:lnTo>
                  <a:lnTo>
                    <a:pt x="14" y="291"/>
                  </a:lnTo>
                  <a:lnTo>
                    <a:pt x="20" y="292"/>
                  </a:lnTo>
                  <a:lnTo>
                    <a:pt x="542" y="268"/>
                  </a:lnTo>
                  <a:lnTo>
                    <a:pt x="547" y="267"/>
                  </a:lnTo>
                  <a:lnTo>
                    <a:pt x="551" y="264"/>
                  </a:lnTo>
                  <a:lnTo>
                    <a:pt x="555" y="260"/>
                  </a:lnTo>
                  <a:lnTo>
                    <a:pt x="557" y="256"/>
                  </a:lnTo>
                  <a:lnTo>
                    <a:pt x="563" y="228"/>
                  </a:lnTo>
                  <a:lnTo>
                    <a:pt x="565" y="199"/>
                  </a:lnTo>
                  <a:lnTo>
                    <a:pt x="562" y="171"/>
                  </a:lnTo>
                  <a:lnTo>
                    <a:pt x="558" y="143"/>
                  </a:lnTo>
                  <a:lnTo>
                    <a:pt x="550" y="115"/>
                  </a:lnTo>
                  <a:lnTo>
                    <a:pt x="541" y="88"/>
                  </a:lnTo>
                  <a:lnTo>
                    <a:pt x="531" y="60"/>
                  </a:lnTo>
                  <a:lnTo>
                    <a:pt x="520" y="33"/>
                  </a:lnTo>
                  <a:lnTo>
                    <a:pt x="515" y="21"/>
                  </a:lnTo>
                  <a:lnTo>
                    <a:pt x="514" y="16"/>
                  </a:lnTo>
                  <a:lnTo>
                    <a:pt x="511" y="14"/>
                  </a:lnTo>
                  <a:lnTo>
                    <a:pt x="507" y="11"/>
                  </a:lnTo>
                  <a:lnTo>
                    <a:pt x="503" y="10"/>
                  </a:lnTo>
                  <a:lnTo>
                    <a:pt x="491" y="7"/>
                  </a:lnTo>
                  <a:lnTo>
                    <a:pt x="479" y="6"/>
                  </a:lnTo>
                  <a:lnTo>
                    <a:pt x="467" y="3"/>
                  </a:lnTo>
                  <a:lnTo>
                    <a:pt x="456" y="2"/>
                  </a:lnTo>
                  <a:lnTo>
                    <a:pt x="445" y="2"/>
                  </a:lnTo>
                  <a:lnTo>
                    <a:pt x="434" y="0"/>
                  </a:lnTo>
                  <a:lnTo>
                    <a:pt x="422" y="0"/>
                  </a:lnTo>
                  <a:lnTo>
                    <a:pt x="409" y="0"/>
                  </a:lnTo>
                  <a:lnTo>
                    <a:pt x="393" y="0"/>
                  </a:lnTo>
                  <a:close/>
                </a:path>
              </a:pathLst>
            </a:custGeom>
            <a:solidFill>
              <a:srgbClr val="000000"/>
            </a:solidFill>
            <a:ln w="9525">
              <a:noFill/>
              <a:round/>
              <a:headEnd/>
              <a:tailEnd/>
            </a:ln>
          </p:spPr>
          <p:txBody>
            <a:bodyPr/>
            <a:lstStyle/>
            <a:p>
              <a:endParaRPr lang="en-US"/>
            </a:p>
          </p:txBody>
        </p:sp>
        <p:sp>
          <p:nvSpPr>
            <p:cNvPr id="71" name="Freeform 34"/>
            <p:cNvSpPr>
              <a:spLocks/>
            </p:cNvSpPr>
            <p:nvPr/>
          </p:nvSpPr>
          <p:spPr bwMode="auto">
            <a:xfrm>
              <a:off x="5143" y="4134"/>
              <a:ext cx="249" cy="112"/>
            </a:xfrm>
            <a:custGeom>
              <a:avLst/>
              <a:gdLst/>
              <a:ahLst/>
              <a:cxnLst>
                <a:cxn ang="0">
                  <a:pos x="0" y="219"/>
                </a:cxn>
                <a:cxn ang="0">
                  <a:pos x="0" y="216"/>
                </a:cxn>
                <a:cxn ang="0">
                  <a:pos x="0" y="203"/>
                </a:cxn>
                <a:cxn ang="0">
                  <a:pos x="6" y="180"/>
                </a:cxn>
                <a:cxn ang="0">
                  <a:pos x="16" y="156"/>
                </a:cxn>
                <a:cxn ang="0">
                  <a:pos x="31" y="133"/>
                </a:cxn>
                <a:cxn ang="0">
                  <a:pos x="53" y="110"/>
                </a:cxn>
                <a:cxn ang="0">
                  <a:pos x="81" y="86"/>
                </a:cxn>
                <a:cxn ang="0">
                  <a:pos x="115" y="65"/>
                </a:cxn>
                <a:cxn ang="0">
                  <a:pos x="154" y="46"/>
                </a:cxn>
                <a:cxn ang="0">
                  <a:pos x="195" y="31"/>
                </a:cxn>
                <a:cxn ang="0">
                  <a:pos x="240" y="17"/>
                </a:cxn>
                <a:cxn ang="0">
                  <a:pos x="287" y="8"/>
                </a:cxn>
                <a:cxn ang="0">
                  <a:pos x="335" y="1"/>
                </a:cxn>
                <a:cxn ang="0">
                  <a:pos x="376" y="0"/>
                </a:cxn>
                <a:cxn ang="0">
                  <a:pos x="399" y="0"/>
                </a:cxn>
                <a:cxn ang="0">
                  <a:pos x="419" y="1"/>
                </a:cxn>
                <a:cxn ang="0">
                  <a:pos x="439" y="5"/>
                </a:cxn>
                <a:cxn ang="0">
                  <a:pos x="451" y="7"/>
                </a:cxn>
                <a:cxn ang="0">
                  <a:pos x="454" y="7"/>
                </a:cxn>
                <a:cxn ang="0">
                  <a:pos x="455" y="8"/>
                </a:cxn>
                <a:cxn ang="0">
                  <a:pos x="456" y="11"/>
                </a:cxn>
                <a:cxn ang="0">
                  <a:pos x="464" y="31"/>
                </a:cxn>
                <a:cxn ang="0">
                  <a:pos x="478" y="70"/>
                </a:cxn>
                <a:cxn ang="0">
                  <a:pos x="490" y="109"/>
                </a:cxn>
                <a:cxn ang="0">
                  <a:pos x="497" y="148"/>
                </a:cxn>
                <a:cxn ang="0">
                  <a:pos x="498" y="176"/>
                </a:cxn>
                <a:cxn ang="0">
                  <a:pos x="494" y="192"/>
                </a:cxn>
                <a:cxn ang="0">
                  <a:pos x="483" y="200"/>
                </a:cxn>
                <a:cxn ang="0">
                  <a:pos x="440" y="203"/>
                </a:cxn>
                <a:cxn ang="0">
                  <a:pos x="373" y="206"/>
                </a:cxn>
                <a:cxn ang="0">
                  <a:pos x="291" y="210"/>
                </a:cxn>
                <a:cxn ang="0">
                  <a:pos x="205" y="215"/>
                </a:cxn>
                <a:cxn ang="0">
                  <a:pos x="123" y="219"/>
                </a:cxn>
                <a:cxn ang="0">
                  <a:pos x="54" y="222"/>
                </a:cxn>
                <a:cxn ang="0">
                  <a:pos x="10" y="225"/>
                </a:cxn>
                <a:cxn ang="0">
                  <a:pos x="0" y="223"/>
                </a:cxn>
                <a:cxn ang="0">
                  <a:pos x="0" y="220"/>
                </a:cxn>
              </a:cxnLst>
              <a:rect l="0" t="0" r="r" b="b"/>
              <a:pathLst>
                <a:path w="498" h="225">
                  <a:moveTo>
                    <a:pt x="0" y="220"/>
                  </a:moveTo>
                  <a:lnTo>
                    <a:pt x="0" y="219"/>
                  </a:lnTo>
                  <a:lnTo>
                    <a:pt x="0" y="218"/>
                  </a:lnTo>
                  <a:lnTo>
                    <a:pt x="0" y="216"/>
                  </a:lnTo>
                  <a:lnTo>
                    <a:pt x="0" y="215"/>
                  </a:lnTo>
                  <a:lnTo>
                    <a:pt x="0" y="203"/>
                  </a:lnTo>
                  <a:lnTo>
                    <a:pt x="3" y="192"/>
                  </a:lnTo>
                  <a:lnTo>
                    <a:pt x="6" y="180"/>
                  </a:lnTo>
                  <a:lnTo>
                    <a:pt x="11" y="168"/>
                  </a:lnTo>
                  <a:lnTo>
                    <a:pt x="16" y="156"/>
                  </a:lnTo>
                  <a:lnTo>
                    <a:pt x="23" y="145"/>
                  </a:lnTo>
                  <a:lnTo>
                    <a:pt x="31" y="133"/>
                  </a:lnTo>
                  <a:lnTo>
                    <a:pt x="41" y="122"/>
                  </a:lnTo>
                  <a:lnTo>
                    <a:pt x="53" y="110"/>
                  </a:lnTo>
                  <a:lnTo>
                    <a:pt x="66" y="98"/>
                  </a:lnTo>
                  <a:lnTo>
                    <a:pt x="81" y="86"/>
                  </a:lnTo>
                  <a:lnTo>
                    <a:pt x="99" y="75"/>
                  </a:lnTo>
                  <a:lnTo>
                    <a:pt x="115" y="65"/>
                  </a:lnTo>
                  <a:lnTo>
                    <a:pt x="134" y="55"/>
                  </a:lnTo>
                  <a:lnTo>
                    <a:pt x="154" y="46"/>
                  </a:lnTo>
                  <a:lnTo>
                    <a:pt x="174" y="38"/>
                  </a:lnTo>
                  <a:lnTo>
                    <a:pt x="195" y="31"/>
                  </a:lnTo>
                  <a:lnTo>
                    <a:pt x="217" y="24"/>
                  </a:lnTo>
                  <a:lnTo>
                    <a:pt x="240" y="17"/>
                  </a:lnTo>
                  <a:lnTo>
                    <a:pt x="263" y="12"/>
                  </a:lnTo>
                  <a:lnTo>
                    <a:pt x="287" y="8"/>
                  </a:lnTo>
                  <a:lnTo>
                    <a:pt x="311" y="4"/>
                  </a:lnTo>
                  <a:lnTo>
                    <a:pt x="335" y="1"/>
                  </a:lnTo>
                  <a:lnTo>
                    <a:pt x="361" y="0"/>
                  </a:lnTo>
                  <a:lnTo>
                    <a:pt x="376" y="0"/>
                  </a:lnTo>
                  <a:lnTo>
                    <a:pt x="388" y="0"/>
                  </a:lnTo>
                  <a:lnTo>
                    <a:pt x="399" y="0"/>
                  </a:lnTo>
                  <a:lnTo>
                    <a:pt x="409" y="1"/>
                  </a:lnTo>
                  <a:lnTo>
                    <a:pt x="419" y="1"/>
                  </a:lnTo>
                  <a:lnTo>
                    <a:pt x="428" y="3"/>
                  </a:lnTo>
                  <a:lnTo>
                    <a:pt x="439" y="5"/>
                  </a:lnTo>
                  <a:lnTo>
                    <a:pt x="451" y="7"/>
                  </a:lnTo>
                  <a:lnTo>
                    <a:pt x="451" y="7"/>
                  </a:lnTo>
                  <a:lnTo>
                    <a:pt x="452" y="7"/>
                  </a:lnTo>
                  <a:lnTo>
                    <a:pt x="454" y="7"/>
                  </a:lnTo>
                  <a:lnTo>
                    <a:pt x="455" y="7"/>
                  </a:lnTo>
                  <a:lnTo>
                    <a:pt x="455" y="8"/>
                  </a:lnTo>
                  <a:lnTo>
                    <a:pt x="456" y="9"/>
                  </a:lnTo>
                  <a:lnTo>
                    <a:pt x="456" y="11"/>
                  </a:lnTo>
                  <a:lnTo>
                    <a:pt x="456" y="11"/>
                  </a:lnTo>
                  <a:lnTo>
                    <a:pt x="464" y="31"/>
                  </a:lnTo>
                  <a:lnTo>
                    <a:pt x="471" y="50"/>
                  </a:lnTo>
                  <a:lnTo>
                    <a:pt x="478" y="70"/>
                  </a:lnTo>
                  <a:lnTo>
                    <a:pt x="485" y="89"/>
                  </a:lnTo>
                  <a:lnTo>
                    <a:pt x="490" y="109"/>
                  </a:lnTo>
                  <a:lnTo>
                    <a:pt x="494" y="128"/>
                  </a:lnTo>
                  <a:lnTo>
                    <a:pt x="497" y="148"/>
                  </a:lnTo>
                  <a:lnTo>
                    <a:pt x="498" y="167"/>
                  </a:lnTo>
                  <a:lnTo>
                    <a:pt x="498" y="176"/>
                  </a:lnTo>
                  <a:lnTo>
                    <a:pt x="497" y="184"/>
                  </a:lnTo>
                  <a:lnTo>
                    <a:pt x="494" y="192"/>
                  </a:lnTo>
                  <a:lnTo>
                    <a:pt x="493" y="200"/>
                  </a:lnTo>
                  <a:lnTo>
                    <a:pt x="483" y="200"/>
                  </a:lnTo>
                  <a:lnTo>
                    <a:pt x="466" y="202"/>
                  </a:lnTo>
                  <a:lnTo>
                    <a:pt x="440" y="203"/>
                  </a:lnTo>
                  <a:lnTo>
                    <a:pt x="409" y="204"/>
                  </a:lnTo>
                  <a:lnTo>
                    <a:pt x="373" y="206"/>
                  </a:lnTo>
                  <a:lnTo>
                    <a:pt x="334" y="208"/>
                  </a:lnTo>
                  <a:lnTo>
                    <a:pt x="291" y="210"/>
                  </a:lnTo>
                  <a:lnTo>
                    <a:pt x="248" y="212"/>
                  </a:lnTo>
                  <a:lnTo>
                    <a:pt x="205" y="215"/>
                  </a:lnTo>
                  <a:lnTo>
                    <a:pt x="162" y="216"/>
                  </a:lnTo>
                  <a:lnTo>
                    <a:pt x="123" y="219"/>
                  </a:lnTo>
                  <a:lnTo>
                    <a:pt x="86" y="220"/>
                  </a:lnTo>
                  <a:lnTo>
                    <a:pt x="54" y="222"/>
                  </a:lnTo>
                  <a:lnTo>
                    <a:pt x="29" y="223"/>
                  </a:lnTo>
                  <a:lnTo>
                    <a:pt x="10" y="225"/>
                  </a:lnTo>
                  <a:lnTo>
                    <a:pt x="0" y="225"/>
                  </a:lnTo>
                  <a:lnTo>
                    <a:pt x="0" y="223"/>
                  </a:lnTo>
                  <a:lnTo>
                    <a:pt x="0" y="222"/>
                  </a:lnTo>
                  <a:lnTo>
                    <a:pt x="0" y="220"/>
                  </a:lnTo>
                  <a:lnTo>
                    <a:pt x="0" y="220"/>
                  </a:lnTo>
                  <a:close/>
                </a:path>
              </a:pathLst>
            </a:custGeom>
            <a:solidFill>
              <a:srgbClr val="44A8B5"/>
            </a:solidFill>
            <a:ln w="9525">
              <a:noFill/>
              <a:round/>
              <a:headEnd/>
              <a:tailEnd/>
            </a:ln>
          </p:spPr>
          <p:txBody>
            <a:bodyPr/>
            <a:lstStyle/>
            <a:p>
              <a:endParaRPr lang="en-US"/>
            </a:p>
          </p:txBody>
        </p:sp>
        <p:sp>
          <p:nvSpPr>
            <p:cNvPr id="72" name="Freeform 35"/>
            <p:cNvSpPr>
              <a:spLocks/>
            </p:cNvSpPr>
            <p:nvPr/>
          </p:nvSpPr>
          <p:spPr bwMode="auto">
            <a:xfrm>
              <a:off x="5126" y="4203"/>
              <a:ext cx="283" cy="61"/>
            </a:xfrm>
            <a:custGeom>
              <a:avLst/>
              <a:gdLst/>
              <a:ahLst/>
              <a:cxnLst>
                <a:cxn ang="0">
                  <a:pos x="546" y="1"/>
                </a:cxn>
                <a:cxn ang="0">
                  <a:pos x="523" y="4"/>
                </a:cxn>
                <a:cxn ang="0">
                  <a:pos x="501" y="6"/>
                </a:cxn>
                <a:cxn ang="0">
                  <a:pos x="479" y="8"/>
                </a:cxn>
                <a:cxn ang="0">
                  <a:pos x="456" y="10"/>
                </a:cxn>
                <a:cxn ang="0">
                  <a:pos x="433" y="11"/>
                </a:cxn>
                <a:cxn ang="0">
                  <a:pos x="411" y="12"/>
                </a:cxn>
                <a:cxn ang="0">
                  <a:pos x="388" y="14"/>
                </a:cxn>
                <a:cxn ang="0">
                  <a:pos x="366" y="15"/>
                </a:cxn>
                <a:cxn ang="0">
                  <a:pos x="344" y="16"/>
                </a:cxn>
                <a:cxn ang="0">
                  <a:pos x="321" y="18"/>
                </a:cxn>
                <a:cxn ang="0">
                  <a:pos x="298" y="18"/>
                </a:cxn>
                <a:cxn ang="0">
                  <a:pos x="277" y="19"/>
                </a:cxn>
                <a:cxn ang="0">
                  <a:pos x="254" y="19"/>
                </a:cxn>
                <a:cxn ang="0">
                  <a:pos x="232" y="20"/>
                </a:cxn>
                <a:cxn ang="0">
                  <a:pos x="210" y="20"/>
                </a:cxn>
                <a:cxn ang="0">
                  <a:pos x="188" y="22"/>
                </a:cxn>
                <a:cxn ang="0">
                  <a:pos x="8" y="28"/>
                </a:cxn>
                <a:cxn ang="0">
                  <a:pos x="4" y="40"/>
                </a:cxn>
                <a:cxn ang="0">
                  <a:pos x="2" y="50"/>
                </a:cxn>
                <a:cxn ang="0">
                  <a:pos x="1" y="59"/>
                </a:cxn>
                <a:cxn ang="0">
                  <a:pos x="0" y="69"/>
                </a:cxn>
                <a:cxn ang="0">
                  <a:pos x="0" y="78"/>
                </a:cxn>
                <a:cxn ang="0">
                  <a:pos x="0" y="79"/>
                </a:cxn>
                <a:cxn ang="0">
                  <a:pos x="0" y="81"/>
                </a:cxn>
                <a:cxn ang="0">
                  <a:pos x="0" y="83"/>
                </a:cxn>
                <a:cxn ang="0">
                  <a:pos x="0" y="85"/>
                </a:cxn>
                <a:cxn ang="0">
                  <a:pos x="0" y="92"/>
                </a:cxn>
                <a:cxn ang="0">
                  <a:pos x="2" y="104"/>
                </a:cxn>
                <a:cxn ang="0">
                  <a:pos x="4" y="117"/>
                </a:cxn>
                <a:cxn ang="0">
                  <a:pos x="4" y="124"/>
                </a:cxn>
                <a:cxn ang="0">
                  <a:pos x="20" y="121"/>
                </a:cxn>
                <a:cxn ang="0">
                  <a:pos x="554" y="96"/>
                </a:cxn>
                <a:cxn ang="0">
                  <a:pos x="557" y="85"/>
                </a:cxn>
                <a:cxn ang="0">
                  <a:pos x="561" y="69"/>
                </a:cxn>
                <a:cxn ang="0">
                  <a:pos x="563" y="53"/>
                </a:cxn>
                <a:cxn ang="0">
                  <a:pos x="565" y="35"/>
                </a:cxn>
                <a:cxn ang="0">
                  <a:pos x="565" y="18"/>
                </a:cxn>
                <a:cxn ang="0">
                  <a:pos x="563" y="0"/>
                </a:cxn>
                <a:cxn ang="0">
                  <a:pos x="546" y="1"/>
                </a:cxn>
              </a:cxnLst>
              <a:rect l="0" t="0" r="r" b="b"/>
              <a:pathLst>
                <a:path w="565" h="124">
                  <a:moveTo>
                    <a:pt x="546" y="1"/>
                  </a:moveTo>
                  <a:lnTo>
                    <a:pt x="523" y="4"/>
                  </a:lnTo>
                  <a:lnTo>
                    <a:pt x="501" y="6"/>
                  </a:lnTo>
                  <a:lnTo>
                    <a:pt x="479" y="8"/>
                  </a:lnTo>
                  <a:lnTo>
                    <a:pt x="456" y="10"/>
                  </a:lnTo>
                  <a:lnTo>
                    <a:pt x="433" y="11"/>
                  </a:lnTo>
                  <a:lnTo>
                    <a:pt x="411" y="12"/>
                  </a:lnTo>
                  <a:lnTo>
                    <a:pt x="388" y="14"/>
                  </a:lnTo>
                  <a:lnTo>
                    <a:pt x="366" y="15"/>
                  </a:lnTo>
                  <a:lnTo>
                    <a:pt x="344" y="16"/>
                  </a:lnTo>
                  <a:lnTo>
                    <a:pt x="321" y="18"/>
                  </a:lnTo>
                  <a:lnTo>
                    <a:pt x="298" y="18"/>
                  </a:lnTo>
                  <a:lnTo>
                    <a:pt x="277" y="19"/>
                  </a:lnTo>
                  <a:lnTo>
                    <a:pt x="254" y="19"/>
                  </a:lnTo>
                  <a:lnTo>
                    <a:pt x="232" y="20"/>
                  </a:lnTo>
                  <a:lnTo>
                    <a:pt x="210" y="20"/>
                  </a:lnTo>
                  <a:lnTo>
                    <a:pt x="188" y="22"/>
                  </a:lnTo>
                  <a:lnTo>
                    <a:pt x="8" y="28"/>
                  </a:lnTo>
                  <a:lnTo>
                    <a:pt x="4" y="40"/>
                  </a:lnTo>
                  <a:lnTo>
                    <a:pt x="2" y="50"/>
                  </a:lnTo>
                  <a:lnTo>
                    <a:pt x="1" y="59"/>
                  </a:lnTo>
                  <a:lnTo>
                    <a:pt x="0" y="69"/>
                  </a:lnTo>
                  <a:lnTo>
                    <a:pt x="0" y="78"/>
                  </a:lnTo>
                  <a:lnTo>
                    <a:pt x="0" y="79"/>
                  </a:lnTo>
                  <a:lnTo>
                    <a:pt x="0" y="81"/>
                  </a:lnTo>
                  <a:lnTo>
                    <a:pt x="0" y="83"/>
                  </a:lnTo>
                  <a:lnTo>
                    <a:pt x="0" y="85"/>
                  </a:lnTo>
                  <a:lnTo>
                    <a:pt x="0" y="92"/>
                  </a:lnTo>
                  <a:lnTo>
                    <a:pt x="2" y="104"/>
                  </a:lnTo>
                  <a:lnTo>
                    <a:pt x="4" y="117"/>
                  </a:lnTo>
                  <a:lnTo>
                    <a:pt x="4" y="124"/>
                  </a:lnTo>
                  <a:lnTo>
                    <a:pt x="20" y="121"/>
                  </a:lnTo>
                  <a:lnTo>
                    <a:pt x="554" y="96"/>
                  </a:lnTo>
                  <a:lnTo>
                    <a:pt x="557" y="85"/>
                  </a:lnTo>
                  <a:lnTo>
                    <a:pt x="561" y="69"/>
                  </a:lnTo>
                  <a:lnTo>
                    <a:pt x="563" y="53"/>
                  </a:lnTo>
                  <a:lnTo>
                    <a:pt x="565" y="35"/>
                  </a:lnTo>
                  <a:lnTo>
                    <a:pt x="565" y="18"/>
                  </a:lnTo>
                  <a:lnTo>
                    <a:pt x="563" y="0"/>
                  </a:lnTo>
                  <a:lnTo>
                    <a:pt x="546" y="1"/>
                  </a:lnTo>
                  <a:close/>
                </a:path>
              </a:pathLst>
            </a:custGeom>
            <a:solidFill>
              <a:srgbClr val="000000"/>
            </a:solidFill>
            <a:ln w="9525">
              <a:noFill/>
              <a:round/>
              <a:headEnd/>
              <a:tailEnd/>
            </a:ln>
          </p:spPr>
          <p:txBody>
            <a:bodyPr/>
            <a:lstStyle/>
            <a:p>
              <a:endParaRPr lang="en-US"/>
            </a:p>
          </p:txBody>
        </p:sp>
        <p:sp>
          <p:nvSpPr>
            <p:cNvPr id="73" name="Freeform 36"/>
            <p:cNvSpPr>
              <a:spLocks/>
            </p:cNvSpPr>
            <p:nvPr/>
          </p:nvSpPr>
          <p:spPr bwMode="auto">
            <a:xfrm>
              <a:off x="5143" y="4221"/>
              <a:ext cx="248" cy="25"/>
            </a:xfrm>
            <a:custGeom>
              <a:avLst/>
              <a:gdLst/>
              <a:ahLst/>
              <a:cxnLst>
                <a:cxn ang="0">
                  <a:pos x="156" y="19"/>
                </a:cxn>
                <a:cxn ang="0">
                  <a:pos x="178" y="18"/>
                </a:cxn>
                <a:cxn ang="0">
                  <a:pos x="198" y="18"/>
                </a:cxn>
                <a:cxn ang="0">
                  <a:pos x="220" y="17"/>
                </a:cxn>
                <a:cxn ang="0">
                  <a:pos x="241" y="17"/>
                </a:cxn>
                <a:cxn ang="0">
                  <a:pos x="261" y="15"/>
                </a:cxn>
                <a:cxn ang="0">
                  <a:pos x="283" y="14"/>
                </a:cxn>
                <a:cxn ang="0">
                  <a:pos x="304" y="14"/>
                </a:cxn>
                <a:cxn ang="0">
                  <a:pos x="326" y="13"/>
                </a:cxn>
                <a:cxn ang="0">
                  <a:pos x="347" y="11"/>
                </a:cxn>
                <a:cxn ang="0">
                  <a:pos x="368" y="10"/>
                </a:cxn>
                <a:cxn ang="0">
                  <a:pos x="389" y="9"/>
                </a:cxn>
                <a:cxn ang="0">
                  <a:pos x="411" y="7"/>
                </a:cxn>
                <a:cxn ang="0">
                  <a:pos x="432" y="6"/>
                </a:cxn>
                <a:cxn ang="0">
                  <a:pos x="454" y="4"/>
                </a:cxn>
                <a:cxn ang="0">
                  <a:pos x="475" y="2"/>
                </a:cxn>
                <a:cxn ang="0">
                  <a:pos x="497" y="0"/>
                </a:cxn>
                <a:cxn ang="0">
                  <a:pos x="497" y="7"/>
                </a:cxn>
                <a:cxn ang="0">
                  <a:pos x="495" y="14"/>
                </a:cxn>
                <a:cxn ang="0">
                  <a:pos x="494" y="21"/>
                </a:cxn>
                <a:cxn ang="0">
                  <a:pos x="493" y="27"/>
                </a:cxn>
                <a:cxn ang="0">
                  <a:pos x="483" y="27"/>
                </a:cxn>
                <a:cxn ang="0">
                  <a:pos x="466" y="29"/>
                </a:cxn>
                <a:cxn ang="0">
                  <a:pos x="440" y="30"/>
                </a:cxn>
                <a:cxn ang="0">
                  <a:pos x="409" y="31"/>
                </a:cxn>
                <a:cxn ang="0">
                  <a:pos x="373" y="33"/>
                </a:cxn>
                <a:cxn ang="0">
                  <a:pos x="334" y="35"/>
                </a:cxn>
                <a:cxn ang="0">
                  <a:pos x="291" y="37"/>
                </a:cxn>
                <a:cxn ang="0">
                  <a:pos x="248" y="39"/>
                </a:cxn>
                <a:cxn ang="0">
                  <a:pos x="205" y="42"/>
                </a:cxn>
                <a:cxn ang="0">
                  <a:pos x="162" y="43"/>
                </a:cxn>
                <a:cxn ang="0">
                  <a:pos x="123" y="46"/>
                </a:cxn>
                <a:cxn ang="0">
                  <a:pos x="86" y="47"/>
                </a:cxn>
                <a:cxn ang="0">
                  <a:pos x="54" y="49"/>
                </a:cxn>
                <a:cxn ang="0">
                  <a:pos x="29" y="50"/>
                </a:cxn>
                <a:cxn ang="0">
                  <a:pos x="10" y="52"/>
                </a:cxn>
                <a:cxn ang="0">
                  <a:pos x="0" y="52"/>
                </a:cxn>
                <a:cxn ang="0">
                  <a:pos x="0" y="50"/>
                </a:cxn>
                <a:cxn ang="0">
                  <a:pos x="0" y="49"/>
                </a:cxn>
                <a:cxn ang="0">
                  <a:pos x="0" y="47"/>
                </a:cxn>
                <a:cxn ang="0">
                  <a:pos x="0" y="47"/>
                </a:cxn>
                <a:cxn ang="0">
                  <a:pos x="0" y="46"/>
                </a:cxn>
                <a:cxn ang="0">
                  <a:pos x="0" y="45"/>
                </a:cxn>
                <a:cxn ang="0">
                  <a:pos x="0" y="43"/>
                </a:cxn>
                <a:cxn ang="0">
                  <a:pos x="0" y="42"/>
                </a:cxn>
                <a:cxn ang="0">
                  <a:pos x="0" y="38"/>
                </a:cxn>
                <a:cxn ang="0">
                  <a:pos x="2" y="33"/>
                </a:cxn>
                <a:cxn ang="0">
                  <a:pos x="2" y="29"/>
                </a:cxn>
                <a:cxn ang="0">
                  <a:pos x="2" y="25"/>
                </a:cxn>
                <a:cxn ang="0">
                  <a:pos x="15" y="25"/>
                </a:cxn>
                <a:cxn ang="0">
                  <a:pos x="37" y="23"/>
                </a:cxn>
                <a:cxn ang="0">
                  <a:pos x="61" y="22"/>
                </a:cxn>
                <a:cxn ang="0">
                  <a:pos x="88" y="22"/>
                </a:cxn>
                <a:cxn ang="0">
                  <a:pos x="113" y="21"/>
                </a:cxn>
                <a:cxn ang="0">
                  <a:pos x="136" y="19"/>
                </a:cxn>
                <a:cxn ang="0">
                  <a:pos x="151" y="19"/>
                </a:cxn>
                <a:cxn ang="0">
                  <a:pos x="156" y="19"/>
                </a:cxn>
              </a:cxnLst>
              <a:rect l="0" t="0" r="r" b="b"/>
              <a:pathLst>
                <a:path w="497" h="52">
                  <a:moveTo>
                    <a:pt x="156" y="19"/>
                  </a:moveTo>
                  <a:lnTo>
                    <a:pt x="178" y="18"/>
                  </a:lnTo>
                  <a:lnTo>
                    <a:pt x="198" y="18"/>
                  </a:lnTo>
                  <a:lnTo>
                    <a:pt x="220" y="17"/>
                  </a:lnTo>
                  <a:lnTo>
                    <a:pt x="241" y="17"/>
                  </a:lnTo>
                  <a:lnTo>
                    <a:pt x="261" y="15"/>
                  </a:lnTo>
                  <a:lnTo>
                    <a:pt x="283" y="14"/>
                  </a:lnTo>
                  <a:lnTo>
                    <a:pt x="304" y="14"/>
                  </a:lnTo>
                  <a:lnTo>
                    <a:pt x="326" y="13"/>
                  </a:lnTo>
                  <a:lnTo>
                    <a:pt x="347" y="11"/>
                  </a:lnTo>
                  <a:lnTo>
                    <a:pt x="368" y="10"/>
                  </a:lnTo>
                  <a:lnTo>
                    <a:pt x="389" y="9"/>
                  </a:lnTo>
                  <a:lnTo>
                    <a:pt x="411" y="7"/>
                  </a:lnTo>
                  <a:lnTo>
                    <a:pt x="432" y="6"/>
                  </a:lnTo>
                  <a:lnTo>
                    <a:pt x="454" y="4"/>
                  </a:lnTo>
                  <a:lnTo>
                    <a:pt x="475" y="2"/>
                  </a:lnTo>
                  <a:lnTo>
                    <a:pt x="497" y="0"/>
                  </a:lnTo>
                  <a:lnTo>
                    <a:pt x="497" y="7"/>
                  </a:lnTo>
                  <a:lnTo>
                    <a:pt x="495" y="14"/>
                  </a:lnTo>
                  <a:lnTo>
                    <a:pt x="494" y="21"/>
                  </a:lnTo>
                  <a:lnTo>
                    <a:pt x="493" y="27"/>
                  </a:lnTo>
                  <a:lnTo>
                    <a:pt x="483" y="27"/>
                  </a:lnTo>
                  <a:lnTo>
                    <a:pt x="466" y="29"/>
                  </a:lnTo>
                  <a:lnTo>
                    <a:pt x="440" y="30"/>
                  </a:lnTo>
                  <a:lnTo>
                    <a:pt x="409" y="31"/>
                  </a:lnTo>
                  <a:lnTo>
                    <a:pt x="373" y="33"/>
                  </a:lnTo>
                  <a:lnTo>
                    <a:pt x="334" y="35"/>
                  </a:lnTo>
                  <a:lnTo>
                    <a:pt x="291" y="37"/>
                  </a:lnTo>
                  <a:lnTo>
                    <a:pt x="248" y="39"/>
                  </a:lnTo>
                  <a:lnTo>
                    <a:pt x="205" y="42"/>
                  </a:lnTo>
                  <a:lnTo>
                    <a:pt x="162" y="43"/>
                  </a:lnTo>
                  <a:lnTo>
                    <a:pt x="123" y="46"/>
                  </a:lnTo>
                  <a:lnTo>
                    <a:pt x="86" y="47"/>
                  </a:lnTo>
                  <a:lnTo>
                    <a:pt x="54" y="49"/>
                  </a:lnTo>
                  <a:lnTo>
                    <a:pt x="29" y="50"/>
                  </a:lnTo>
                  <a:lnTo>
                    <a:pt x="10" y="52"/>
                  </a:lnTo>
                  <a:lnTo>
                    <a:pt x="0" y="52"/>
                  </a:lnTo>
                  <a:lnTo>
                    <a:pt x="0" y="50"/>
                  </a:lnTo>
                  <a:lnTo>
                    <a:pt x="0" y="49"/>
                  </a:lnTo>
                  <a:lnTo>
                    <a:pt x="0" y="47"/>
                  </a:lnTo>
                  <a:lnTo>
                    <a:pt x="0" y="47"/>
                  </a:lnTo>
                  <a:lnTo>
                    <a:pt x="0" y="46"/>
                  </a:lnTo>
                  <a:lnTo>
                    <a:pt x="0" y="45"/>
                  </a:lnTo>
                  <a:lnTo>
                    <a:pt x="0" y="43"/>
                  </a:lnTo>
                  <a:lnTo>
                    <a:pt x="0" y="42"/>
                  </a:lnTo>
                  <a:lnTo>
                    <a:pt x="0" y="38"/>
                  </a:lnTo>
                  <a:lnTo>
                    <a:pt x="2" y="33"/>
                  </a:lnTo>
                  <a:lnTo>
                    <a:pt x="2" y="29"/>
                  </a:lnTo>
                  <a:lnTo>
                    <a:pt x="2" y="25"/>
                  </a:lnTo>
                  <a:lnTo>
                    <a:pt x="15" y="25"/>
                  </a:lnTo>
                  <a:lnTo>
                    <a:pt x="37" y="23"/>
                  </a:lnTo>
                  <a:lnTo>
                    <a:pt x="61" y="22"/>
                  </a:lnTo>
                  <a:lnTo>
                    <a:pt x="88" y="22"/>
                  </a:lnTo>
                  <a:lnTo>
                    <a:pt x="113" y="21"/>
                  </a:lnTo>
                  <a:lnTo>
                    <a:pt x="136" y="19"/>
                  </a:lnTo>
                  <a:lnTo>
                    <a:pt x="151" y="19"/>
                  </a:lnTo>
                  <a:lnTo>
                    <a:pt x="156" y="19"/>
                  </a:lnTo>
                  <a:close/>
                </a:path>
              </a:pathLst>
            </a:custGeom>
            <a:solidFill>
              <a:srgbClr val="FCEAD6"/>
            </a:solidFill>
            <a:ln w="9525">
              <a:noFill/>
              <a:round/>
              <a:headEnd/>
              <a:tailEnd/>
            </a:ln>
          </p:spPr>
          <p:txBody>
            <a:bodyPr/>
            <a:lstStyle/>
            <a:p>
              <a:endParaRPr lang="en-US"/>
            </a:p>
          </p:txBody>
        </p:sp>
        <p:sp>
          <p:nvSpPr>
            <p:cNvPr id="74" name="Freeform 37"/>
            <p:cNvSpPr>
              <a:spLocks/>
            </p:cNvSpPr>
            <p:nvPr/>
          </p:nvSpPr>
          <p:spPr bwMode="auto">
            <a:xfrm>
              <a:off x="5126" y="4245"/>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close/>
                </a:path>
              </a:pathLst>
            </a:custGeom>
            <a:solidFill>
              <a:srgbClr val="000000"/>
            </a:solidFill>
            <a:ln w="9525">
              <a:noFill/>
              <a:round/>
              <a:headEnd/>
              <a:tailEnd/>
            </a:ln>
          </p:spPr>
          <p:txBody>
            <a:bodyPr/>
            <a:lstStyle/>
            <a:p>
              <a:endParaRPr lang="en-US"/>
            </a:p>
          </p:txBody>
        </p:sp>
        <p:sp>
          <p:nvSpPr>
            <p:cNvPr id="75" name="Freeform 38"/>
            <p:cNvSpPr>
              <a:spLocks/>
            </p:cNvSpPr>
            <p:nvPr/>
          </p:nvSpPr>
          <p:spPr bwMode="auto">
            <a:xfrm>
              <a:off x="5126" y="4245"/>
              <a:ext cx="1" cy="1"/>
            </a:xfrm>
            <a:custGeom>
              <a:avLst/>
              <a:gdLst/>
              <a:ahLst/>
              <a:cxnLst>
                <a:cxn ang="0">
                  <a:pos x="0" y="0"/>
                </a:cxn>
                <a:cxn ang="0">
                  <a:pos x="0" y="1"/>
                </a:cxn>
                <a:cxn ang="0">
                  <a:pos x="0" y="1"/>
                </a:cxn>
                <a:cxn ang="0">
                  <a:pos x="0" y="0"/>
                </a:cxn>
                <a:cxn ang="0">
                  <a:pos x="0" y="0"/>
                </a:cxn>
                <a:cxn ang="0">
                  <a:pos x="0" y="0"/>
                </a:cxn>
                <a:cxn ang="0">
                  <a:pos x="0" y="0"/>
                </a:cxn>
                <a:cxn ang="0">
                  <a:pos x="0" y="0"/>
                </a:cxn>
                <a:cxn ang="0">
                  <a:pos x="0" y="0"/>
                </a:cxn>
                <a:cxn ang="0">
                  <a:pos x="0" y="0"/>
                </a:cxn>
              </a:cxnLst>
              <a:rect l="0" t="0" r="r" b="b"/>
              <a:pathLst>
                <a:path h="1">
                  <a:moveTo>
                    <a:pt x="0" y="0"/>
                  </a:moveTo>
                  <a:lnTo>
                    <a:pt x="0" y="1"/>
                  </a:lnTo>
                  <a:lnTo>
                    <a:pt x="0" y="1"/>
                  </a:lnTo>
                  <a:lnTo>
                    <a:pt x="0" y="0"/>
                  </a:lnTo>
                  <a:lnTo>
                    <a:pt x="0" y="0"/>
                  </a:lnTo>
                  <a:lnTo>
                    <a:pt x="0" y="0"/>
                  </a:lnTo>
                  <a:lnTo>
                    <a:pt x="0" y="0"/>
                  </a:lnTo>
                  <a:lnTo>
                    <a:pt x="0" y="0"/>
                  </a:lnTo>
                  <a:lnTo>
                    <a:pt x="0" y="0"/>
                  </a:lnTo>
                  <a:lnTo>
                    <a:pt x="0" y="0"/>
                  </a:lnTo>
                  <a:close/>
                </a:path>
              </a:pathLst>
            </a:custGeom>
            <a:solidFill>
              <a:srgbClr val="000000"/>
            </a:solidFill>
            <a:ln w="9525">
              <a:noFill/>
              <a:round/>
              <a:headEnd/>
              <a:tailEnd/>
            </a:ln>
          </p:spPr>
          <p:txBody>
            <a:bodyPr/>
            <a:lstStyle/>
            <a:p>
              <a:endParaRPr lang="en-US"/>
            </a:p>
          </p:txBody>
        </p:sp>
        <p:sp>
          <p:nvSpPr>
            <p:cNvPr id="76" name="Freeform 39"/>
            <p:cNvSpPr>
              <a:spLocks/>
            </p:cNvSpPr>
            <p:nvPr/>
          </p:nvSpPr>
          <p:spPr bwMode="auto">
            <a:xfrm>
              <a:off x="5185" y="3745"/>
              <a:ext cx="344" cy="447"/>
            </a:xfrm>
            <a:custGeom>
              <a:avLst/>
              <a:gdLst/>
              <a:ahLst/>
              <a:cxnLst>
                <a:cxn ang="0">
                  <a:pos x="402" y="32"/>
                </a:cxn>
                <a:cxn ang="0">
                  <a:pos x="282" y="99"/>
                </a:cxn>
                <a:cxn ang="0">
                  <a:pos x="187" y="175"/>
                </a:cxn>
                <a:cxn ang="0">
                  <a:pos x="115" y="255"/>
                </a:cxn>
                <a:cxn ang="0">
                  <a:pos x="64" y="340"/>
                </a:cxn>
                <a:cxn ang="0">
                  <a:pos x="29" y="425"/>
                </a:cxn>
                <a:cxn ang="0">
                  <a:pos x="9" y="508"/>
                </a:cxn>
                <a:cxn ang="0">
                  <a:pos x="1" y="587"/>
                </a:cxn>
                <a:cxn ang="0">
                  <a:pos x="2" y="688"/>
                </a:cxn>
                <a:cxn ang="0">
                  <a:pos x="17" y="786"/>
                </a:cxn>
                <a:cxn ang="0">
                  <a:pos x="17" y="821"/>
                </a:cxn>
                <a:cxn ang="0">
                  <a:pos x="8" y="833"/>
                </a:cxn>
                <a:cxn ang="0">
                  <a:pos x="6" y="840"/>
                </a:cxn>
                <a:cxn ang="0">
                  <a:pos x="6" y="844"/>
                </a:cxn>
                <a:cxn ang="0">
                  <a:pos x="9" y="859"/>
                </a:cxn>
                <a:cxn ang="0">
                  <a:pos x="23" y="879"/>
                </a:cxn>
                <a:cxn ang="0">
                  <a:pos x="31" y="887"/>
                </a:cxn>
                <a:cxn ang="0">
                  <a:pos x="58" y="893"/>
                </a:cxn>
                <a:cxn ang="0">
                  <a:pos x="113" y="893"/>
                </a:cxn>
                <a:cxn ang="0">
                  <a:pos x="175" y="885"/>
                </a:cxn>
                <a:cxn ang="0">
                  <a:pos x="239" y="871"/>
                </a:cxn>
                <a:cxn ang="0">
                  <a:pos x="301" y="854"/>
                </a:cxn>
                <a:cxn ang="0">
                  <a:pos x="355" y="837"/>
                </a:cxn>
                <a:cxn ang="0">
                  <a:pos x="397" y="823"/>
                </a:cxn>
                <a:cxn ang="0">
                  <a:pos x="422" y="813"/>
                </a:cxn>
                <a:cxn ang="0">
                  <a:pos x="448" y="804"/>
                </a:cxn>
                <a:cxn ang="0">
                  <a:pos x="407" y="745"/>
                </a:cxn>
                <a:cxn ang="0">
                  <a:pos x="367" y="661"/>
                </a:cxn>
                <a:cxn ang="0">
                  <a:pos x="347" y="578"/>
                </a:cxn>
                <a:cxn ang="0">
                  <a:pos x="344" y="495"/>
                </a:cxn>
                <a:cxn ang="0">
                  <a:pos x="362" y="411"/>
                </a:cxn>
                <a:cxn ang="0">
                  <a:pos x="397" y="335"/>
                </a:cxn>
                <a:cxn ang="0">
                  <a:pos x="442" y="266"/>
                </a:cxn>
                <a:cxn ang="0">
                  <a:pos x="492" y="207"/>
                </a:cxn>
                <a:cxn ang="0">
                  <a:pos x="545" y="158"/>
                </a:cxn>
                <a:cxn ang="0">
                  <a:pos x="590" y="119"/>
                </a:cxn>
                <a:cxn ang="0">
                  <a:pos x="628" y="94"/>
                </a:cxn>
                <a:cxn ang="0">
                  <a:pos x="650" y="79"/>
                </a:cxn>
                <a:cxn ang="0">
                  <a:pos x="687" y="55"/>
                </a:cxn>
                <a:cxn ang="0">
                  <a:pos x="473" y="2"/>
                </a:cxn>
              </a:cxnLst>
              <a:rect l="0" t="0" r="r" b="b"/>
              <a:pathLst>
                <a:path w="687" h="894">
                  <a:moveTo>
                    <a:pt x="473" y="2"/>
                  </a:moveTo>
                  <a:lnTo>
                    <a:pt x="402" y="32"/>
                  </a:lnTo>
                  <a:lnTo>
                    <a:pt x="339" y="64"/>
                  </a:lnTo>
                  <a:lnTo>
                    <a:pt x="282" y="99"/>
                  </a:lnTo>
                  <a:lnTo>
                    <a:pt x="231" y="136"/>
                  </a:lnTo>
                  <a:lnTo>
                    <a:pt x="187" y="175"/>
                  </a:lnTo>
                  <a:lnTo>
                    <a:pt x="149" y="214"/>
                  </a:lnTo>
                  <a:lnTo>
                    <a:pt x="115" y="255"/>
                  </a:lnTo>
                  <a:lnTo>
                    <a:pt x="87" y="297"/>
                  </a:lnTo>
                  <a:lnTo>
                    <a:pt x="64" y="340"/>
                  </a:lnTo>
                  <a:lnTo>
                    <a:pt x="44" y="382"/>
                  </a:lnTo>
                  <a:lnTo>
                    <a:pt x="29" y="425"/>
                  </a:lnTo>
                  <a:lnTo>
                    <a:pt x="17" y="468"/>
                  </a:lnTo>
                  <a:lnTo>
                    <a:pt x="9" y="508"/>
                  </a:lnTo>
                  <a:lnTo>
                    <a:pt x="4" y="548"/>
                  </a:lnTo>
                  <a:lnTo>
                    <a:pt x="1" y="587"/>
                  </a:lnTo>
                  <a:lnTo>
                    <a:pt x="0" y="625"/>
                  </a:lnTo>
                  <a:lnTo>
                    <a:pt x="2" y="688"/>
                  </a:lnTo>
                  <a:lnTo>
                    <a:pt x="9" y="743"/>
                  </a:lnTo>
                  <a:lnTo>
                    <a:pt x="17" y="786"/>
                  </a:lnTo>
                  <a:lnTo>
                    <a:pt x="24" y="815"/>
                  </a:lnTo>
                  <a:lnTo>
                    <a:pt x="17" y="821"/>
                  </a:lnTo>
                  <a:lnTo>
                    <a:pt x="12" y="827"/>
                  </a:lnTo>
                  <a:lnTo>
                    <a:pt x="8" y="833"/>
                  </a:lnTo>
                  <a:lnTo>
                    <a:pt x="6" y="839"/>
                  </a:lnTo>
                  <a:lnTo>
                    <a:pt x="6" y="840"/>
                  </a:lnTo>
                  <a:lnTo>
                    <a:pt x="6" y="842"/>
                  </a:lnTo>
                  <a:lnTo>
                    <a:pt x="6" y="844"/>
                  </a:lnTo>
                  <a:lnTo>
                    <a:pt x="6" y="846"/>
                  </a:lnTo>
                  <a:lnTo>
                    <a:pt x="9" y="859"/>
                  </a:lnTo>
                  <a:lnTo>
                    <a:pt x="16" y="871"/>
                  </a:lnTo>
                  <a:lnTo>
                    <a:pt x="23" y="879"/>
                  </a:lnTo>
                  <a:lnTo>
                    <a:pt x="27" y="885"/>
                  </a:lnTo>
                  <a:lnTo>
                    <a:pt x="31" y="887"/>
                  </a:lnTo>
                  <a:lnTo>
                    <a:pt x="33" y="889"/>
                  </a:lnTo>
                  <a:lnTo>
                    <a:pt x="58" y="893"/>
                  </a:lnTo>
                  <a:lnTo>
                    <a:pt x="83" y="894"/>
                  </a:lnTo>
                  <a:lnTo>
                    <a:pt x="113" y="893"/>
                  </a:lnTo>
                  <a:lnTo>
                    <a:pt x="144" y="889"/>
                  </a:lnTo>
                  <a:lnTo>
                    <a:pt x="175" y="885"/>
                  </a:lnTo>
                  <a:lnTo>
                    <a:pt x="207" y="878"/>
                  </a:lnTo>
                  <a:lnTo>
                    <a:pt x="239" y="871"/>
                  </a:lnTo>
                  <a:lnTo>
                    <a:pt x="270" y="862"/>
                  </a:lnTo>
                  <a:lnTo>
                    <a:pt x="301" y="854"/>
                  </a:lnTo>
                  <a:lnTo>
                    <a:pt x="329" y="846"/>
                  </a:lnTo>
                  <a:lnTo>
                    <a:pt x="355" y="837"/>
                  </a:lnTo>
                  <a:lnTo>
                    <a:pt x="378" y="829"/>
                  </a:lnTo>
                  <a:lnTo>
                    <a:pt x="397" y="823"/>
                  </a:lnTo>
                  <a:lnTo>
                    <a:pt x="411" y="817"/>
                  </a:lnTo>
                  <a:lnTo>
                    <a:pt x="422" y="813"/>
                  </a:lnTo>
                  <a:lnTo>
                    <a:pt x="428" y="812"/>
                  </a:lnTo>
                  <a:lnTo>
                    <a:pt x="448" y="804"/>
                  </a:lnTo>
                  <a:lnTo>
                    <a:pt x="434" y="786"/>
                  </a:lnTo>
                  <a:lnTo>
                    <a:pt x="407" y="745"/>
                  </a:lnTo>
                  <a:lnTo>
                    <a:pt x="384" y="703"/>
                  </a:lnTo>
                  <a:lnTo>
                    <a:pt x="367" y="661"/>
                  </a:lnTo>
                  <a:lnTo>
                    <a:pt x="355" y="620"/>
                  </a:lnTo>
                  <a:lnTo>
                    <a:pt x="347" y="578"/>
                  </a:lnTo>
                  <a:lnTo>
                    <a:pt x="343" y="536"/>
                  </a:lnTo>
                  <a:lnTo>
                    <a:pt x="344" y="495"/>
                  </a:lnTo>
                  <a:lnTo>
                    <a:pt x="351" y="453"/>
                  </a:lnTo>
                  <a:lnTo>
                    <a:pt x="362" y="411"/>
                  </a:lnTo>
                  <a:lnTo>
                    <a:pt x="378" y="372"/>
                  </a:lnTo>
                  <a:lnTo>
                    <a:pt x="397" y="335"/>
                  </a:lnTo>
                  <a:lnTo>
                    <a:pt x="418" y="300"/>
                  </a:lnTo>
                  <a:lnTo>
                    <a:pt x="442" y="266"/>
                  </a:lnTo>
                  <a:lnTo>
                    <a:pt x="467" y="235"/>
                  </a:lnTo>
                  <a:lnTo>
                    <a:pt x="492" y="207"/>
                  </a:lnTo>
                  <a:lnTo>
                    <a:pt x="519" y="181"/>
                  </a:lnTo>
                  <a:lnTo>
                    <a:pt x="545" y="158"/>
                  </a:lnTo>
                  <a:lnTo>
                    <a:pt x="569" y="137"/>
                  </a:lnTo>
                  <a:lnTo>
                    <a:pt x="590" y="119"/>
                  </a:lnTo>
                  <a:lnTo>
                    <a:pt x="611" y="105"/>
                  </a:lnTo>
                  <a:lnTo>
                    <a:pt x="628" y="94"/>
                  </a:lnTo>
                  <a:lnTo>
                    <a:pt x="640" y="84"/>
                  </a:lnTo>
                  <a:lnTo>
                    <a:pt x="650" y="79"/>
                  </a:lnTo>
                  <a:lnTo>
                    <a:pt x="652" y="78"/>
                  </a:lnTo>
                  <a:lnTo>
                    <a:pt x="687" y="55"/>
                  </a:lnTo>
                  <a:lnTo>
                    <a:pt x="479" y="0"/>
                  </a:lnTo>
                  <a:lnTo>
                    <a:pt x="473" y="2"/>
                  </a:lnTo>
                  <a:close/>
                </a:path>
              </a:pathLst>
            </a:custGeom>
            <a:solidFill>
              <a:srgbClr val="000000"/>
            </a:solidFill>
            <a:ln w="9525">
              <a:noFill/>
              <a:round/>
              <a:headEnd/>
              <a:tailEnd/>
            </a:ln>
          </p:spPr>
          <p:txBody>
            <a:bodyPr/>
            <a:lstStyle/>
            <a:p>
              <a:endParaRPr lang="en-US"/>
            </a:p>
          </p:txBody>
        </p:sp>
        <p:sp>
          <p:nvSpPr>
            <p:cNvPr id="77" name="Freeform 40"/>
            <p:cNvSpPr>
              <a:spLocks/>
            </p:cNvSpPr>
            <p:nvPr/>
          </p:nvSpPr>
          <p:spPr bwMode="auto">
            <a:xfrm>
              <a:off x="5200" y="3763"/>
              <a:ext cx="286" cy="413"/>
            </a:xfrm>
            <a:custGeom>
              <a:avLst/>
              <a:gdLst/>
              <a:ahLst/>
              <a:cxnLst>
                <a:cxn ang="0">
                  <a:pos x="35" y="800"/>
                </a:cxn>
                <a:cxn ang="0">
                  <a:pos x="24" y="765"/>
                </a:cxn>
                <a:cxn ang="0">
                  <a:pos x="4" y="661"/>
                </a:cxn>
                <a:cxn ang="0">
                  <a:pos x="1" y="550"/>
                </a:cxn>
                <a:cxn ang="0">
                  <a:pos x="9" y="476"/>
                </a:cxn>
                <a:cxn ang="0">
                  <a:pos x="28" y="398"/>
                </a:cxn>
                <a:cxn ang="0">
                  <a:pos x="60" y="318"/>
                </a:cxn>
                <a:cxn ang="0">
                  <a:pos x="110" y="239"/>
                </a:cxn>
                <a:cxn ang="0">
                  <a:pos x="177" y="162"/>
                </a:cxn>
                <a:cxn ang="0">
                  <a:pos x="267" y="91"/>
                </a:cxn>
                <a:cxn ang="0">
                  <a:pos x="382" y="28"/>
                </a:cxn>
                <a:cxn ang="0">
                  <a:pos x="454" y="1"/>
                </a:cxn>
                <a:cxn ang="0">
                  <a:pos x="480" y="8"/>
                </a:cxn>
                <a:cxn ang="0">
                  <a:pos x="516" y="19"/>
                </a:cxn>
                <a:cxn ang="0">
                  <a:pos x="554" y="28"/>
                </a:cxn>
                <a:cxn ang="0">
                  <a:pos x="557" y="44"/>
                </a:cxn>
                <a:cxn ang="0">
                  <a:pos x="522" y="70"/>
                </a:cxn>
                <a:cxn ang="0">
                  <a:pos x="483" y="105"/>
                </a:cxn>
                <a:cxn ang="0">
                  <a:pos x="440" y="145"/>
                </a:cxn>
                <a:cxn ang="0">
                  <a:pos x="397" y="193"/>
                </a:cxn>
                <a:cxn ang="0">
                  <a:pos x="358" y="247"/>
                </a:cxn>
                <a:cxn ang="0">
                  <a:pos x="323" y="309"/>
                </a:cxn>
                <a:cxn ang="0">
                  <a:pos x="297" y="376"/>
                </a:cxn>
                <a:cxn ang="0">
                  <a:pos x="284" y="433"/>
                </a:cxn>
                <a:cxn ang="0">
                  <a:pos x="278" y="474"/>
                </a:cxn>
                <a:cxn ang="0">
                  <a:pos x="280" y="527"/>
                </a:cxn>
                <a:cxn ang="0">
                  <a:pos x="290" y="593"/>
                </a:cxn>
                <a:cxn ang="0">
                  <a:pos x="312" y="657"/>
                </a:cxn>
                <a:cxn ang="0">
                  <a:pos x="344" y="720"/>
                </a:cxn>
                <a:cxn ang="0">
                  <a:pos x="351" y="758"/>
                </a:cxn>
                <a:cxn ang="0">
                  <a:pos x="317" y="769"/>
                </a:cxn>
                <a:cxn ang="0">
                  <a:pos x="275" y="782"/>
                </a:cxn>
                <a:cxn ang="0">
                  <a:pos x="227" y="797"/>
                </a:cxn>
                <a:cxn ang="0">
                  <a:pos x="176" y="809"/>
                </a:cxn>
                <a:cxn ang="0">
                  <a:pos x="126" y="819"/>
                </a:cxn>
                <a:cxn ang="0">
                  <a:pos x="78" y="824"/>
                </a:cxn>
                <a:cxn ang="0">
                  <a:pos x="35" y="824"/>
                </a:cxn>
                <a:cxn ang="0">
                  <a:pos x="13" y="819"/>
                </a:cxn>
                <a:cxn ang="0">
                  <a:pos x="9" y="812"/>
                </a:cxn>
                <a:cxn ang="0">
                  <a:pos x="9" y="811"/>
                </a:cxn>
                <a:cxn ang="0">
                  <a:pos x="9" y="811"/>
                </a:cxn>
                <a:cxn ang="0">
                  <a:pos x="9" y="809"/>
                </a:cxn>
                <a:cxn ang="0">
                  <a:pos x="14" y="807"/>
                </a:cxn>
              </a:cxnLst>
              <a:rect l="0" t="0" r="r" b="b"/>
              <a:pathLst>
                <a:path w="571" h="825">
                  <a:moveTo>
                    <a:pt x="19" y="805"/>
                  </a:moveTo>
                  <a:lnTo>
                    <a:pt x="35" y="800"/>
                  </a:lnTo>
                  <a:lnTo>
                    <a:pt x="29" y="784"/>
                  </a:lnTo>
                  <a:lnTo>
                    <a:pt x="24" y="765"/>
                  </a:lnTo>
                  <a:lnTo>
                    <a:pt x="13" y="722"/>
                  </a:lnTo>
                  <a:lnTo>
                    <a:pt x="4" y="661"/>
                  </a:lnTo>
                  <a:lnTo>
                    <a:pt x="0" y="585"/>
                  </a:lnTo>
                  <a:lnTo>
                    <a:pt x="1" y="550"/>
                  </a:lnTo>
                  <a:lnTo>
                    <a:pt x="4" y="513"/>
                  </a:lnTo>
                  <a:lnTo>
                    <a:pt x="9" y="476"/>
                  </a:lnTo>
                  <a:lnTo>
                    <a:pt x="17" y="437"/>
                  </a:lnTo>
                  <a:lnTo>
                    <a:pt x="28" y="398"/>
                  </a:lnTo>
                  <a:lnTo>
                    <a:pt x="43" y="357"/>
                  </a:lnTo>
                  <a:lnTo>
                    <a:pt x="60" y="318"/>
                  </a:lnTo>
                  <a:lnTo>
                    <a:pt x="83" y="278"/>
                  </a:lnTo>
                  <a:lnTo>
                    <a:pt x="110" y="239"/>
                  </a:lnTo>
                  <a:lnTo>
                    <a:pt x="141" y="200"/>
                  </a:lnTo>
                  <a:lnTo>
                    <a:pt x="177" y="162"/>
                  </a:lnTo>
                  <a:lnTo>
                    <a:pt x="220" y="126"/>
                  </a:lnTo>
                  <a:lnTo>
                    <a:pt x="267" y="91"/>
                  </a:lnTo>
                  <a:lnTo>
                    <a:pt x="321" y="59"/>
                  </a:lnTo>
                  <a:lnTo>
                    <a:pt x="382" y="28"/>
                  </a:lnTo>
                  <a:lnTo>
                    <a:pt x="449" y="0"/>
                  </a:lnTo>
                  <a:lnTo>
                    <a:pt x="454" y="1"/>
                  </a:lnTo>
                  <a:lnTo>
                    <a:pt x="465" y="4"/>
                  </a:lnTo>
                  <a:lnTo>
                    <a:pt x="480" y="8"/>
                  </a:lnTo>
                  <a:lnTo>
                    <a:pt x="497" y="13"/>
                  </a:lnTo>
                  <a:lnTo>
                    <a:pt x="516" y="19"/>
                  </a:lnTo>
                  <a:lnTo>
                    <a:pt x="536" y="24"/>
                  </a:lnTo>
                  <a:lnTo>
                    <a:pt x="554" y="28"/>
                  </a:lnTo>
                  <a:lnTo>
                    <a:pt x="571" y="33"/>
                  </a:lnTo>
                  <a:lnTo>
                    <a:pt x="557" y="44"/>
                  </a:lnTo>
                  <a:lnTo>
                    <a:pt x="541" y="56"/>
                  </a:lnTo>
                  <a:lnTo>
                    <a:pt x="522" y="70"/>
                  </a:lnTo>
                  <a:lnTo>
                    <a:pt x="503" y="86"/>
                  </a:lnTo>
                  <a:lnTo>
                    <a:pt x="483" y="105"/>
                  </a:lnTo>
                  <a:lnTo>
                    <a:pt x="461" y="123"/>
                  </a:lnTo>
                  <a:lnTo>
                    <a:pt x="440" y="145"/>
                  </a:lnTo>
                  <a:lnTo>
                    <a:pt x="418" y="168"/>
                  </a:lnTo>
                  <a:lnTo>
                    <a:pt x="397" y="193"/>
                  </a:lnTo>
                  <a:lnTo>
                    <a:pt x="376" y="220"/>
                  </a:lnTo>
                  <a:lnTo>
                    <a:pt x="358" y="247"/>
                  </a:lnTo>
                  <a:lnTo>
                    <a:pt x="339" y="278"/>
                  </a:lnTo>
                  <a:lnTo>
                    <a:pt x="323" y="309"/>
                  </a:lnTo>
                  <a:lnTo>
                    <a:pt x="309" y="341"/>
                  </a:lnTo>
                  <a:lnTo>
                    <a:pt x="297" y="376"/>
                  </a:lnTo>
                  <a:lnTo>
                    <a:pt x="288" y="411"/>
                  </a:lnTo>
                  <a:lnTo>
                    <a:pt x="284" y="433"/>
                  </a:lnTo>
                  <a:lnTo>
                    <a:pt x="281" y="453"/>
                  </a:lnTo>
                  <a:lnTo>
                    <a:pt x="278" y="474"/>
                  </a:lnTo>
                  <a:lnTo>
                    <a:pt x="278" y="495"/>
                  </a:lnTo>
                  <a:lnTo>
                    <a:pt x="280" y="527"/>
                  </a:lnTo>
                  <a:lnTo>
                    <a:pt x="284" y="560"/>
                  </a:lnTo>
                  <a:lnTo>
                    <a:pt x="290" y="593"/>
                  </a:lnTo>
                  <a:lnTo>
                    <a:pt x="300" y="625"/>
                  </a:lnTo>
                  <a:lnTo>
                    <a:pt x="312" y="657"/>
                  </a:lnTo>
                  <a:lnTo>
                    <a:pt x="327" y="690"/>
                  </a:lnTo>
                  <a:lnTo>
                    <a:pt x="344" y="720"/>
                  </a:lnTo>
                  <a:lnTo>
                    <a:pt x="364" y="753"/>
                  </a:lnTo>
                  <a:lnTo>
                    <a:pt x="351" y="758"/>
                  </a:lnTo>
                  <a:lnTo>
                    <a:pt x="336" y="763"/>
                  </a:lnTo>
                  <a:lnTo>
                    <a:pt x="317" y="769"/>
                  </a:lnTo>
                  <a:lnTo>
                    <a:pt x="297" y="776"/>
                  </a:lnTo>
                  <a:lnTo>
                    <a:pt x="275" y="782"/>
                  </a:lnTo>
                  <a:lnTo>
                    <a:pt x="251" y="790"/>
                  </a:lnTo>
                  <a:lnTo>
                    <a:pt x="227" y="797"/>
                  </a:lnTo>
                  <a:lnTo>
                    <a:pt x="203" y="802"/>
                  </a:lnTo>
                  <a:lnTo>
                    <a:pt x="176" y="809"/>
                  </a:lnTo>
                  <a:lnTo>
                    <a:pt x="150" y="815"/>
                  </a:lnTo>
                  <a:lnTo>
                    <a:pt x="126" y="819"/>
                  </a:lnTo>
                  <a:lnTo>
                    <a:pt x="101" y="823"/>
                  </a:lnTo>
                  <a:lnTo>
                    <a:pt x="78" y="824"/>
                  </a:lnTo>
                  <a:lnTo>
                    <a:pt x="55" y="825"/>
                  </a:lnTo>
                  <a:lnTo>
                    <a:pt x="35" y="824"/>
                  </a:lnTo>
                  <a:lnTo>
                    <a:pt x="16" y="821"/>
                  </a:lnTo>
                  <a:lnTo>
                    <a:pt x="13" y="819"/>
                  </a:lnTo>
                  <a:lnTo>
                    <a:pt x="10" y="815"/>
                  </a:lnTo>
                  <a:lnTo>
                    <a:pt x="9" y="812"/>
                  </a:lnTo>
                  <a:lnTo>
                    <a:pt x="9" y="811"/>
                  </a:lnTo>
                  <a:lnTo>
                    <a:pt x="9" y="811"/>
                  </a:lnTo>
                  <a:lnTo>
                    <a:pt x="9" y="811"/>
                  </a:lnTo>
                  <a:lnTo>
                    <a:pt x="9" y="811"/>
                  </a:lnTo>
                  <a:lnTo>
                    <a:pt x="9" y="811"/>
                  </a:lnTo>
                  <a:lnTo>
                    <a:pt x="9" y="809"/>
                  </a:lnTo>
                  <a:lnTo>
                    <a:pt x="12" y="808"/>
                  </a:lnTo>
                  <a:lnTo>
                    <a:pt x="14" y="807"/>
                  </a:lnTo>
                  <a:lnTo>
                    <a:pt x="19" y="805"/>
                  </a:lnTo>
                  <a:close/>
                </a:path>
              </a:pathLst>
            </a:custGeom>
            <a:solidFill>
              <a:srgbClr val="FCEAD6"/>
            </a:solidFill>
            <a:ln w="9525">
              <a:noFill/>
              <a:round/>
              <a:headEnd/>
              <a:tailEnd/>
            </a:ln>
          </p:spPr>
          <p:txBody>
            <a:bodyPr/>
            <a:lstStyle/>
            <a:p>
              <a:endParaRPr lang="en-US"/>
            </a:p>
          </p:txBody>
        </p:sp>
        <p:sp>
          <p:nvSpPr>
            <p:cNvPr id="78" name="Freeform 41"/>
            <p:cNvSpPr>
              <a:spLocks/>
            </p:cNvSpPr>
            <p:nvPr/>
          </p:nvSpPr>
          <p:spPr bwMode="auto">
            <a:xfrm>
              <a:off x="5153" y="4137"/>
              <a:ext cx="283" cy="142"/>
            </a:xfrm>
            <a:custGeom>
              <a:avLst/>
              <a:gdLst/>
              <a:ahLst/>
              <a:cxnLst>
                <a:cxn ang="0">
                  <a:pos x="397" y="0"/>
                </a:cxn>
                <a:cxn ang="0">
                  <a:pos x="370" y="2"/>
                </a:cxn>
                <a:cxn ang="0">
                  <a:pos x="345" y="4"/>
                </a:cxn>
                <a:cxn ang="0">
                  <a:pos x="318" y="7"/>
                </a:cxn>
                <a:cxn ang="0">
                  <a:pos x="292" y="11"/>
                </a:cxn>
                <a:cxn ang="0">
                  <a:pos x="268" y="16"/>
                </a:cxn>
                <a:cxn ang="0">
                  <a:pos x="244" y="23"/>
                </a:cxn>
                <a:cxn ang="0">
                  <a:pos x="219" y="30"/>
                </a:cxn>
                <a:cxn ang="0">
                  <a:pos x="197" y="37"/>
                </a:cxn>
                <a:cxn ang="0">
                  <a:pos x="175" y="46"/>
                </a:cxn>
                <a:cxn ang="0">
                  <a:pos x="154" y="55"/>
                </a:cxn>
                <a:cxn ang="0">
                  <a:pos x="133" y="65"/>
                </a:cxn>
                <a:cxn ang="0">
                  <a:pos x="115" y="77"/>
                </a:cxn>
                <a:cxn ang="0">
                  <a:pos x="97" y="88"/>
                </a:cxn>
                <a:cxn ang="0">
                  <a:pos x="81" y="100"/>
                </a:cxn>
                <a:cxn ang="0">
                  <a:pos x="65" y="113"/>
                </a:cxn>
                <a:cxn ang="0">
                  <a:pos x="51" y="127"/>
                </a:cxn>
                <a:cxn ang="0">
                  <a:pos x="39" y="142"/>
                </a:cxn>
                <a:cxn ang="0">
                  <a:pos x="28" y="156"/>
                </a:cxn>
                <a:cxn ang="0">
                  <a:pos x="19" y="171"/>
                </a:cxn>
                <a:cxn ang="0">
                  <a:pos x="12" y="186"/>
                </a:cxn>
                <a:cxn ang="0">
                  <a:pos x="7" y="201"/>
                </a:cxn>
                <a:cxn ang="0">
                  <a:pos x="3" y="217"/>
                </a:cxn>
                <a:cxn ang="0">
                  <a:pos x="0" y="232"/>
                </a:cxn>
                <a:cxn ang="0">
                  <a:pos x="0" y="248"/>
                </a:cxn>
                <a:cxn ang="0">
                  <a:pos x="0" y="252"/>
                </a:cxn>
                <a:cxn ang="0">
                  <a:pos x="1" y="260"/>
                </a:cxn>
                <a:cxn ang="0">
                  <a:pos x="3" y="268"/>
                </a:cxn>
                <a:cxn ang="0">
                  <a:pos x="3" y="272"/>
                </a:cxn>
                <a:cxn ang="0">
                  <a:pos x="4" y="277"/>
                </a:cxn>
                <a:cxn ang="0">
                  <a:pos x="8" y="281"/>
                </a:cxn>
                <a:cxn ang="0">
                  <a:pos x="14" y="284"/>
                </a:cxn>
                <a:cxn ang="0">
                  <a:pos x="20" y="285"/>
                </a:cxn>
                <a:cxn ang="0">
                  <a:pos x="542" y="269"/>
                </a:cxn>
                <a:cxn ang="0">
                  <a:pos x="548" y="268"/>
                </a:cxn>
                <a:cxn ang="0">
                  <a:pos x="552" y="267"/>
                </a:cxn>
                <a:cxn ang="0">
                  <a:pos x="556" y="263"/>
                </a:cxn>
                <a:cxn ang="0">
                  <a:pos x="557" y="257"/>
                </a:cxn>
                <a:cxn ang="0">
                  <a:pos x="564" y="229"/>
                </a:cxn>
                <a:cxn ang="0">
                  <a:pos x="567" y="201"/>
                </a:cxn>
                <a:cxn ang="0">
                  <a:pos x="565" y="172"/>
                </a:cxn>
                <a:cxn ang="0">
                  <a:pos x="561" y="144"/>
                </a:cxn>
                <a:cxn ang="0">
                  <a:pos x="554" y="116"/>
                </a:cxn>
                <a:cxn ang="0">
                  <a:pos x="545" y="89"/>
                </a:cxn>
                <a:cxn ang="0">
                  <a:pos x="536" y="61"/>
                </a:cxn>
                <a:cxn ang="0">
                  <a:pos x="525" y="34"/>
                </a:cxn>
                <a:cxn ang="0">
                  <a:pos x="521" y="22"/>
                </a:cxn>
                <a:cxn ang="0">
                  <a:pos x="518" y="18"/>
                </a:cxn>
                <a:cxn ang="0">
                  <a:pos x="515" y="15"/>
                </a:cxn>
                <a:cxn ang="0">
                  <a:pos x="511" y="12"/>
                </a:cxn>
                <a:cxn ang="0">
                  <a:pos x="507" y="11"/>
                </a:cxn>
                <a:cxn ang="0">
                  <a:pos x="495" y="8"/>
                </a:cxn>
                <a:cxn ang="0">
                  <a:pos x="483" y="7"/>
                </a:cxn>
                <a:cxn ang="0">
                  <a:pos x="472" y="4"/>
                </a:cxn>
                <a:cxn ang="0">
                  <a:pos x="462" y="3"/>
                </a:cxn>
                <a:cxn ang="0">
                  <a:pos x="451" y="2"/>
                </a:cxn>
                <a:cxn ang="0">
                  <a:pos x="439" y="0"/>
                </a:cxn>
                <a:cxn ang="0">
                  <a:pos x="427" y="0"/>
                </a:cxn>
                <a:cxn ang="0">
                  <a:pos x="413" y="0"/>
                </a:cxn>
                <a:cxn ang="0">
                  <a:pos x="397" y="0"/>
                </a:cxn>
              </a:cxnLst>
              <a:rect l="0" t="0" r="r" b="b"/>
              <a:pathLst>
                <a:path w="567" h="285">
                  <a:moveTo>
                    <a:pt x="397" y="0"/>
                  </a:moveTo>
                  <a:lnTo>
                    <a:pt x="370" y="2"/>
                  </a:lnTo>
                  <a:lnTo>
                    <a:pt x="345" y="4"/>
                  </a:lnTo>
                  <a:lnTo>
                    <a:pt x="318" y="7"/>
                  </a:lnTo>
                  <a:lnTo>
                    <a:pt x="292" y="11"/>
                  </a:lnTo>
                  <a:lnTo>
                    <a:pt x="268" y="16"/>
                  </a:lnTo>
                  <a:lnTo>
                    <a:pt x="244" y="23"/>
                  </a:lnTo>
                  <a:lnTo>
                    <a:pt x="219" y="30"/>
                  </a:lnTo>
                  <a:lnTo>
                    <a:pt x="197" y="37"/>
                  </a:lnTo>
                  <a:lnTo>
                    <a:pt x="175" y="46"/>
                  </a:lnTo>
                  <a:lnTo>
                    <a:pt x="154" y="55"/>
                  </a:lnTo>
                  <a:lnTo>
                    <a:pt x="133" y="65"/>
                  </a:lnTo>
                  <a:lnTo>
                    <a:pt x="115" y="77"/>
                  </a:lnTo>
                  <a:lnTo>
                    <a:pt x="97" y="88"/>
                  </a:lnTo>
                  <a:lnTo>
                    <a:pt x="81" y="100"/>
                  </a:lnTo>
                  <a:lnTo>
                    <a:pt x="65" y="113"/>
                  </a:lnTo>
                  <a:lnTo>
                    <a:pt x="51" y="127"/>
                  </a:lnTo>
                  <a:lnTo>
                    <a:pt x="39" y="142"/>
                  </a:lnTo>
                  <a:lnTo>
                    <a:pt x="28" y="156"/>
                  </a:lnTo>
                  <a:lnTo>
                    <a:pt x="19" y="171"/>
                  </a:lnTo>
                  <a:lnTo>
                    <a:pt x="12" y="186"/>
                  </a:lnTo>
                  <a:lnTo>
                    <a:pt x="7" y="201"/>
                  </a:lnTo>
                  <a:lnTo>
                    <a:pt x="3" y="217"/>
                  </a:lnTo>
                  <a:lnTo>
                    <a:pt x="0" y="232"/>
                  </a:lnTo>
                  <a:lnTo>
                    <a:pt x="0" y="248"/>
                  </a:lnTo>
                  <a:lnTo>
                    <a:pt x="0" y="252"/>
                  </a:lnTo>
                  <a:lnTo>
                    <a:pt x="1" y="260"/>
                  </a:lnTo>
                  <a:lnTo>
                    <a:pt x="3" y="268"/>
                  </a:lnTo>
                  <a:lnTo>
                    <a:pt x="3" y="272"/>
                  </a:lnTo>
                  <a:lnTo>
                    <a:pt x="4" y="277"/>
                  </a:lnTo>
                  <a:lnTo>
                    <a:pt x="8" y="281"/>
                  </a:lnTo>
                  <a:lnTo>
                    <a:pt x="14" y="284"/>
                  </a:lnTo>
                  <a:lnTo>
                    <a:pt x="20" y="285"/>
                  </a:lnTo>
                  <a:lnTo>
                    <a:pt x="542" y="269"/>
                  </a:lnTo>
                  <a:lnTo>
                    <a:pt x="548" y="268"/>
                  </a:lnTo>
                  <a:lnTo>
                    <a:pt x="552" y="267"/>
                  </a:lnTo>
                  <a:lnTo>
                    <a:pt x="556" y="263"/>
                  </a:lnTo>
                  <a:lnTo>
                    <a:pt x="557" y="257"/>
                  </a:lnTo>
                  <a:lnTo>
                    <a:pt x="564" y="229"/>
                  </a:lnTo>
                  <a:lnTo>
                    <a:pt x="567" y="201"/>
                  </a:lnTo>
                  <a:lnTo>
                    <a:pt x="565" y="172"/>
                  </a:lnTo>
                  <a:lnTo>
                    <a:pt x="561" y="144"/>
                  </a:lnTo>
                  <a:lnTo>
                    <a:pt x="554" y="116"/>
                  </a:lnTo>
                  <a:lnTo>
                    <a:pt x="545" y="89"/>
                  </a:lnTo>
                  <a:lnTo>
                    <a:pt x="536" y="61"/>
                  </a:lnTo>
                  <a:lnTo>
                    <a:pt x="525" y="34"/>
                  </a:lnTo>
                  <a:lnTo>
                    <a:pt x="521" y="22"/>
                  </a:lnTo>
                  <a:lnTo>
                    <a:pt x="518" y="18"/>
                  </a:lnTo>
                  <a:lnTo>
                    <a:pt x="515" y="15"/>
                  </a:lnTo>
                  <a:lnTo>
                    <a:pt x="511" y="12"/>
                  </a:lnTo>
                  <a:lnTo>
                    <a:pt x="507" y="11"/>
                  </a:lnTo>
                  <a:lnTo>
                    <a:pt x="495" y="8"/>
                  </a:lnTo>
                  <a:lnTo>
                    <a:pt x="483" y="7"/>
                  </a:lnTo>
                  <a:lnTo>
                    <a:pt x="472" y="4"/>
                  </a:lnTo>
                  <a:lnTo>
                    <a:pt x="462" y="3"/>
                  </a:lnTo>
                  <a:lnTo>
                    <a:pt x="451" y="2"/>
                  </a:lnTo>
                  <a:lnTo>
                    <a:pt x="439" y="0"/>
                  </a:lnTo>
                  <a:lnTo>
                    <a:pt x="427" y="0"/>
                  </a:lnTo>
                  <a:lnTo>
                    <a:pt x="413" y="0"/>
                  </a:lnTo>
                  <a:lnTo>
                    <a:pt x="397" y="0"/>
                  </a:lnTo>
                  <a:close/>
                </a:path>
              </a:pathLst>
            </a:custGeom>
            <a:solidFill>
              <a:srgbClr val="000000"/>
            </a:solidFill>
            <a:ln w="9525">
              <a:noFill/>
              <a:round/>
              <a:headEnd/>
              <a:tailEnd/>
            </a:ln>
          </p:spPr>
          <p:txBody>
            <a:bodyPr/>
            <a:lstStyle/>
            <a:p>
              <a:endParaRPr lang="en-US"/>
            </a:p>
          </p:txBody>
        </p:sp>
        <p:sp>
          <p:nvSpPr>
            <p:cNvPr id="79" name="Freeform 42"/>
            <p:cNvSpPr>
              <a:spLocks/>
            </p:cNvSpPr>
            <p:nvPr/>
          </p:nvSpPr>
          <p:spPr bwMode="auto">
            <a:xfrm>
              <a:off x="5169" y="4153"/>
              <a:ext cx="250" cy="109"/>
            </a:xfrm>
            <a:custGeom>
              <a:avLst/>
              <a:gdLst/>
              <a:ahLst/>
              <a:cxnLst>
                <a:cxn ang="0">
                  <a:pos x="0" y="212"/>
                </a:cxn>
                <a:cxn ang="0">
                  <a:pos x="0" y="211"/>
                </a:cxn>
                <a:cxn ang="0">
                  <a:pos x="1" y="198"/>
                </a:cxn>
                <a:cxn ang="0">
                  <a:pos x="7" y="173"/>
                </a:cxn>
                <a:cxn ang="0">
                  <a:pos x="17" y="149"/>
                </a:cxn>
                <a:cxn ang="0">
                  <a:pos x="33" y="126"/>
                </a:cxn>
                <a:cxn ang="0">
                  <a:pos x="55" y="104"/>
                </a:cxn>
                <a:cxn ang="0">
                  <a:pos x="85" y="81"/>
                </a:cxn>
                <a:cxn ang="0">
                  <a:pos x="118" y="60"/>
                </a:cxn>
                <a:cxn ang="0">
                  <a:pos x="156" y="42"/>
                </a:cxn>
                <a:cxn ang="0">
                  <a:pos x="198" y="27"/>
                </a:cxn>
                <a:cxn ang="0">
                  <a:pos x="243" y="15"/>
                </a:cxn>
                <a:cxn ang="0">
                  <a:pos x="290" y="7"/>
                </a:cxn>
                <a:cxn ang="0">
                  <a:pos x="339" y="1"/>
                </a:cxn>
                <a:cxn ang="0">
                  <a:pos x="379" y="0"/>
                </a:cxn>
                <a:cxn ang="0">
                  <a:pos x="402" y="0"/>
                </a:cxn>
                <a:cxn ang="0">
                  <a:pos x="422" y="3"/>
                </a:cxn>
                <a:cxn ang="0">
                  <a:pos x="442" y="5"/>
                </a:cxn>
                <a:cxn ang="0">
                  <a:pos x="455" y="8"/>
                </a:cxn>
                <a:cxn ang="0">
                  <a:pos x="457" y="8"/>
                </a:cxn>
                <a:cxn ang="0">
                  <a:pos x="459" y="9"/>
                </a:cxn>
                <a:cxn ang="0">
                  <a:pos x="460" y="12"/>
                </a:cxn>
                <a:cxn ang="0">
                  <a:pos x="473" y="50"/>
                </a:cxn>
                <a:cxn ang="0">
                  <a:pos x="495" y="126"/>
                </a:cxn>
                <a:cxn ang="0">
                  <a:pos x="499" y="175"/>
                </a:cxn>
                <a:cxn ang="0">
                  <a:pos x="496" y="194"/>
                </a:cxn>
                <a:cxn ang="0">
                  <a:pos x="485" y="203"/>
                </a:cxn>
                <a:cxn ang="0">
                  <a:pos x="442" y="204"/>
                </a:cxn>
                <a:cxn ang="0">
                  <a:pos x="375" y="206"/>
                </a:cxn>
                <a:cxn ang="0">
                  <a:pos x="293" y="208"/>
                </a:cxn>
                <a:cxn ang="0">
                  <a:pos x="206" y="211"/>
                </a:cxn>
                <a:cxn ang="0">
                  <a:pos x="122" y="214"/>
                </a:cxn>
                <a:cxn ang="0">
                  <a:pos x="54" y="215"/>
                </a:cxn>
                <a:cxn ang="0">
                  <a:pos x="9" y="216"/>
                </a:cxn>
                <a:cxn ang="0">
                  <a:pos x="0" y="215"/>
                </a:cxn>
                <a:cxn ang="0">
                  <a:pos x="0" y="214"/>
                </a:cxn>
              </a:cxnLst>
              <a:rect l="0" t="0" r="r" b="b"/>
              <a:pathLst>
                <a:path w="499" h="216">
                  <a:moveTo>
                    <a:pt x="0" y="214"/>
                  </a:moveTo>
                  <a:lnTo>
                    <a:pt x="0" y="212"/>
                  </a:lnTo>
                  <a:lnTo>
                    <a:pt x="0" y="211"/>
                  </a:lnTo>
                  <a:lnTo>
                    <a:pt x="0" y="211"/>
                  </a:lnTo>
                  <a:lnTo>
                    <a:pt x="0" y="210"/>
                  </a:lnTo>
                  <a:lnTo>
                    <a:pt x="1" y="198"/>
                  </a:lnTo>
                  <a:lnTo>
                    <a:pt x="2" y="186"/>
                  </a:lnTo>
                  <a:lnTo>
                    <a:pt x="7" y="173"/>
                  </a:lnTo>
                  <a:lnTo>
                    <a:pt x="11" y="161"/>
                  </a:lnTo>
                  <a:lnTo>
                    <a:pt x="17" y="149"/>
                  </a:lnTo>
                  <a:lnTo>
                    <a:pt x="24" y="138"/>
                  </a:lnTo>
                  <a:lnTo>
                    <a:pt x="33" y="126"/>
                  </a:lnTo>
                  <a:lnTo>
                    <a:pt x="43" y="116"/>
                  </a:lnTo>
                  <a:lnTo>
                    <a:pt x="55" y="104"/>
                  </a:lnTo>
                  <a:lnTo>
                    <a:pt x="70" y="91"/>
                  </a:lnTo>
                  <a:lnTo>
                    <a:pt x="85" y="81"/>
                  </a:lnTo>
                  <a:lnTo>
                    <a:pt x="101" y="70"/>
                  </a:lnTo>
                  <a:lnTo>
                    <a:pt x="118" y="60"/>
                  </a:lnTo>
                  <a:lnTo>
                    <a:pt x="137" y="51"/>
                  </a:lnTo>
                  <a:lnTo>
                    <a:pt x="156" y="42"/>
                  </a:lnTo>
                  <a:lnTo>
                    <a:pt x="177" y="34"/>
                  </a:lnTo>
                  <a:lnTo>
                    <a:pt x="198" y="27"/>
                  </a:lnTo>
                  <a:lnTo>
                    <a:pt x="220" y="20"/>
                  </a:lnTo>
                  <a:lnTo>
                    <a:pt x="243" y="15"/>
                  </a:lnTo>
                  <a:lnTo>
                    <a:pt x="266" y="11"/>
                  </a:lnTo>
                  <a:lnTo>
                    <a:pt x="290" y="7"/>
                  </a:lnTo>
                  <a:lnTo>
                    <a:pt x="315" y="4"/>
                  </a:lnTo>
                  <a:lnTo>
                    <a:pt x="339" y="1"/>
                  </a:lnTo>
                  <a:lnTo>
                    <a:pt x="364" y="0"/>
                  </a:lnTo>
                  <a:lnTo>
                    <a:pt x="379" y="0"/>
                  </a:lnTo>
                  <a:lnTo>
                    <a:pt x="391" y="0"/>
                  </a:lnTo>
                  <a:lnTo>
                    <a:pt x="402" y="0"/>
                  </a:lnTo>
                  <a:lnTo>
                    <a:pt x="413" y="1"/>
                  </a:lnTo>
                  <a:lnTo>
                    <a:pt x="422" y="3"/>
                  </a:lnTo>
                  <a:lnTo>
                    <a:pt x="432" y="4"/>
                  </a:lnTo>
                  <a:lnTo>
                    <a:pt x="442" y="5"/>
                  </a:lnTo>
                  <a:lnTo>
                    <a:pt x="455" y="8"/>
                  </a:lnTo>
                  <a:lnTo>
                    <a:pt x="455" y="8"/>
                  </a:lnTo>
                  <a:lnTo>
                    <a:pt x="456" y="8"/>
                  </a:lnTo>
                  <a:lnTo>
                    <a:pt x="457" y="8"/>
                  </a:lnTo>
                  <a:lnTo>
                    <a:pt x="459" y="8"/>
                  </a:lnTo>
                  <a:lnTo>
                    <a:pt x="459" y="9"/>
                  </a:lnTo>
                  <a:lnTo>
                    <a:pt x="460" y="11"/>
                  </a:lnTo>
                  <a:lnTo>
                    <a:pt x="460" y="12"/>
                  </a:lnTo>
                  <a:lnTo>
                    <a:pt x="460" y="12"/>
                  </a:lnTo>
                  <a:lnTo>
                    <a:pt x="473" y="50"/>
                  </a:lnTo>
                  <a:lnTo>
                    <a:pt x="487" y="89"/>
                  </a:lnTo>
                  <a:lnTo>
                    <a:pt x="495" y="126"/>
                  </a:lnTo>
                  <a:lnTo>
                    <a:pt x="499" y="165"/>
                  </a:lnTo>
                  <a:lnTo>
                    <a:pt x="499" y="175"/>
                  </a:lnTo>
                  <a:lnTo>
                    <a:pt x="498" y="184"/>
                  </a:lnTo>
                  <a:lnTo>
                    <a:pt x="496" y="194"/>
                  </a:lnTo>
                  <a:lnTo>
                    <a:pt x="495" y="203"/>
                  </a:lnTo>
                  <a:lnTo>
                    <a:pt x="485" y="203"/>
                  </a:lnTo>
                  <a:lnTo>
                    <a:pt x="468" y="203"/>
                  </a:lnTo>
                  <a:lnTo>
                    <a:pt x="442" y="204"/>
                  </a:lnTo>
                  <a:lnTo>
                    <a:pt x="411" y="206"/>
                  </a:lnTo>
                  <a:lnTo>
                    <a:pt x="375" y="206"/>
                  </a:lnTo>
                  <a:lnTo>
                    <a:pt x="335" y="207"/>
                  </a:lnTo>
                  <a:lnTo>
                    <a:pt x="293" y="208"/>
                  </a:lnTo>
                  <a:lnTo>
                    <a:pt x="249" y="210"/>
                  </a:lnTo>
                  <a:lnTo>
                    <a:pt x="206" y="211"/>
                  </a:lnTo>
                  <a:lnTo>
                    <a:pt x="163" y="212"/>
                  </a:lnTo>
                  <a:lnTo>
                    <a:pt x="122" y="214"/>
                  </a:lnTo>
                  <a:lnTo>
                    <a:pt x="86" y="214"/>
                  </a:lnTo>
                  <a:lnTo>
                    <a:pt x="54" y="215"/>
                  </a:lnTo>
                  <a:lnTo>
                    <a:pt x="28" y="216"/>
                  </a:lnTo>
                  <a:lnTo>
                    <a:pt x="9" y="216"/>
                  </a:lnTo>
                  <a:lnTo>
                    <a:pt x="0" y="216"/>
                  </a:lnTo>
                  <a:lnTo>
                    <a:pt x="0" y="215"/>
                  </a:lnTo>
                  <a:lnTo>
                    <a:pt x="0" y="215"/>
                  </a:lnTo>
                  <a:lnTo>
                    <a:pt x="0" y="214"/>
                  </a:lnTo>
                  <a:lnTo>
                    <a:pt x="0" y="214"/>
                  </a:lnTo>
                  <a:close/>
                </a:path>
              </a:pathLst>
            </a:custGeom>
            <a:solidFill>
              <a:srgbClr val="44A8B5"/>
            </a:solidFill>
            <a:ln w="9525">
              <a:noFill/>
              <a:round/>
              <a:headEnd/>
              <a:tailEnd/>
            </a:ln>
          </p:spPr>
          <p:txBody>
            <a:bodyPr/>
            <a:lstStyle/>
            <a:p>
              <a:endParaRPr lang="en-US"/>
            </a:p>
          </p:txBody>
        </p:sp>
        <p:sp>
          <p:nvSpPr>
            <p:cNvPr id="80" name="Freeform 43"/>
            <p:cNvSpPr>
              <a:spLocks/>
            </p:cNvSpPr>
            <p:nvPr/>
          </p:nvSpPr>
          <p:spPr bwMode="auto">
            <a:xfrm>
              <a:off x="5153" y="4227"/>
              <a:ext cx="283" cy="53"/>
            </a:xfrm>
            <a:custGeom>
              <a:avLst/>
              <a:gdLst/>
              <a:ahLst/>
              <a:cxnLst>
                <a:cxn ang="0">
                  <a:pos x="549" y="0"/>
                </a:cxn>
                <a:cxn ang="0">
                  <a:pos x="7" y="16"/>
                </a:cxn>
                <a:cxn ang="0">
                  <a:pos x="4" y="28"/>
                </a:cxn>
                <a:cxn ang="0">
                  <a:pos x="3" y="37"/>
                </a:cxn>
                <a:cxn ang="0">
                  <a:pos x="1" y="48"/>
                </a:cxn>
                <a:cxn ang="0">
                  <a:pos x="0" y="57"/>
                </a:cxn>
                <a:cxn ang="0">
                  <a:pos x="0" y="67"/>
                </a:cxn>
                <a:cxn ang="0">
                  <a:pos x="0" y="73"/>
                </a:cxn>
                <a:cxn ang="0">
                  <a:pos x="3" y="86"/>
                </a:cxn>
                <a:cxn ang="0">
                  <a:pos x="4" y="99"/>
                </a:cxn>
                <a:cxn ang="0">
                  <a:pos x="4" y="106"/>
                </a:cxn>
                <a:cxn ang="0">
                  <a:pos x="20" y="104"/>
                </a:cxn>
                <a:cxn ang="0">
                  <a:pos x="554" y="88"/>
                </a:cxn>
                <a:cxn ang="0">
                  <a:pos x="557" y="76"/>
                </a:cxn>
                <a:cxn ang="0">
                  <a:pos x="561" y="61"/>
                </a:cxn>
                <a:cxn ang="0">
                  <a:pos x="564" y="48"/>
                </a:cxn>
                <a:cxn ang="0">
                  <a:pos x="567" y="33"/>
                </a:cxn>
                <a:cxn ang="0">
                  <a:pos x="567" y="17"/>
                </a:cxn>
                <a:cxn ang="0">
                  <a:pos x="567" y="0"/>
                </a:cxn>
                <a:cxn ang="0">
                  <a:pos x="549" y="0"/>
                </a:cxn>
              </a:cxnLst>
              <a:rect l="0" t="0" r="r" b="b"/>
              <a:pathLst>
                <a:path w="567" h="106">
                  <a:moveTo>
                    <a:pt x="549" y="0"/>
                  </a:moveTo>
                  <a:lnTo>
                    <a:pt x="7" y="16"/>
                  </a:lnTo>
                  <a:lnTo>
                    <a:pt x="4" y="28"/>
                  </a:lnTo>
                  <a:lnTo>
                    <a:pt x="3" y="37"/>
                  </a:lnTo>
                  <a:lnTo>
                    <a:pt x="1" y="48"/>
                  </a:lnTo>
                  <a:lnTo>
                    <a:pt x="0" y="57"/>
                  </a:lnTo>
                  <a:lnTo>
                    <a:pt x="0" y="67"/>
                  </a:lnTo>
                  <a:lnTo>
                    <a:pt x="0" y="73"/>
                  </a:lnTo>
                  <a:lnTo>
                    <a:pt x="3" y="86"/>
                  </a:lnTo>
                  <a:lnTo>
                    <a:pt x="4" y="99"/>
                  </a:lnTo>
                  <a:lnTo>
                    <a:pt x="4" y="106"/>
                  </a:lnTo>
                  <a:lnTo>
                    <a:pt x="20" y="104"/>
                  </a:lnTo>
                  <a:lnTo>
                    <a:pt x="554" y="88"/>
                  </a:lnTo>
                  <a:lnTo>
                    <a:pt x="557" y="76"/>
                  </a:lnTo>
                  <a:lnTo>
                    <a:pt x="561" y="61"/>
                  </a:lnTo>
                  <a:lnTo>
                    <a:pt x="564" y="48"/>
                  </a:lnTo>
                  <a:lnTo>
                    <a:pt x="567" y="33"/>
                  </a:lnTo>
                  <a:lnTo>
                    <a:pt x="567" y="17"/>
                  </a:lnTo>
                  <a:lnTo>
                    <a:pt x="567" y="0"/>
                  </a:lnTo>
                  <a:lnTo>
                    <a:pt x="549" y="0"/>
                  </a:lnTo>
                  <a:close/>
                </a:path>
              </a:pathLst>
            </a:custGeom>
            <a:solidFill>
              <a:srgbClr val="000000"/>
            </a:solidFill>
            <a:ln w="9525">
              <a:noFill/>
              <a:round/>
              <a:headEnd/>
              <a:tailEnd/>
            </a:ln>
          </p:spPr>
          <p:txBody>
            <a:bodyPr/>
            <a:lstStyle/>
            <a:p>
              <a:endParaRPr lang="en-US"/>
            </a:p>
          </p:txBody>
        </p:sp>
        <p:sp>
          <p:nvSpPr>
            <p:cNvPr id="81" name="Freeform 44"/>
            <p:cNvSpPr>
              <a:spLocks/>
            </p:cNvSpPr>
            <p:nvPr/>
          </p:nvSpPr>
          <p:spPr bwMode="auto">
            <a:xfrm>
              <a:off x="5169" y="4244"/>
              <a:ext cx="249" cy="18"/>
            </a:xfrm>
            <a:custGeom>
              <a:avLst/>
              <a:gdLst/>
              <a:ahLst/>
              <a:cxnLst>
                <a:cxn ang="0">
                  <a:pos x="496" y="0"/>
                </a:cxn>
                <a:cxn ang="0">
                  <a:pos x="496" y="6"/>
                </a:cxn>
                <a:cxn ang="0">
                  <a:pos x="495" y="11"/>
                </a:cxn>
                <a:cxn ang="0">
                  <a:pos x="495" y="17"/>
                </a:cxn>
                <a:cxn ang="0">
                  <a:pos x="494" y="22"/>
                </a:cxn>
                <a:cxn ang="0">
                  <a:pos x="484" y="22"/>
                </a:cxn>
                <a:cxn ang="0">
                  <a:pos x="467" y="22"/>
                </a:cxn>
                <a:cxn ang="0">
                  <a:pos x="441" y="23"/>
                </a:cxn>
                <a:cxn ang="0">
                  <a:pos x="410" y="25"/>
                </a:cxn>
                <a:cxn ang="0">
                  <a:pos x="374" y="25"/>
                </a:cxn>
                <a:cxn ang="0">
                  <a:pos x="333" y="26"/>
                </a:cxn>
                <a:cxn ang="0">
                  <a:pos x="292" y="27"/>
                </a:cxn>
                <a:cxn ang="0">
                  <a:pos x="247" y="29"/>
                </a:cxn>
                <a:cxn ang="0">
                  <a:pos x="204" y="30"/>
                </a:cxn>
                <a:cxn ang="0">
                  <a:pos x="161" y="31"/>
                </a:cxn>
                <a:cxn ang="0">
                  <a:pos x="122" y="33"/>
                </a:cxn>
                <a:cxn ang="0">
                  <a:pos x="86" y="33"/>
                </a:cxn>
                <a:cxn ang="0">
                  <a:pos x="54" y="34"/>
                </a:cxn>
                <a:cxn ang="0">
                  <a:pos x="28" y="35"/>
                </a:cxn>
                <a:cxn ang="0">
                  <a:pos x="9" y="35"/>
                </a:cxn>
                <a:cxn ang="0">
                  <a:pos x="0" y="35"/>
                </a:cxn>
                <a:cxn ang="0">
                  <a:pos x="0" y="34"/>
                </a:cxn>
                <a:cxn ang="0">
                  <a:pos x="0" y="34"/>
                </a:cxn>
                <a:cxn ang="0">
                  <a:pos x="0" y="33"/>
                </a:cxn>
                <a:cxn ang="0">
                  <a:pos x="0" y="33"/>
                </a:cxn>
                <a:cxn ang="0">
                  <a:pos x="0" y="31"/>
                </a:cxn>
                <a:cxn ang="0">
                  <a:pos x="0" y="30"/>
                </a:cxn>
                <a:cxn ang="0">
                  <a:pos x="0" y="30"/>
                </a:cxn>
                <a:cxn ang="0">
                  <a:pos x="0" y="29"/>
                </a:cxn>
                <a:cxn ang="0">
                  <a:pos x="0" y="26"/>
                </a:cxn>
                <a:cxn ang="0">
                  <a:pos x="1" y="22"/>
                </a:cxn>
                <a:cxn ang="0">
                  <a:pos x="1" y="18"/>
                </a:cxn>
                <a:cxn ang="0">
                  <a:pos x="1" y="14"/>
                </a:cxn>
                <a:cxn ang="0">
                  <a:pos x="11" y="14"/>
                </a:cxn>
                <a:cxn ang="0">
                  <a:pos x="28" y="14"/>
                </a:cxn>
                <a:cxn ang="0">
                  <a:pos x="54" y="13"/>
                </a:cxn>
                <a:cxn ang="0">
                  <a:pos x="85" y="11"/>
                </a:cxn>
                <a:cxn ang="0">
                  <a:pos x="121" y="11"/>
                </a:cxn>
                <a:cxn ang="0">
                  <a:pos x="160" y="10"/>
                </a:cxn>
                <a:cxn ang="0">
                  <a:pos x="203" y="9"/>
                </a:cxn>
                <a:cxn ang="0">
                  <a:pos x="246" y="7"/>
                </a:cxn>
                <a:cxn ang="0">
                  <a:pos x="289" y="6"/>
                </a:cxn>
                <a:cxn ang="0">
                  <a:pos x="331" y="5"/>
                </a:cxn>
                <a:cxn ang="0">
                  <a:pos x="371" y="3"/>
                </a:cxn>
                <a:cxn ang="0">
                  <a:pos x="407" y="3"/>
                </a:cxn>
                <a:cxn ang="0">
                  <a:pos x="440" y="2"/>
                </a:cxn>
                <a:cxn ang="0">
                  <a:pos x="467" y="0"/>
                </a:cxn>
                <a:cxn ang="0">
                  <a:pos x="485" y="0"/>
                </a:cxn>
                <a:cxn ang="0">
                  <a:pos x="496" y="0"/>
                </a:cxn>
              </a:cxnLst>
              <a:rect l="0" t="0" r="r" b="b"/>
              <a:pathLst>
                <a:path w="496" h="35">
                  <a:moveTo>
                    <a:pt x="496" y="0"/>
                  </a:moveTo>
                  <a:lnTo>
                    <a:pt x="496" y="6"/>
                  </a:lnTo>
                  <a:lnTo>
                    <a:pt x="495" y="11"/>
                  </a:lnTo>
                  <a:lnTo>
                    <a:pt x="495" y="17"/>
                  </a:lnTo>
                  <a:lnTo>
                    <a:pt x="494" y="22"/>
                  </a:lnTo>
                  <a:lnTo>
                    <a:pt x="484" y="22"/>
                  </a:lnTo>
                  <a:lnTo>
                    <a:pt x="467" y="22"/>
                  </a:lnTo>
                  <a:lnTo>
                    <a:pt x="441" y="23"/>
                  </a:lnTo>
                  <a:lnTo>
                    <a:pt x="410" y="25"/>
                  </a:lnTo>
                  <a:lnTo>
                    <a:pt x="374" y="25"/>
                  </a:lnTo>
                  <a:lnTo>
                    <a:pt x="333" y="26"/>
                  </a:lnTo>
                  <a:lnTo>
                    <a:pt x="292" y="27"/>
                  </a:lnTo>
                  <a:lnTo>
                    <a:pt x="247" y="29"/>
                  </a:lnTo>
                  <a:lnTo>
                    <a:pt x="204" y="30"/>
                  </a:lnTo>
                  <a:lnTo>
                    <a:pt x="161" y="31"/>
                  </a:lnTo>
                  <a:lnTo>
                    <a:pt x="122" y="33"/>
                  </a:lnTo>
                  <a:lnTo>
                    <a:pt x="86" y="33"/>
                  </a:lnTo>
                  <a:lnTo>
                    <a:pt x="54" y="34"/>
                  </a:lnTo>
                  <a:lnTo>
                    <a:pt x="28" y="35"/>
                  </a:lnTo>
                  <a:lnTo>
                    <a:pt x="9" y="35"/>
                  </a:lnTo>
                  <a:lnTo>
                    <a:pt x="0" y="35"/>
                  </a:lnTo>
                  <a:lnTo>
                    <a:pt x="0" y="34"/>
                  </a:lnTo>
                  <a:lnTo>
                    <a:pt x="0" y="34"/>
                  </a:lnTo>
                  <a:lnTo>
                    <a:pt x="0" y="33"/>
                  </a:lnTo>
                  <a:lnTo>
                    <a:pt x="0" y="33"/>
                  </a:lnTo>
                  <a:lnTo>
                    <a:pt x="0" y="31"/>
                  </a:lnTo>
                  <a:lnTo>
                    <a:pt x="0" y="30"/>
                  </a:lnTo>
                  <a:lnTo>
                    <a:pt x="0" y="30"/>
                  </a:lnTo>
                  <a:lnTo>
                    <a:pt x="0" y="29"/>
                  </a:lnTo>
                  <a:lnTo>
                    <a:pt x="0" y="26"/>
                  </a:lnTo>
                  <a:lnTo>
                    <a:pt x="1" y="22"/>
                  </a:lnTo>
                  <a:lnTo>
                    <a:pt x="1" y="18"/>
                  </a:lnTo>
                  <a:lnTo>
                    <a:pt x="1" y="14"/>
                  </a:lnTo>
                  <a:lnTo>
                    <a:pt x="11" y="14"/>
                  </a:lnTo>
                  <a:lnTo>
                    <a:pt x="28" y="14"/>
                  </a:lnTo>
                  <a:lnTo>
                    <a:pt x="54" y="13"/>
                  </a:lnTo>
                  <a:lnTo>
                    <a:pt x="85" y="11"/>
                  </a:lnTo>
                  <a:lnTo>
                    <a:pt x="121" y="11"/>
                  </a:lnTo>
                  <a:lnTo>
                    <a:pt x="160" y="10"/>
                  </a:lnTo>
                  <a:lnTo>
                    <a:pt x="203" y="9"/>
                  </a:lnTo>
                  <a:lnTo>
                    <a:pt x="246" y="7"/>
                  </a:lnTo>
                  <a:lnTo>
                    <a:pt x="289" y="6"/>
                  </a:lnTo>
                  <a:lnTo>
                    <a:pt x="331" y="5"/>
                  </a:lnTo>
                  <a:lnTo>
                    <a:pt x="371" y="3"/>
                  </a:lnTo>
                  <a:lnTo>
                    <a:pt x="407" y="3"/>
                  </a:lnTo>
                  <a:lnTo>
                    <a:pt x="440" y="2"/>
                  </a:lnTo>
                  <a:lnTo>
                    <a:pt x="467" y="0"/>
                  </a:lnTo>
                  <a:lnTo>
                    <a:pt x="485" y="0"/>
                  </a:lnTo>
                  <a:lnTo>
                    <a:pt x="496" y="0"/>
                  </a:lnTo>
                  <a:close/>
                </a:path>
              </a:pathLst>
            </a:custGeom>
            <a:solidFill>
              <a:srgbClr val="FCEAD6"/>
            </a:solidFill>
            <a:ln w="9525">
              <a:noFill/>
              <a:round/>
              <a:headEnd/>
              <a:tailEnd/>
            </a:ln>
          </p:spPr>
          <p:txBody>
            <a:bodyPr/>
            <a:lstStyle/>
            <a:p>
              <a:endParaRPr lang="en-US"/>
            </a:p>
          </p:txBody>
        </p:sp>
        <p:sp>
          <p:nvSpPr>
            <p:cNvPr id="82" name="Freeform 45"/>
            <p:cNvSpPr>
              <a:spLocks/>
            </p:cNvSpPr>
            <p:nvPr/>
          </p:nvSpPr>
          <p:spPr bwMode="auto">
            <a:xfrm>
              <a:off x="5203" y="3741"/>
              <a:ext cx="328" cy="491"/>
            </a:xfrm>
            <a:custGeom>
              <a:avLst/>
              <a:gdLst/>
              <a:ahLst/>
              <a:cxnLst>
                <a:cxn ang="0">
                  <a:pos x="394" y="29"/>
                </a:cxn>
                <a:cxn ang="0">
                  <a:pos x="383" y="59"/>
                </a:cxn>
                <a:cxn ang="0">
                  <a:pos x="369" y="94"/>
                </a:cxn>
                <a:cxn ang="0">
                  <a:pos x="350" y="129"/>
                </a:cxn>
                <a:cxn ang="0">
                  <a:pos x="330" y="164"/>
                </a:cxn>
                <a:cxn ang="0">
                  <a:pos x="314" y="187"/>
                </a:cxn>
                <a:cxn ang="0">
                  <a:pos x="292" y="213"/>
                </a:cxn>
                <a:cxn ang="0">
                  <a:pos x="268" y="248"/>
                </a:cxn>
                <a:cxn ang="0">
                  <a:pos x="223" y="309"/>
                </a:cxn>
                <a:cxn ang="0">
                  <a:pos x="179" y="375"/>
                </a:cxn>
                <a:cxn ang="0">
                  <a:pos x="135" y="447"/>
                </a:cxn>
                <a:cxn ang="0">
                  <a:pos x="96" y="523"/>
                </a:cxn>
                <a:cxn ang="0">
                  <a:pos x="62" y="602"/>
                </a:cxn>
                <a:cxn ang="0">
                  <a:pos x="36" y="685"/>
                </a:cxn>
                <a:cxn ang="0">
                  <a:pos x="23" y="770"/>
                </a:cxn>
                <a:cxn ang="0">
                  <a:pos x="22" y="819"/>
                </a:cxn>
                <a:cxn ang="0">
                  <a:pos x="23" y="831"/>
                </a:cxn>
                <a:cxn ang="0">
                  <a:pos x="18" y="837"/>
                </a:cxn>
                <a:cxn ang="0">
                  <a:pos x="8" y="843"/>
                </a:cxn>
                <a:cxn ang="0">
                  <a:pos x="3" y="851"/>
                </a:cxn>
                <a:cxn ang="0">
                  <a:pos x="0" y="858"/>
                </a:cxn>
                <a:cxn ang="0">
                  <a:pos x="0" y="864"/>
                </a:cxn>
                <a:cxn ang="0">
                  <a:pos x="1" y="871"/>
                </a:cxn>
                <a:cxn ang="0">
                  <a:pos x="7" y="883"/>
                </a:cxn>
                <a:cxn ang="0">
                  <a:pos x="467" y="952"/>
                </a:cxn>
                <a:cxn ang="0">
                  <a:pos x="421" y="755"/>
                </a:cxn>
                <a:cxn ang="0">
                  <a:pos x="429" y="563"/>
                </a:cxn>
                <a:cxn ang="0">
                  <a:pos x="472" y="395"/>
                </a:cxn>
                <a:cxn ang="0">
                  <a:pos x="537" y="270"/>
                </a:cxn>
                <a:cxn ang="0">
                  <a:pos x="583" y="199"/>
                </a:cxn>
                <a:cxn ang="0">
                  <a:pos x="615" y="131"/>
                </a:cxn>
                <a:cxn ang="0">
                  <a:pos x="636" y="72"/>
                </a:cxn>
                <a:cxn ang="0">
                  <a:pos x="650" y="23"/>
                </a:cxn>
                <a:cxn ang="0">
                  <a:pos x="631" y="2"/>
                </a:cxn>
              </a:cxnLst>
              <a:rect l="0" t="0" r="r" b="b"/>
              <a:pathLst>
                <a:path w="655" h="981">
                  <a:moveTo>
                    <a:pt x="631" y="2"/>
                  </a:moveTo>
                  <a:lnTo>
                    <a:pt x="394" y="29"/>
                  </a:lnTo>
                  <a:lnTo>
                    <a:pt x="390" y="40"/>
                  </a:lnTo>
                  <a:lnTo>
                    <a:pt x="383" y="59"/>
                  </a:lnTo>
                  <a:lnTo>
                    <a:pt x="377" y="76"/>
                  </a:lnTo>
                  <a:lnTo>
                    <a:pt x="369" y="94"/>
                  </a:lnTo>
                  <a:lnTo>
                    <a:pt x="361" y="111"/>
                  </a:lnTo>
                  <a:lnTo>
                    <a:pt x="350" y="129"/>
                  </a:lnTo>
                  <a:lnTo>
                    <a:pt x="340" y="146"/>
                  </a:lnTo>
                  <a:lnTo>
                    <a:pt x="330" y="164"/>
                  </a:lnTo>
                  <a:lnTo>
                    <a:pt x="318" y="180"/>
                  </a:lnTo>
                  <a:lnTo>
                    <a:pt x="314" y="187"/>
                  </a:lnTo>
                  <a:lnTo>
                    <a:pt x="303" y="200"/>
                  </a:lnTo>
                  <a:lnTo>
                    <a:pt x="292" y="213"/>
                  </a:lnTo>
                  <a:lnTo>
                    <a:pt x="288" y="220"/>
                  </a:lnTo>
                  <a:lnTo>
                    <a:pt x="268" y="248"/>
                  </a:lnTo>
                  <a:lnTo>
                    <a:pt x="246" y="278"/>
                  </a:lnTo>
                  <a:lnTo>
                    <a:pt x="223" y="309"/>
                  </a:lnTo>
                  <a:lnTo>
                    <a:pt x="201" y="341"/>
                  </a:lnTo>
                  <a:lnTo>
                    <a:pt x="179" y="375"/>
                  </a:lnTo>
                  <a:lnTo>
                    <a:pt x="156" y="411"/>
                  </a:lnTo>
                  <a:lnTo>
                    <a:pt x="135" y="447"/>
                  </a:lnTo>
                  <a:lnTo>
                    <a:pt x="114" y="484"/>
                  </a:lnTo>
                  <a:lnTo>
                    <a:pt x="96" y="523"/>
                  </a:lnTo>
                  <a:lnTo>
                    <a:pt x="78" y="562"/>
                  </a:lnTo>
                  <a:lnTo>
                    <a:pt x="62" y="602"/>
                  </a:lnTo>
                  <a:lnTo>
                    <a:pt x="48" y="644"/>
                  </a:lnTo>
                  <a:lnTo>
                    <a:pt x="36" y="685"/>
                  </a:lnTo>
                  <a:lnTo>
                    <a:pt x="28" y="727"/>
                  </a:lnTo>
                  <a:lnTo>
                    <a:pt x="23" y="770"/>
                  </a:lnTo>
                  <a:lnTo>
                    <a:pt x="22" y="813"/>
                  </a:lnTo>
                  <a:lnTo>
                    <a:pt x="22" y="819"/>
                  </a:lnTo>
                  <a:lnTo>
                    <a:pt x="23" y="825"/>
                  </a:lnTo>
                  <a:lnTo>
                    <a:pt x="23" y="831"/>
                  </a:lnTo>
                  <a:lnTo>
                    <a:pt x="23" y="837"/>
                  </a:lnTo>
                  <a:lnTo>
                    <a:pt x="18" y="837"/>
                  </a:lnTo>
                  <a:lnTo>
                    <a:pt x="14" y="840"/>
                  </a:lnTo>
                  <a:lnTo>
                    <a:pt x="8" y="843"/>
                  </a:lnTo>
                  <a:lnTo>
                    <a:pt x="4" y="848"/>
                  </a:lnTo>
                  <a:lnTo>
                    <a:pt x="3" y="851"/>
                  </a:lnTo>
                  <a:lnTo>
                    <a:pt x="1" y="855"/>
                  </a:lnTo>
                  <a:lnTo>
                    <a:pt x="0" y="858"/>
                  </a:lnTo>
                  <a:lnTo>
                    <a:pt x="0" y="862"/>
                  </a:lnTo>
                  <a:lnTo>
                    <a:pt x="0" y="864"/>
                  </a:lnTo>
                  <a:lnTo>
                    <a:pt x="1" y="867"/>
                  </a:lnTo>
                  <a:lnTo>
                    <a:pt x="1" y="871"/>
                  </a:lnTo>
                  <a:lnTo>
                    <a:pt x="3" y="874"/>
                  </a:lnTo>
                  <a:lnTo>
                    <a:pt x="7" y="883"/>
                  </a:lnTo>
                  <a:lnTo>
                    <a:pt x="479" y="981"/>
                  </a:lnTo>
                  <a:lnTo>
                    <a:pt x="467" y="952"/>
                  </a:lnTo>
                  <a:lnTo>
                    <a:pt x="436" y="855"/>
                  </a:lnTo>
                  <a:lnTo>
                    <a:pt x="421" y="755"/>
                  </a:lnTo>
                  <a:lnTo>
                    <a:pt x="420" y="657"/>
                  </a:lnTo>
                  <a:lnTo>
                    <a:pt x="429" y="563"/>
                  </a:lnTo>
                  <a:lnTo>
                    <a:pt x="447" y="476"/>
                  </a:lnTo>
                  <a:lnTo>
                    <a:pt x="472" y="395"/>
                  </a:lnTo>
                  <a:lnTo>
                    <a:pt x="503" y="326"/>
                  </a:lnTo>
                  <a:lnTo>
                    <a:pt x="537" y="270"/>
                  </a:lnTo>
                  <a:lnTo>
                    <a:pt x="561" y="234"/>
                  </a:lnTo>
                  <a:lnTo>
                    <a:pt x="583" y="199"/>
                  </a:lnTo>
                  <a:lnTo>
                    <a:pt x="600" y="164"/>
                  </a:lnTo>
                  <a:lnTo>
                    <a:pt x="615" y="131"/>
                  </a:lnTo>
                  <a:lnTo>
                    <a:pt x="627" y="101"/>
                  </a:lnTo>
                  <a:lnTo>
                    <a:pt x="636" y="72"/>
                  </a:lnTo>
                  <a:lnTo>
                    <a:pt x="644" y="47"/>
                  </a:lnTo>
                  <a:lnTo>
                    <a:pt x="650" y="23"/>
                  </a:lnTo>
                  <a:lnTo>
                    <a:pt x="655" y="0"/>
                  </a:lnTo>
                  <a:lnTo>
                    <a:pt x="631" y="2"/>
                  </a:lnTo>
                  <a:close/>
                </a:path>
              </a:pathLst>
            </a:custGeom>
            <a:solidFill>
              <a:srgbClr val="000000"/>
            </a:solidFill>
            <a:ln w="9525">
              <a:noFill/>
              <a:round/>
              <a:headEnd/>
              <a:tailEnd/>
            </a:ln>
          </p:spPr>
          <p:txBody>
            <a:bodyPr/>
            <a:lstStyle/>
            <a:p>
              <a:endParaRPr lang="en-US"/>
            </a:p>
          </p:txBody>
        </p:sp>
        <p:sp>
          <p:nvSpPr>
            <p:cNvPr id="83" name="Freeform 46"/>
            <p:cNvSpPr>
              <a:spLocks/>
            </p:cNvSpPr>
            <p:nvPr/>
          </p:nvSpPr>
          <p:spPr bwMode="auto">
            <a:xfrm>
              <a:off x="5214" y="4165"/>
              <a:ext cx="1" cy="1"/>
            </a:xfrm>
            <a:custGeom>
              <a:avLst/>
              <a:gdLst/>
              <a:ahLst/>
              <a:cxnLst>
                <a:cxn ang="0">
                  <a:pos x="0" y="0"/>
                </a:cxn>
                <a:cxn ang="0">
                  <a:pos x="0" y="0"/>
                </a:cxn>
                <a:cxn ang="0">
                  <a:pos x="0" y="1"/>
                </a:cxn>
                <a:cxn ang="0">
                  <a:pos x="0" y="1"/>
                </a:cxn>
                <a:cxn ang="0">
                  <a:pos x="0" y="1"/>
                </a:cxn>
                <a:cxn ang="0">
                  <a:pos x="0" y="1"/>
                </a:cxn>
                <a:cxn ang="0">
                  <a:pos x="0" y="1"/>
                </a:cxn>
                <a:cxn ang="0">
                  <a:pos x="0" y="1"/>
                </a:cxn>
                <a:cxn ang="0">
                  <a:pos x="0" y="1"/>
                </a:cxn>
                <a:cxn ang="0">
                  <a:pos x="0" y="0"/>
                </a:cxn>
              </a:cxnLst>
              <a:rect l="0" t="0" r="r" b="b"/>
              <a:pathLst>
                <a:path h="1">
                  <a:moveTo>
                    <a:pt x="0" y="0"/>
                  </a:moveTo>
                  <a:lnTo>
                    <a:pt x="0" y="0"/>
                  </a:lnTo>
                  <a:lnTo>
                    <a:pt x="0" y="1"/>
                  </a:lnTo>
                  <a:lnTo>
                    <a:pt x="0" y="1"/>
                  </a:lnTo>
                  <a:lnTo>
                    <a:pt x="0" y="1"/>
                  </a:lnTo>
                  <a:lnTo>
                    <a:pt x="0" y="1"/>
                  </a:lnTo>
                  <a:lnTo>
                    <a:pt x="0" y="1"/>
                  </a:lnTo>
                  <a:lnTo>
                    <a:pt x="0" y="1"/>
                  </a:lnTo>
                  <a:lnTo>
                    <a:pt x="0" y="1"/>
                  </a:lnTo>
                  <a:lnTo>
                    <a:pt x="0" y="0"/>
                  </a:lnTo>
                  <a:close/>
                </a:path>
              </a:pathLst>
            </a:custGeom>
            <a:solidFill>
              <a:srgbClr val="000000"/>
            </a:solidFill>
            <a:ln w="9525">
              <a:noFill/>
              <a:round/>
              <a:headEnd/>
              <a:tailEnd/>
            </a:ln>
          </p:spPr>
          <p:txBody>
            <a:bodyPr/>
            <a:lstStyle/>
            <a:p>
              <a:endParaRPr lang="en-US"/>
            </a:p>
          </p:txBody>
        </p:sp>
        <p:sp>
          <p:nvSpPr>
            <p:cNvPr id="84" name="Freeform 47"/>
            <p:cNvSpPr>
              <a:spLocks/>
            </p:cNvSpPr>
            <p:nvPr/>
          </p:nvSpPr>
          <p:spPr bwMode="auto">
            <a:xfrm>
              <a:off x="5229" y="3760"/>
              <a:ext cx="279" cy="449"/>
            </a:xfrm>
            <a:custGeom>
              <a:avLst/>
              <a:gdLst/>
              <a:ahLst/>
              <a:cxnLst>
                <a:cxn ang="0">
                  <a:pos x="551" y="22"/>
                </a:cxn>
                <a:cxn ang="0">
                  <a:pos x="535" y="72"/>
                </a:cxn>
                <a:cxn ang="0">
                  <a:pos x="511" y="125"/>
                </a:cxn>
                <a:cxn ang="0">
                  <a:pos x="477" y="183"/>
                </a:cxn>
                <a:cxn ang="0">
                  <a:pos x="433" y="250"/>
                </a:cxn>
                <a:cxn ang="0">
                  <a:pos x="388" y="345"/>
                </a:cxn>
                <a:cxn ang="0">
                  <a:pos x="355" y="460"/>
                </a:cxn>
                <a:cxn ang="0">
                  <a:pos x="335" y="588"/>
                </a:cxn>
                <a:cxn ang="0">
                  <a:pos x="332" y="686"/>
                </a:cxn>
                <a:cxn ang="0">
                  <a:pos x="337" y="747"/>
                </a:cxn>
                <a:cxn ang="0">
                  <a:pos x="348" y="808"/>
                </a:cxn>
                <a:cxn ang="0">
                  <a:pos x="364" y="869"/>
                </a:cxn>
                <a:cxn ang="0">
                  <a:pos x="363" y="896"/>
                </a:cxn>
                <a:cxn ang="0">
                  <a:pos x="326" y="889"/>
                </a:cxn>
                <a:cxn ang="0">
                  <a:pos x="275" y="878"/>
                </a:cxn>
                <a:cxn ang="0">
                  <a:pos x="217" y="866"/>
                </a:cxn>
                <a:cxn ang="0">
                  <a:pos x="157" y="854"/>
                </a:cxn>
                <a:cxn ang="0">
                  <a:pos x="99" y="842"/>
                </a:cxn>
                <a:cxn ang="0">
                  <a:pos x="48" y="831"/>
                </a:cxn>
                <a:cxn ang="0">
                  <a:pos x="12" y="825"/>
                </a:cxn>
                <a:cxn ang="0">
                  <a:pos x="1" y="819"/>
                </a:cxn>
                <a:cxn ang="0">
                  <a:pos x="4" y="814"/>
                </a:cxn>
                <a:cxn ang="0">
                  <a:pos x="4" y="810"/>
                </a:cxn>
                <a:cxn ang="0">
                  <a:pos x="4" y="810"/>
                </a:cxn>
                <a:cxn ang="0">
                  <a:pos x="2" y="800"/>
                </a:cxn>
                <a:cxn ang="0">
                  <a:pos x="2" y="784"/>
                </a:cxn>
                <a:cxn ang="0">
                  <a:pos x="4" y="735"/>
                </a:cxn>
                <a:cxn ang="0">
                  <a:pos x="17" y="654"/>
                </a:cxn>
                <a:cxn ang="0">
                  <a:pos x="41" y="575"/>
                </a:cxn>
                <a:cxn ang="0">
                  <a:pos x="74" y="498"/>
                </a:cxn>
                <a:cxn ang="0">
                  <a:pos x="113" y="424"/>
                </a:cxn>
                <a:cxn ang="0">
                  <a:pos x="156" y="354"/>
                </a:cxn>
                <a:cxn ang="0">
                  <a:pos x="199" y="289"/>
                </a:cxn>
                <a:cxn ang="0">
                  <a:pos x="242" y="230"/>
                </a:cxn>
                <a:cxn ang="0">
                  <a:pos x="291" y="163"/>
                </a:cxn>
                <a:cxn ang="0">
                  <a:pos x="314" y="129"/>
                </a:cxn>
                <a:cxn ang="0">
                  <a:pos x="333" y="96"/>
                </a:cxn>
                <a:cxn ang="0">
                  <a:pos x="349" y="60"/>
                </a:cxn>
                <a:cxn ang="0">
                  <a:pos x="364" y="25"/>
                </a:cxn>
                <a:cxn ang="0">
                  <a:pos x="396" y="21"/>
                </a:cxn>
                <a:cxn ang="0">
                  <a:pos x="453" y="14"/>
                </a:cxn>
                <a:cxn ang="0">
                  <a:pos x="513" y="6"/>
                </a:cxn>
                <a:cxn ang="0">
                  <a:pos x="558" y="0"/>
                </a:cxn>
              </a:cxnLst>
              <a:rect l="0" t="0" r="r" b="b"/>
              <a:pathLst>
                <a:path w="558" h="899">
                  <a:moveTo>
                    <a:pt x="558" y="0"/>
                  </a:moveTo>
                  <a:lnTo>
                    <a:pt x="551" y="22"/>
                  </a:lnTo>
                  <a:lnTo>
                    <a:pt x="544" y="46"/>
                  </a:lnTo>
                  <a:lnTo>
                    <a:pt x="535" y="72"/>
                  </a:lnTo>
                  <a:lnTo>
                    <a:pt x="524" y="97"/>
                  </a:lnTo>
                  <a:lnTo>
                    <a:pt x="511" y="125"/>
                  </a:lnTo>
                  <a:lnTo>
                    <a:pt x="495" y="154"/>
                  </a:lnTo>
                  <a:lnTo>
                    <a:pt x="477" y="183"/>
                  </a:lnTo>
                  <a:lnTo>
                    <a:pt x="457" y="213"/>
                  </a:lnTo>
                  <a:lnTo>
                    <a:pt x="433" y="250"/>
                  </a:lnTo>
                  <a:lnTo>
                    <a:pt x="410" y="295"/>
                  </a:lnTo>
                  <a:lnTo>
                    <a:pt x="388" y="345"/>
                  </a:lnTo>
                  <a:lnTo>
                    <a:pt x="371" y="400"/>
                  </a:lnTo>
                  <a:lnTo>
                    <a:pt x="355" y="460"/>
                  </a:lnTo>
                  <a:lnTo>
                    <a:pt x="343" y="522"/>
                  </a:lnTo>
                  <a:lnTo>
                    <a:pt x="335" y="588"/>
                  </a:lnTo>
                  <a:lnTo>
                    <a:pt x="332" y="655"/>
                  </a:lnTo>
                  <a:lnTo>
                    <a:pt x="332" y="686"/>
                  </a:lnTo>
                  <a:lnTo>
                    <a:pt x="335" y="716"/>
                  </a:lnTo>
                  <a:lnTo>
                    <a:pt x="337" y="747"/>
                  </a:lnTo>
                  <a:lnTo>
                    <a:pt x="343" y="778"/>
                  </a:lnTo>
                  <a:lnTo>
                    <a:pt x="348" y="808"/>
                  </a:lnTo>
                  <a:lnTo>
                    <a:pt x="355" y="838"/>
                  </a:lnTo>
                  <a:lnTo>
                    <a:pt x="364" y="869"/>
                  </a:lnTo>
                  <a:lnTo>
                    <a:pt x="374" y="899"/>
                  </a:lnTo>
                  <a:lnTo>
                    <a:pt x="363" y="896"/>
                  </a:lnTo>
                  <a:lnTo>
                    <a:pt x="347" y="893"/>
                  </a:lnTo>
                  <a:lnTo>
                    <a:pt x="326" y="889"/>
                  </a:lnTo>
                  <a:lnTo>
                    <a:pt x="302" y="884"/>
                  </a:lnTo>
                  <a:lnTo>
                    <a:pt x="275" y="878"/>
                  </a:lnTo>
                  <a:lnTo>
                    <a:pt x="247" y="873"/>
                  </a:lnTo>
                  <a:lnTo>
                    <a:pt x="217" y="866"/>
                  </a:lnTo>
                  <a:lnTo>
                    <a:pt x="188" y="860"/>
                  </a:lnTo>
                  <a:lnTo>
                    <a:pt x="157" y="854"/>
                  </a:lnTo>
                  <a:lnTo>
                    <a:pt x="127" y="847"/>
                  </a:lnTo>
                  <a:lnTo>
                    <a:pt x="99" y="842"/>
                  </a:lnTo>
                  <a:lnTo>
                    <a:pt x="72" y="837"/>
                  </a:lnTo>
                  <a:lnTo>
                    <a:pt x="48" y="831"/>
                  </a:lnTo>
                  <a:lnTo>
                    <a:pt x="28" y="827"/>
                  </a:lnTo>
                  <a:lnTo>
                    <a:pt x="12" y="825"/>
                  </a:lnTo>
                  <a:lnTo>
                    <a:pt x="0" y="822"/>
                  </a:lnTo>
                  <a:lnTo>
                    <a:pt x="1" y="819"/>
                  </a:lnTo>
                  <a:lnTo>
                    <a:pt x="2" y="817"/>
                  </a:lnTo>
                  <a:lnTo>
                    <a:pt x="4" y="814"/>
                  </a:lnTo>
                  <a:lnTo>
                    <a:pt x="4" y="811"/>
                  </a:lnTo>
                  <a:lnTo>
                    <a:pt x="4" y="810"/>
                  </a:lnTo>
                  <a:lnTo>
                    <a:pt x="4" y="810"/>
                  </a:lnTo>
                  <a:lnTo>
                    <a:pt x="4" y="810"/>
                  </a:lnTo>
                  <a:lnTo>
                    <a:pt x="4" y="808"/>
                  </a:lnTo>
                  <a:lnTo>
                    <a:pt x="2" y="800"/>
                  </a:lnTo>
                  <a:lnTo>
                    <a:pt x="2" y="792"/>
                  </a:lnTo>
                  <a:lnTo>
                    <a:pt x="2" y="784"/>
                  </a:lnTo>
                  <a:lnTo>
                    <a:pt x="2" y="776"/>
                  </a:lnTo>
                  <a:lnTo>
                    <a:pt x="4" y="735"/>
                  </a:lnTo>
                  <a:lnTo>
                    <a:pt x="9" y="694"/>
                  </a:lnTo>
                  <a:lnTo>
                    <a:pt x="17" y="654"/>
                  </a:lnTo>
                  <a:lnTo>
                    <a:pt x="28" y="614"/>
                  </a:lnTo>
                  <a:lnTo>
                    <a:pt x="41" y="575"/>
                  </a:lnTo>
                  <a:lnTo>
                    <a:pt x="57" y="536"/>
                  </a:lnTo>
                  <a:lnTo>
                    <a:pt x="74" y="498"/>
                  </a:lnTo>
                  <a:lnTo>
                    <a:pt x="92" y="460"/>
                  </a:lnTo>
                  <a:lnTo>
                    <a:pt x="113" y="424"/>
                  </a:lnTo>
                  <a:lnTo>
                    <a:pt x="134" y="389"/>
                  </a:lnTo>
                  <a:lnTo>
                    <a:pt x="156" y="354"/>
                  </a:lnTo>
                  <a:lnTo>
                    <a:pt x="177" y="322"/>
                  </a:lnTo>
                  <a:lnTo>
                    <a:pt x="199" y="289"/>
                  </a:lnTo>
                  <a:lnTo>
                    <a:pt x="220" y="260"/>
                  </a:lnTo>
                  <a:lnTo>
                    <a:pt x="242" y="230"/>
                  </a:lnTo>
                  <a:lnTo>
                    <a:pt x="262" y="203"/>
                  </a:lnTo>
                  <a:lnTo>
                    <a:pt x="291" y="163"/>
                  </a:lnTo>
                  <a:lnTo>
                    <a:pt x="304" y="147"/>
                  </a:lnTo>
                  <a:lnTo>
                    <a:pt x="314" y="129"/>
                  </a:lnTo>
                  <a:lnTo>
                    <a:pt x="324" y="113"/>
                  </a:lnTo>
                  <a:lnTo>
                    <a:pt x="333" y="96"/>
                  </a:lnTo>
                  <a:lnTo>
                    <a:pt x="343" y="78"/>
                  </a:lnTo>
                  <a:lnTo>
                    <a:pt x="349" y="60"/>
                  </a:lnTo>
                  <a:lnTo>
                    <a:pt x="357" y="42"/>
                  </a:lnTo>
                  <a:lnTo>
                    <a:pt x="364" y="25"/>
                  </a:lnTo>
                  <a:lnTo>
                    <a:pt x="375" y="23"/>
                  </a:lnTo>
                  <a:lnTo>
                    <a:pt x="396" y="21"/>
                  </a:lnTo>
                  <a:lnTo>
                    <a:pt x="422" y="16"/>
                  </a:lnTo>
                  <a:lnTo>
                    <a:pt x="453" y="14"/>
                  </a:lnTo>
                  <a:lnTo>
                    <a:pt x="484" y="10"/>
                  </a:lnTo>
                  <a:lnTo>
                    <a:pt x="513" y="6"/>
                  </a:lnTo>
                  <a:lnTo>
                    <a:pt x="539" y="3"/>
                  </a:lnTo>
                  <a:lnTo>
                    <a:pt x="558" y="0"/>
                  </a:lnTo>
                  <a:close/>
                </a:path>
              </a:pathLst>
            </a:custGeom>
            <a:solidFill>
              <a:srgbClr val="FCEAD6"/>
            </a:solidFill>
            <a:ln w="9525">
              <a:noFill/>
              <a:round/>
              <a:headEnd/>
              <a:tailEnd/>
            </a:ln>
          </p:spPr>
          <p:txBody>
            <a:bodyPr/>
            <a:lstStyle/>
            <a:p>
              <a:endParaRPr lang="en-US"/>
            </a:p>
          </p:txBody>
        </p:sp>
        <p:sp>
          <p:nvSpPr>
            <p:cNvPr id="85" name="Freeform 48"/>
            <p:cNvSpPr>
              <a:spLocks/>
            </p:cNvSpPr>
            <p:nvPr/>
          </p:nvSpPr>
          <p:spPr bwMode="auto">
            <a:xfrm>
              <a:off x="5294" y="3753"/>
              <a:ext cx="171" cy="442"/>
            </a:xfrm>
            <a:custGeom>
              <a:avLst/>
              <a:gdLst/>
              <a:ahLst/>
              <a:cxnLst>
                <a:cxn ang="0">
                  <a:pos x="325" y="7"/>
                </a:cxn>
                <a:cxn ang="0">
                  <a:pos x="325" y="11"/>
                </a:cxn>
                <a:cxn ang="0">
                  <a:pos x="321" y="23"/>
                </a:cxn>
                <a:cxn ang="0">
                  <a:pos x="314" y="44"/>
                </a:cxn>
                <a:cxn ang="0">
                  <a:pos x="300" y="78"/>
                </a:cxn>
                <a:cxn ang="0">
                  <a:pos x="278" y="122"/>
                </a:cxn>
                <a:cxn ang="0">
                  <a:pos x="245" y="181"/>
                </a:cxn>
                <a:cxn ang="0">
                  <a:pos x="197" y="253"/>
                </a:cxn>
                <a:cxn ang="0">
                  <a:pos x="137" y="341"/>
                </a:cxn>
                <a:cxn ang="0">
                  <a:pos x="83" y="432"/>
                </a:cxn>
                <a:cxn ang="0">
                  <a:pos x="45" y="523"/>
                </a:cxn>
                <a:cxn ang="0">
                  <a:pos x="21" y="613"/>
                </a:cxn>
                <a:cxn ang="0">
                  <a:pos x="8" y="695"/>
                </a:cxn>
                <a:cxn ang="0">
                  <a:pos x="1" y="766"/>
                </a:cxn>
                <a:cxn ang="0">
                  <a:pos x="0" y="824"/>
                </a:cxn>
                <a:cxn ang="0">
                  <a:pos x="1" y="862"/>
                </a:cxn>
                <a:cxn ang="0">
                  <a:pos x="2" y="875"/>
                </a:cxn>
                <a:cxn ang="0">
                  <a:pos x="4" y="879"/>
                </a:cxn>
                <a:cxn ang="0">
                  <a:pos x="6" y="881"/>
                </a:cxn>
                <a:cxn ang="0">
                  <a:pos x="9" y="883"/>
                </a:cxn>
                <a:cxn ang="0">
                  <a:pos x="12" y="883"/>
                </a:cxn>
                <a:cxn ang="0">
                  <a:pos x="16" y="882"/>
                </a:cxn>
                <a:cxn ang="0">
                  <a:pos x="19" y="879"/>
                </a:cxn>
                <a:cxn ang="0">
                  <a:pos x="20" y="877"/>
                </a:cxn>
                <a:cxn ang="0">
                  <a:pos x="20" y="874"/>
                </a:cxn>
                <a:cxn ang="0">
                  <a:pos x="19" y="860"/>
                </a:cxn>
                <a:cxn ang="0">
                  <a:pos x="17" y="823"/>
                </a:cxn>
                <a:cxn ang="0">
                  <a:pos x="19" y="768"/>
                </a:cxn>
                <a:cxn ang="0">
                  <a:pos x="24" y="696"/>
                </a:cxn>
                <a:cxn ang="0">
                  <a:pos x="37" y="616"/>
                </a:cxn>
                <a:cxn ang="0">
                  <a:pos x="62" y="528"/>
                </a:cxn>
                <a:cxn ang="0">
                  <a:pos x="98" y="438"/>
                </a:cxn>
                <a:cxn ang="0">
                  <a:pos x="150" y="351"/>
                </a:cxn>
                <a:cxn ang="0">
                  <a:pos x="214" y="261"/>
                </a:cxn>
                <a:cxn ang="0">
                  <a:pos x="261" y="185"/>
                </a:cxn>
                <a:cxn ang="0">
                  <a:pos x="294" y="126"/>
                </a:cxn>
                <a:cxn ang="0">
                  <a:pos x="317" y="81"/>
                </a:cxn>
                <a:cxn ang="0">
                  <a:pos x="331" y="47"/>
                </a:cxn>
                <a:cxn ang="0">
                  <a:pos x="339" y="25"/>
                </a:cxn>
                <a:cxn ang="0">
                  <a:pos x="341" y="12"/>
                </a:cxn>
                <a:cxn ang="0">
                  <a:pos x="341" y="7"/>
                </a:cxn>
                <a:cxn ang="0">
                  <a:pos x="341" y="4"/>
                </a:cxn>
                <a:cxn ang="0">
                  <a:pos x="340" y="1"/>
                </a:cxn>
                <a:cxn ang="0">
                  <a:pos x="337" y="0"/>
                </a:cxn>
                <a:cxn ang="0">
                  <a:pos x="333" y="0"/>
                </a:cxn>
                <a:cxn ang="0">
                  <a:pos x="331" y="0"/>
                </a:cxn>
                <a:cxn ang="0">
                  <a:pos x="328" y="1"/>
                </a:cxn>
                <a:cxn ang="0">
                  <a:pos x="327" y="4"/>
                </a:cxn>
                <a:cxn ang="0">
                  <a:pos x="325" y="7"/>
                </a:cxn>
              </a:cxnLst>
              <a:rect l="0" t="0" r="r" b="b"/>
              <a:pathLst>
                <a:path w="341" h="883">
                  <a:moveTo>
                    <a:pt x="325" y="7"/>
                  </a:moveTo>
                  <a:lnTo>
                    <a:pt x="325" y="11"/>
                  </a:lnTo>
                  <a:lnTo>
                    <a:pt x="321" y="23"/>
                  </a:lnTo>
                  <a:lnTo>
                    <a:pt x="314" y="44"/>
                  </a:lnTo>
                  <a:lnTo>
                    <a:pt x="300" y="78"/>
                  </a:lnTo>
                  <a:lnTo>
                    <a:pt x="278" y="122"/>
                  </a:lnTo>
                  <a:lnTo>
                    <a:pt x="245" y="181"/>
                  </a:lnTo>
                  <a:lnTo>
                    <a:pt x="197" y="253"/>
                  </a:lnTo>
                  <a:lnTo>
                    <a:pt x="137" y="341"/>
                  </a:lnTo>
                  <a:lnTo>
                    <a:pt x="83" y="432"/>
                  </a:lnTo>
                  <a:lnTo>
                    <a:pt x="45" y="523"/>
                  </a:lnTo>
                  <a:lnTo>
                    <a:pt x="21" y="613"/>
                  </a:lnTo>
                  <a:lnTo>
                    <a:pt x="8" y="695"/>
                  </a:lnTo>
                  <a:lnTo>
                    <a:pt x="1" y="766"/>
                  </a:lnTo>
                  <a:lnTo>
                    <a:pt x="0" y="824"/>
                  </a:lnTo>
                  <a:lnTo>
                    <a:pt x="1" y="862"/>
                  </a:lnTo>
                  <a:lnTo>
                    <a:pt x="2" y="875"/>
                  </a:lnTo>
                  <a:lnTo>
                    <a:pt x="4" y="879"/>
                  </a:lnTo>
                  <a:lnTo>
                    <a:pt x="6" y="881"/>
                  </a:lnTo>
                  <a:lnTo>
                    <a:pt x="9" y="883"/>
                  </a:lnTo>
                  <a:lnTo>
                    <a:pt x="12" y="883"/>
                  </a:lnTo>
                  <a:lnTo>
                    <a:pt x="16" y="882"/>
                  </a:lnTo>
                  <a:lnTo>
                    <a:pt x="19" y="879"/>
                  </a:lnTo>
                  <a:lnTo>
                    <a:pt x="20" y="877"/>
                  </a:lnTo>
                  <a:lnTo>
                    <a:pt x="20" y="874"/>
                  </a:lnTo>
                  <a:lnTo>
                    <a:pt x="19" y="860"/>
                  </a:lnTo>
                  <a:lnTo>
                    <a:pt x="17" y="823"/>
                  </a:lnTo>
                  <a:lnTo>
                    <a:pt x="19" y="768"/>
                  </a:lnTo>
                  <a:lnTo>
                    <a:pt x="24" y="696"/>
                  </a:lnTo>
                  <a:lnTo>
                    <a:pt x="37" y="616"/>
                  </a:lnTo>
                  <a:lnTo>
                    <a:pt x="62" y="528"/>
                  </a:lnTo>
                  <a:lnTo>
                    <a:pt x="98" y="438"/>
                  </a:lnTo>
                  <a:lnTo>
                    <a:pt x="150" y="351"/>
                  </a:lnTo>
                  <a:lnTo>
                    <a:pt x="214" y="261"/>
                  </a:lnTo>
                  <a:lnTo>
                    <a:pt x="261" y="185"/>
                  </a:lnTo>
                  <a:lnTo>
                    <a:pt x="294" y="126"/>
                  </a:lnTo>
                  <a:lnTo>
                    <a:pt x="317" y="81"/>
                  </a:lnTo>
                  <a:lnTo>
                    <a:pt x="331" y="47"/>
                  </a:lnTo>
                  <a:lnTo>
                    <a:pt x="339" y="25"/>
                  </a:lnTo>
                  <a:lnTo>
                    <a:pt x="341" y="12"/>
                  </a:lnTo>
                  <a:lnTo>
                    <a:pt x="341" y="7"/>
                  </a:lnTo>
                  <a:lnTo>
                    <a:pt x="341" y="4"/>
                  </a:lnTo>
                  <a:lnTo>
                    <a:pt x="340" y="1"/>
                  </a:lnTo>
                  <a:lnTo>
                    <a:pt x="337" y="0"/>
                  </a:lnTo>
                  <a:lnTo>
                    <a:pt x="333" y="0"/>
                  </a:lnTo>
                  <a:lnTo>
                    <a:pt x="331" y="0"/>
                  </a:lnTo>
                  <a:lnTo>
                    <a:pt x="328" y="1"/>
                  </a:lnTo>
                  <a:lnTo>
                    <a:pt x="327" y="4"/>
                  </a:lnTo>
                  <a:lnTo>
                    <a:pt x="325" y="7"/>
                  </a:lnTo>
                  <a:close/>
                </a:path>
              </a:pathLst>
            </a:custGeom>
            <a:solidFill>
              <a:srgbClr val="000000"/>
            </a:solidFill>
            <a:ln w="9525">
              <a:noFill/>
              <a:round/>
              <a:headEnd/>
              <a:tailEnd/>
            </a:ln>
          </p:spPr>
          <p:txBody>
            <a:bodyPr/>
            <a:lstStyle/>
            <a:p>
              <a:endParaRPr lang="en-US"/>
            </a:p>
          </p:txBody>
        </p:sp>
        <p:sp>
          <p:nvSpPr>
            <p:cNvPr id="86" name="Freeform 49"/>
            <p:cNvSpPr>
              <a:spLocks/>
            </p:cNvSpPr>
            <p:nvPr/>
          </p:nvSpPr>
          <p:spPr bwMode="auto">
            <a:xfrm>
              <a:off x="5234" y="3420"/>
              <a:ext cx="359" cy="288"/>
            </a:xfrm>
            <a:custGeom>
              <a:avLst/>
              <a:gdLst/>
              <a:ahLst/>
              <a:cxnLst>
                <a:cxn ang="0">
                  <a:pos x="5" y="39"/>
                </a:cxn>
                <a:cxn ang="0">
                  <a:pos x="11" y="60"/>
                </a:cxn>
                <a:cxn ang="0">
                  <a:pos x="21" y="95"/>
                </a:cxn>
                <a:cxn ang="0">
                  <a:pos x="40" y="138"/>
                </a:cxn>
                <a:cxn ang="0">
                  <a:pos x="70" y="184"/>
                </a:cxn>
                <a:cxn ang="0">
                  <a:pos x="110" y="227"/>
                </a:cxn>
                <a:cxn ang="0">
                  <a:pos x="165" y="259"/>
                </a:cxn>
                <a:cxn ang="0">
                  <a:pos x="235" y="278"/>
                </a:cxn>
                <a:cxn ang="0">
                  <a:pos x="321" y="281"/>
                </a:cxn>
                <a:cxn ang="0">
                  <a:pos x="404" y="300"/>
                </a:cxn>
                <a:cxn ang="0">
                  <a:pos x="478" y="335"/>
                </a:cxn>
                <a:cxn ang="0">
                  <a:pos x="542" y="380"/>
                </a:cxn>
                <a:cxn ang="0">
                  <a:pos x="596" y="429"/>
                </a:cxn>
                <a:cxn ang="0">
                  <a:pos x="638" y="475"/>
                </a:cxn>
                <a:cxn ang="0">
                  <a:pos x="667" y="511"/>
                </a:cxn>
                <a:cxn ang="0">
                  <a:pos x="682" y="532"/>
                </a:cxn>
                <a:cxn ang="0">
                  <a:pos x="709" y="575"/>
                </a:cxn>
                <a:cxn ang="0">
                  <a:pos x="718" y="456"/>
                </a:cxn>
                <a:cxn ang="0">
                  <a:pos x="698" y="331"/>
                </a:cxn>
                <a:cxn ang="0">
                  <a:pos x="670" y="259"/>
                </a:cxn>
                <a:cxn ang="0">
                  <a:pos x="626" y="184"/>
                </a:cxn>
                <a:cxn ang="0">
                  <a:pos x="577" y="132"/>
                </a:cxn>
                <a:cxn ang="0">
                  <a:pos x="527" y="98"/>
                </a:cxn>
                <a:cxn ang="0">
                  <a:pos x="476" y="79"/>
                </a:cxn>
                <a:cxn ang="0">
                  <a:pos x="425" y="73"/>
                </a:cxn>
                <a:cxn ang="0">
                  <a:pos x="374" y="75"/>
                </a:cxn>
                <a:cxn ang="0">
                  <a:pos x="323" y="82"/>
                </a:cxn>
                <a:cxn ang="0">
                  <a:pos x="286" y="87"/>
                </a:cxn>
                <a:cxn ang="0">
                  <a:pos x="265" y="91"/>
                </a:cxn>
                <a:cxn ang="0">
                  <a:pos x="243" y="95"/>
                </a:cxn>
                <a:cxn ang="0">
                  <a:pos x="223" y="97"/>
                </a:cxn>
                <a:cxn ang="0">
                  <a:pos x="194" y="95"/>
                </a:cxn>
                <a:cxn ang="0">
                  <a:pos x="147" y="79"/>
                </a:cxn>
                <a:cxn ang="0">
                  <a:pos x="93" y="54"/>
                </a:cxn>
                <a:cxn ang="0">
                  <a:pos x="47" y="28"/>
                </a:cxn>
                <a:cxn ang="0">
                  <a:pos x="0" y="0"/>
                </a:cxn>
              </a:cxnLst>
              <a:rect l="0" t="0" r="r" b="b"/>
              <a:pathLst>
                <a:path w="718" h="575">
                  <a:moveTo>
                    <a:pt x="5" y="36"/>
                  </a:moveTo>
                  <a:lnTo>
                    <a:pt x="5" y="39"/>
                  </a:lnTo>
                  <a:lnTo>
                    <a:pt x="8" y="48"/>
                  </a:lnTo>
                  <a:lnTo>
                    <a:pt x="11" y="60"/>
                  </a:lnTo>
                  <a:lnTo>
                    <a:pt x="15" y="77"/>
                  </a:lnTo>
                  <a:lnTo>
                    <a:pt x="21" y="95"/>
                  </a:lnTo>
                  <a:lnTo>
                    <a:pt x="30" y="116"/>
                  </a:lnTo>
                  <a:lnTo>
                    <a:pt x="40" y="138"/>
                  </a:lnTo>
                  <a:lnTo>
                    <a:pt x="54" y="161"/>
                  </a:lnTo>
                  <a:lnTo>
                    <a:pt x="70" y="184"/>
                  </a:lnTo>
                  <a:lnTo>
                    <a:pt x="89" y="206"/>
                  </a:lnTo>
                  <a:lnTo>
                    <a:pt x="110" y="227"/>
                  </a:lnTo>
                  <a:lnTo>
                    <a:pt x="136" y="245"/>
                  </a:lnTo>
                  <a:lnTo>
                    <a:pt x="165" y="259"/>
                  </a:lnTo>
                  <a:lnTo>
                    <a:pt x="199" y="272"/>
                  </a:lnTo>
                  <a:lnTo>
                    <a:pt x="235" y="278"/>
                  </a:lnTo>
                  <a:lnTo>
                    <a:pt x="277" y="280"/>
                  </a:lnTo>
                  <a:lnTo>
                    <a:pt x="321" y="281"/>
                  </a:lnTo>
                  <a:lnTo>
                    <a:pt x="363" y="288"/>
                  </a:lnTo>
                  <a:lnTo>
                    <a:pt x="404" y="300"/>
                  </a:lnTo>
                  <a:lnTo>
                    <a:pt x="441" y="316"/>
                  </a:lnTo>
                  <a:lnTo>
                    <a:pt x="478" y="335"/>
                  </a:lnTo>
                  <a:lnTo>
                    <a:pt x="511" y="356"/>
                  </a:lnTo>
                  <a:lnTo>
                    <a:pt x="542" y="380"/>
                  </a:lnTo>
                  <a:lnTo>
                    <a:pt x="570" y="403"/>
                  </a:lnTo>
                  <a:lnTo>
                    <a:pt x="596" y="429"/>
                  </a:lnTo>
                  <a:lnTo>
                    <a:pt x="619" y="452"/>
                  </a:lnTo>
                  <a:lnTo>
                    <a:pt x="638" y="475"/>
                  </a:lnTo>
                  <a:lnTo>
                    <a:pt x="654" y="493"/>
                  </a:lnTo>
                  <a:lnTo>
                    <a:pt x="667" y="511"/>
                  </a:lnTo>
                  <a:lnTo>
                    <a:pt x="677" y="524"/>
                  </a:lnTo>
                  <a:lnTo>
                    <a:pt x="682" y="532"/>
                  </a:lnTo>
                  <a:lnTo>
                    <a:pt x="685" y="536"/>
                  </a:lnTo>
                  <a:lnTo>
                    <a:pt x="709" y="575"/>
                  </a:lnTo>
                  <a:lnTo>
                    <a:pt x="716" y="530"/>
                  </a:lnTo>
                  <a:lnTo>
                    <a:pt x="718" y="456"/>
                  </a:lnTo>
                  <a:lnTo>
                    <a:pt x="710" y="385"/>
                  </a:lnTo>
                  <a:lnTo>
                    <a:pt x="698" y="331"/>
                  </a:lnTo>
                  <a:lnTo>
                    <a:pt x="691" y="307"/>
                  </a:lnTo>
                  <a:lnTo>
                    <a:pt x="670" y="259"/>
                  </a:lnTo>
                  <a:lnTo>
                    <a:pt x="648" y="219"/>
                  </a:lnTo>
                  <a:lnTo>
                    <a:pt x="626" y="184"/>
                  </a:lnTo>
                  <a:lnTo>
                    <a:pt x="601" y="156"/>
                  </a:lnTo>
                  <a:lnTo>
                    <a:pt x="577" y="132"/>
                  </a:lnTo>
                  <a:lnTo>
                    <a:pt x="553" y="113"/>
                  </a:lnTo>
                  <a:lnTo>
                    <a:pt x="527" y="98"/>
                  </a:lnTo>
                  <a:lnTo>
                    <a:pt x="503" y="87"/>
                  </a:lnTo>
                  <a:lnTo>
                    <a:pt x="476" y="79"/>
                  </a:lnTo>
                  <a:lnTo>
                    <a:pt x="451" y="75"/>
                  </a:lnTo>
                  <a:lnTo>
                    <a:pt x="425" y="73"/>
                  </a:lnTo>
                  <a:lnTo>
                    <a:pt x="400" y="73"/>
                  </a:lnTo>
                  <a:lnTo>
                    <a:pt x="374" y="75"/>
                  </a:lnTo>
                  <a:lnTo>
                    <a:pt x="348" y="78"/>
                  </a:lnTo>
                  <a:lnTo>
                    <a:pt x="323" y="82"/>
                  </a:lnTo>
                  <a:lnTo>
                    <a:pt x="297" y="86"/>
                  </a:lnTo>
                  <a:lnTo>
                    <a:pt x="286" y="87"/>
                  </a:lnTo>
                  <a:lnTo>
                    <a:pt x="276" y="90"/>
                  </a:lnTo>
                  <a:lnTo>
                    <a:pt x="265" y="91"/>
                  </a:lnTo>
                  <a:lnTo>
                    <a:pt x="254" y="94"/>
                  </a:lnTo>
                  <a:lnTo>
                    <a:pt x="243" y="95"/>
                  </a:lnTo>
                  <a:lnTo>
                    <a:pt x="233" y="97"/>
                  </a:lnTo>
                  <a:lnTo>
                    <a:pt x="223" y="97"/>
                  </a:lnTo>
                  <a:lnTo>
                    <a:pt x="213" y="98"/>
                  </a:lnTo>
                  <a:lnTo>
                    <a:pt x="194" y="95"/>
                  </a:lnTo>
                  <a:lnTo>
                    <a:pt x="172" y="90"/>
                  </a:lnTo>
                  <a:lnTo>
                    <a:pt x="147" y="79"/>
                  </a:lnTo>
                  <a:lnTo>
                    <a:pt x="120" y="67"/>
                  </a:lnTo>
                  <a:lnTo>
                    <a:pt x="93" y="54"/>
                  </a:lnTo>
                  <a:lnTo>
                    <a:pt x="69" y="42"/>
                  </a:lnTo>
                  <a:lnTo>
                    <a:pt x="47" y="28"/>
                  </a:lnTo>
                  <a:lnTo>
                    <a:pt x="31" y="19"/>
                  </a:lnTo>
                  <a:lnTo>
                    <a:pt x="0" y="0"/>
                  </a:lnTo>
                  <a:lnTo>
                    <a:pt x="5" y="36"/>
                  </a:lnTo>
                  <a:close/>
                </a:path>
              </a:pathLst>
            </a:custGeom>
            <a:solidFill>
              <a:srgbClr val="000000"/>
            </a:solidFill>
            <a:ln w="9525">
              <a:noFill/>
              <a:round/>
              <a:headEnd/>
              <a:tailEnd/>
            </a:ln>
          </p:spPr>
          <p:txBody>
            <a:bodyPr/>
            <a:lstStyle/>
            <a:p>
              <a:endParaRPr lang="en-US"/>
            </a:p>
          </p:txBody>
        </p:sp>
        <p:sp>
          <p:nvSpPr>
            <p:cNvPr id="87" name="Freeform 50"/>
            <p:cNvSpPr>
              <a:spLocks/>
            </p:cNvSpPr>
            <p:nvPr/>
          </p:nvSpPr>
          <p:spPr bwMode="auto">
            <a:xfrm>
              <a:off x="5258" y="3454"/>
              <a:ext cx="318" cy="205"/>
            </a:xfrm>
            <a:custGeom>
              <a:avLst/>
              <a:gdLst/>
              <a:ahLst/>
              <a:cxnLst>
                <a:cxn ang="0">
                  <a:pos x="19" y="11"/>
                </a:cxn>
                <a:cxn ang="0">
                  <a:pos x="62" y="32"/>
                </a:cxn>
                <a:cxn ang="0">
                  <a:pos x="108" y="51"/>
                </a:cxn>
                <a:cxn ang="0">
                  <a:pos x="151" y="63"/>
                </a:cxn>
                <a:cxn ang="0">
                  <a:pos x="179" y="63"/>
                </a:cxn>
                <a:cxn ang="0">
                  <a:pos x="200" y="61"/>
                </a:cxn>
                <a:cxn ang="0">
                  <a:pos x="223" y="58"/>
                </a:cxn>
                <a:cxn ang="0">
                  <a:pos x="246" y="54"/>
                </a:cxn>
                <a:cxn ang="0">
                  <a:pos x="280" y="49"/>
                </a:cxn>
                <a:cxn ang="0">
                  <a:pos x="328" y="42"/>
                </a:cxn>
                <a:cxn ang="0">
                  <a:pos x="375" y="39"/>
                </a:cxn>
                <a:cxn ang="0">
                  <a:pos x="421" y="46"/>
                </a:cxn>
                <a:cxn ang="0">
                  <a:pos x="467" y="62"/>
                </a:cxn>
                <a:cxn ang="0">
                  <a:pos x="511" y="93"/>
                </a:cxn>
                <a:cxn ang="0">
                  <a:pos x="554" y="140"/>
                </a:cxn>
                <a:cxn ang="0">
                  <a:pos x="595" y="207"/>
                </a:cxn>
                <a:cxn ang="0">
                  <a:pos x="614" y="250"/>
                </a:cxn>
                <a:cxn ang="0">
                  <a:pos x="626" y="301"/>
                </a:cxn>
                <a:cxn ang="0">
                  <a:pos x="638" y="412"/>
                </a:cxn>
                <a:cxn ang="0">
                  <a:pos x="612" y="379"/>
                </a:cxn>
                <a:cxn ang="0">
                  <a:pos x="577" y="342"/>
                </a:cxn>
                <a:cxn ang="0">
                  <a:pos x="535" y="303"/>
                </a:cxn>
                <a:cxn ang="0">
                  <a:pos x="487" y="264"/>
                </a:cxn>
                <a:cxn ang="0">
                  <a:pos x="432" y="230"/>
                </a:cxn>
                <a:cxn ang="0">
                  <a:pos x="370" y="202"/>
                </a:cxn>
                <a:cxn ang="0">
                  <a:pos x="301" y="184"/>
                </a:cxn>
                <a:cxn ang="0">
                  <a:pos x="229" y="179"/>
                </a:cxn>
                <a:cxn ang="0">
                  <a:pos x="176" y="175"/>
                </a:cxn>
                <a:cxn ang="0">
                  <a:pos x="131" y="162"/>
                </a:cxn>
                <a:cxn ang="0">
                  <a:pos x="94" y="141"/>
                </a:cxn>
                <a:cxn ang="0">
                  <a:pos x="65" y="114"/>
                </a:cxn>
                <a:cxn ang="0">
                  <a:pos x="40" y="86"/>
                </a:cxn>
                <a:cxn ang="0">
                  <a:pos x="22" y="55"/>
                </a:cxn>
                <a:cxn ang="0">
                  <a:pos x="9" y="26"/>
                </a:cxn>
                <a:cxn ang="0">
                  <a:pos x="0" y="0"/>
                </a:cxn>
              </a:cxnLst>
              <a:rect l="0" t="0" r="r" b="b"/>
              <a:pathLst>
                <a:path w="638" h="412">
                  <a:moveTo>
                    <a:pt x="0" y="0"/>
                  </a:moveTo>
                  <a:lnTo>
                    <a:pt x="19" y="11"/>
                  </a:lnTo>
                  <a:lnTo>
                    <a:pt x="39" y="22"/>
                  </a:lnTo>
                  <a:lnTo>
                    <a:pt x="62" y="32"/>
                  </a:lnTo>
                  <a:lnTo>
                    <a:pt x="85" y="42"/>
                  </a:lnTo>
                  <a:lnTo>
                    <a:pt x="108" y="51"/>
                  </a:lnTo>
                  <a:lnTo>
                    <a:pt x="131" y="59"/>
                  </a:lnTo>
                  <a:lnTo>
                    <a:pt x="151" y="63"/>
                  </a:lnTo>
                  <a:lnTo>
                    <a:pt x="168" y="65"/>
                  </a:lnTo>
                  <a:lnTo>
                    <a:pt x="179" y="63"/>
                  </a:lnTo>
                  <a:lnTo>
                    <a:pt x="190" y="62"/>
                  </a:lnTo>
                  <a:lnTo>
                    <a:pt x="200" y="61"/>
                  </a:lnTo>
                  <a:lnTo>
                    <a:pt x="213" y="59"/>
                  </a:lnTo>
                  <a:lnTo>
                    <a:pt x="223" y="58"/>
                  </a:lnTo>
                  <a:lnTo>
                    <a:pt x="234" y="55"/>
                  </a:lnTo>
                  <a:lnTo>
                    <a:pt x="246" y="54"/>
                  </a:lnTo>
                  <a:lnTo>
                    <a:pt x="257" y="53"/>
                  </a:lnTo>
                  <a:lnTo>
                    <a:pt x="280" y="49"/>
                  </a:lnTo>
                  <a:lnTo>
                    <a:pt x="304" y="45"/>
                  </a:lnTo>
                  <a:lnTo>
                    <a:pt x="328" y="42"/>
                  </a:lnTo>
                  <a:lnTo>
                    <a:pt x="351" y="39"/>
                  </a:lnTo>
                  <a:lnTo>
                    <a:pt x="375" y="39"/>
                  </a:lnTo>
                  <a:lnTo>
                    <a:pt x="398" y="42"/>
                  </a:lnTo>
                  <a:lnTo>
                    <a:pt x="421" y="46"/>
                  </a:lnTo>
                  <a:lnTo>
                    <a:pt x="444" y="53"/>
                  </a:lnTo>
                  <a:lnTo>
                    <a:pt x="467" y="62"/>
                  </a:lnTo>
                  <a:lnTo>
                    <a:pt x="490" y="75"/>
                  </a:lnTo>
                  <a:lnTo>
                    <a:pt x="511" y="93"/>
                  </a:lnTo>
                  <a:lnTo>
                    <a:pt x="533" y="114"/>
                  </a:lnTo>
                  <a:lnTo>
                    <a:pt x="554" y="140"/>
                  </a:lnTo>
                  <a:lnTo>
                    <a:pt x="574" y="171"/>
                  </a:lnTo>
                  <a:lnTo>
                    <a:pt x="595" y="207"/>
                  </a:lnTo>
                  <a:lnTo>
                    <a:pt x="614" y="250"/>
                  </a:lnTo>
                  <a:lnTo>
                    <a:pt x="614" y="250"/>
                  </a:lnTo>
                  <a:lnTo>
                    <a:pt x="618" y="265"/>
                  </a:lnTo>
                  <a:lnTo>
                    <a:pt x="626" y="301"/>
                  </a:lnTo>
                  <a:lnTo>
                    <a:pt x="634" y="354"/>
                  </a:lnTo>
                  <a:lnTo>
                    <a:pt x="638" y="412"/>
                  </a:lnTo>
                  <a:lnTo>
                    <a:pt x="626" y="397"/>
                  </a:lnTo>
                  <a:lnTo>
                    <a:pt x="612" y="379"/>
                  </a:lnTo>
                  <a:lnTo>
                    <a:pt x="596" y="361"/>
                  </a:lnTo>
                  <a:lnTo>
                    <a:pt x="577" y="342"/>
                  </a:lnTo>
                  <a:lnTo>
                    <a:pt x="558" y="323"/>
                  </a:lnTo>
                  <a:lnTo>
                    <a:pt x="535" y="303"/>
                  </a:lnTo>
                  <a:lnTo>
                    <a:pt x="513" y="283"/>
                  </a:lnTo>
                  <a:lnTo>
                    <a:pt x="487" y="264"/>
                  </a:lnTo>
                  <a:lnTo>
                    <a:pt x="460" y="246"/>
                  </a:lnTo>
                  <a:lnTo>
                    <a:pt x="432" y="230"/>
                  </a:lnTo>
                  <a:lnTo>
                    <a:pt x="401" y="214"/>
                  </a:lnTo>
                  <a:lnTo>
                    <a:pt x="370" y="202"/>
                  </a:lnTo>
                  <a:lnTo>
                    <a:pt x="336" y="191"/>
                  </a:lnTo>
                  <a:lnTo>
                    <a:pt x="301" y="184"/>
                  </a:lnTo>
                  <a:lnTo>
                    <a:pt x="266" y="179"/>
                  </a:lnTo>
                  <a:lnTo>
                    <a:pt x="229" y="179"/>
                  </a:lnTo>
                  <a:lnTo>
                    <a:pt x="200" y="179"/>
                  </a:lnTo>
                  <a:lnTo>
                    <a:pt x="176" y="175"/>
                  </a:lnTo>
                  <a:lnTo>
                    <a:pt x="152" y="170"/>
                  </a:lnTo>
                  <a:lnTo>
                    <a:pt x="131" y="162"/>
                  </a:lnTo>
                  <a:lnTo>
                    <a:pt x="112" y="152"/>
                  </a:lnTo>
                  <a:lnTo>
                    <a:pt x="94" y="141"/>
                  </a:lnTo>
                  <a:lnTo>
                    <a:pt x="78" y="128"/>
                  </a:lnTo>
                  <a:lnTo>
                    <a:pt x="65" y="114"/>
                  </a:lnTo>
                  <a:lnTo>
                    <a:pt x="51" y="101"/>
                  </a:lnTo>
                  <a:lnTo>
                    <a:pt x="40" y="86"/>
                  </a:lnTo>
                  <a:lnTo>
                    <a:pt x="31" y="70"/>
                  </a:lnTo>
                  <a:lnTo>
                    <a:pt x="22" y="55"/>
                  </a:lnTo>
                  <a:lnTo>
                    <a:pt x="15" y="41"/>
                  </a:lnTo>
                  <a:lnTo>
                    <a:pt x="9" y="26"/>
                  </a:lnTo>
                  <a:lnTo>
                    <a:pt x="4" y="12"/>
                  </a:lnTo>
                  <a:lnTo>
                    <a:pt x="0" y="0"/>
                  </a:lnTo>
                  <a:close/>
                </a:path>
              </a:pathLst>
            </a:custGeom>
            <a:solidFill>
              <a:srgbClr val="F2BF49"/>
            </a:solidFill>
            <a:ln w="9525">
              <a:noFill/>
              <a:round/>
              <a:headEnd/>
              <a:tailEnd/>
            </a:ln>
          </p:spPr>
          <p:txBody>
            <a:bodyPr/>
            <a:lstStyle/>
            <a:p>
              <a:endParaRPr lang="en-US"/>
            </a:p>
          </p:txBody>
        </p:sp>
        <p:sp>
          <p:nvSpPr>
            <p:cNvPr id="88" name="Freeform 51"/>
            <p:cNvSpPr>
              <a:spLocks/>
            </p:cNvSpPr>
            <p:nvPr/>
          </p:nvSpPr>
          <p:spPr bwMode="auto">
            <a:xfrm>
              <a:off x="4975" y="3388"/>
              <a:ext cx="297" cy="207"/>
            </a:xfrm>
            <a:custGeom>
              <a:avLst/>
              <a:gdLst/>
              <a:ahLst/>
              <a:cxnLst>
                <a:cxn ang="0">
                  <a:pos x="227" y="29"/>
                </a:cxn>
                <a:cxn ang="0">
                  <a:pos x="179" y="51"/>
                </a:cxn>
                <a:cxn ang="0">
                  <a:pos x="137" y="74"/>
                </a:cxn>
                <a:cxn ang="0">
                  <a:pos x="102" y="97"/>
                </a:cxn>
                <a:cxn ang="0">
                  <a:pos x="74" y="121"/>
                </a:cxn>
                <a:cxn ang="0">
                  <a:pos x="52" y="145"/>
                </a:cxn>
                <a:cxn ang="0">
                  <a:pos x="35" y="168"/>
                </a:cxn>
                <a:cxn ang="0">
                  <a:pos x="23" y="191"/>
                </a:cxn>
                <a:cxn ang="0">
                  <a:pos x="13" y="211"/>
                </a:cxn>
                <a:cxn ang="0">
                  <a:pos x="4" y="246"/>
                </a:cxn>
                <a:cxn ang="0">
                  <a:pos x="0" y="277"/>
                </a:cxn>
                <a:cxn ang="0">
                  <a:pos x="4" y="304"/>
                </a:cxn>
                <a:cxn ang="0">
                  <a:pos x="11" y="325"/>
                </a:cxn>
                <a:cxn ang="0">
                  <a:pos x="23" y="347"/>
                </a:cxn>
                <a:cxn ang="0">
                  <a:pos x="36" y="364"/>
                </a:cxn>
                <a:cxn ang="0">
                  <a:pos x="51" y="379"/>
                </a:cxn>
                <a:cxn ang="0">
                  <a:pos x="66" y="390"/>
                </a:cxn>
                <a:cxn ang="0">
                  <a:pos x="79" y="399"/>
                </a:cxn>
                <a:cxn ang="0">
                  <a:pos x="90" y="404"/>
                </a:cxn>
                <a:cxn ang="0">
                  <a:pos x="97" y="409"/>
                </a:cxn>
                <a:cxn ang="0">
                  <a:pos x="101" y="410"/>
                </a:cxn>
                <a:cxn ang="0">
                  <a:pos x="105" y="413"/>
                </a:cxn>
                <a:cxn ang="0">
                  <a:pos x="523" y="306"/>
                </a:cxn>
                <a:cxn ang="0">
                  <a:pos x="545" y="296"/>
                </a:cxn>
                <a:cxn ang="0">
                  <a:pos x="562" y="277"/>
                </a:cxn>
                <a:cxn ang="0">
                  <a:pos x="574" y="253"/>
                </a:cxn>
                <a:cxn ang="0">
                  <a:pos x="584" y="224"/>
                </a:cxn>
                <a:cxn ang="0">
                  <a:pos x="589" y="197"/>
                </a:cxn>
                <a:cxn ang="0">
                  <a:pos x="592" y="173"/>
                </a:cxn>
                <a:cxn ang="0">
                  <a:pos x="593" y="154"/>
                </a:cxn>
                <a:cxn ang="0">
                  <a:pos x="595" y="144"/>
                </a:cxn>
                <a:cxn ang="0">
                  <a:pos x="595" y="141"/>
                </a:cxn>
                <a:cxn ang="0">
                  <a:pos x="593" y="138"/>
                </a:cxn>
                <a:cxn ang="0">
                  <a:pos x="585" y="118"/>
                </a:cxn>
                <a:cxn ang="0">
                  <a:pos x="576" y="101"/>
                </a:cxn>
                <a:cxn ang="0">
                  <a:pos x="566" y="83"/>
                </a:cxn>
                <a:cxn ang="0">
                  <a:pos x="554" y="68"/>
                </a:cxn>
                <a:cxn ang="0">
                  <a:pos x="541" y="54"/>
                </a:cxn>
                <a:cxn ang="0">
                  <a:pos x="526" y="41"/>
                </a:cxn>
                <a:cxn ang="0">
                  <a:pos x="510" y="32"/>
                </a:cxn>
                <a:cxn ang="0">
                  <a:pos x="492" y="23"/>
                </a:cxn>
                <a:cxn ang="0">
                  <a:pos x="471" y="15"/>
                </a:cxn>
                <a:cxn ang="0">
                  <a:pos x="449" y="8"/>
                </a:cxn>
                <a:cxn ang="0">
                  <a:pos x="428" y="4"/>
                </a:cxn>
                <a:cxn ang="0">
                  <a:pos x="405" y="1"/>
                </a:cxn>
                <a:cxn ang="0">
                  <a:pos x="383" y="0"/>
                </a:cxn>
                <a:cxn ang="0">
                  <a:pos x="362" y="1"/>
                </a:cxn>
                <a:cxn ang="0">
                  <a:pos x="340" y="2"/>
                </a:cxn>
                <a:cxn ang="0">
                  <a:pos x="322" y="5"/>
                </a:cxn>
                <a:cxn ang="0">
                  <a:pos x="303" y="9"/>
                </a:cxn>
                <a:cxn ang="0">
                  <a:pos x="285" y="12"/>
                </a:cxn>
                <a:cxn ang="0">
                  <a:pos x="269" y="16"/>
                </a:cxn>
                <a:cxn ang="0">
                  <a:pos x="256" y="20"/>
                </a:cxn>
                <a:cxn ang="0">
                  <a:pos x="245" y="23"/>
                </a:cxn>
                <a:cxn ang="0">
                  <a:pos x="237" y="27"/>
                </a:cxn>
                <a:cxn ang="0">
                  <a:pos x="230" y="28"/>
                </a:cxn>
                <a:cxn ang="0">
                  <a:pos x="227" y="29"/>
                </a:cxn>
              </a:cxnLst>
              <a:rect l="0" t="0" r="r" b="b"/>
              <a:pathLst>
                <a:path w="595" h="413">
                  <a:moveTo>
                    <a:pt x="227" y="29"/>
                  </a:moveTo>
                  <a:lnTo>
                    <a:pt x="179" y="51"/>
                  </a:lnTo>
                  <a:lnTo>
                    <a:pt x="137" y="74"/>
                  </a:lnTo>
                  <a:lnTo>
                    <a:pt x="102" y="97"/>
                  </a:lnTo>
                  <a:lnTo>
                    <a:pt x="74" y="121"/>
                  </a:lnTo>
                  <a:lnTo>
                    <a:pt x="52" y="145"/>
                  </a:lnTo>
                  <a:lnTo>
                    <a:pt x="35" y="168"/>
                  </a:lnTo>
                  <a:lnTo>
                    <a:pt x="23" y="191"/>
                  </a:lnTo>
                  <a:lnTo>
                    <a:pt x="13" y="211"/>
                  </a:lnTo>
                  <a:lnTo>
                    <a:pt x="4" y="246"/>
                  </a:lnTo>
                  <a:lnTo>
                    <a:pt x="0" y="277"/>
                  </a:lnTo>
                  <a:lnTo>
                    <a:pt x="4" y="304"/>
                  </a:lnTo>
                  <a:lnTo>
                    <a:pt x="11" y="325"/>
                  </a:lnTo>
                  <a:lnTo>
                    <a:pt x="23" y="347"/>
                  </a:lnTo>
                  <a:lnTo>
                    <a:pt x="36" y="364"/>
                  </a:lnTo>
                  <a:lnTo>
                    <a:pt x="51" y="379"/>
                  </a:lnTo>
                  <a:lnTo>
                    <a:pt x="66" y="390"/>
                  </a:lnTo>
                  <a:lnTo>
                    <a:pt x="79" y="399"/>
                  </a:lnTo>
                  <a:lnTo>
                    <a:pt x="90" y="404"/>
                  </a:lnTo>
                  <a:lnTo>
                    <a:pt x="97" y="409"/>
                  </a:lnTo>
                  <a:lnTo>
                    <a:pt x="101" y="410"/>
                  </a:lnTo>
                  <a:lnTo>
                    <a:pt x="105" y="413"/>
                  </a:lnTo>
                  <a:lnTo>
                    <a:pt x="523" y="306"/>
                  </a:lnTo>
                  <a:lnTo>
                    <a:pt x="545" y="296"/>
                  </a:lnTo>
                  <a:lnTo>
                    <a:pt x="562" y="277"/>
                  </a:lnTo>
                  <a:lnTo>
                    <a:pt x="574" y="253"/>
                  </a:lnTo>
                  <a:lnTo>
                    <a:pt x="584" y="224"/>
                  </a:lnTo>
                  <a:lnTo>
                    <a:pt x="589" y="197"/>
                  </a:lnTo>
                  <a:lnTo>
                    <a:pt x="592" y="173"/>
                  </a:lnTo>
                  <a:lnTo>
                    <a:pt x="593" y="154"/>
                  </a:lnTo>
                  <a:lnTo>
                    <a:pt x="595" y="144"/>
                  </a:lnTo>
                  <a:lnTo>
                    <a:pt x="595" y="141"/>
                  </a:lnTo>
                  <a:lnTo>
                    <a:pt x="593" y="138"/>
                  </a:lnTo>
                  <a:lnTo>
                    <a:pt x="585" y="118"/>
                  </a:lnTo>
                  <a:lnTo>
                    <a:pt x="576" y="101"/>
                  </a:lnTo>
                  <a:lnTo>
                    <a:pt x="566" y="83"/>
                  </a:lnTo>
                  <a:lnTo>
                    <a:pt x="554" y="68"/>
                  </a:lnTo>
                  <a:lnTo>
                    <a:pt x="541" y="54"/>
                  </a:lnTo>
                  <a:lnTo>
                    <a:pt x="526" y="41"/>
                  </a:lnTo>
                  <a:lnTo>
                    <a:pt x="510" y="32"/>
                  </a:lnTo>
                  <a:lnTo>
                    <a:pt x="492" y="23"/>
                  </a:lnTo>
                  <a:lnTo>
                    <a:pt x="471" y="15"/>
                  </a:lnTo>
                  <a:lnTo>
                    <a:pt x="449" y="8"/>
                  </a:lnTo>
                  <a:lnTo>
                    <a:pt x="428" y="4"/>
                  </a:lnTo>
                  <a:lnTo>
                    <a:pt x="405" y="1"/>
                  </a:lnTo>
                  <a:lnTo>
                    <a:pt x="383" y="0"/>
                  </a:lnTo>
                  <a:lnTo>
                    <a:pt x="362" y="1"/>
                  </a:lnTo>
                  <a:lnTo>
                    <a:pt x="340" y="2"/>
                  </a:lnTo>
                  <a:lnTo>
                    <a:pt x="322" y="5"/>
                  </a:lnTo>
                  <a:lnTo>
                    <a:pt x="303" y="9"/>
                  </a:lnTo>
                  <a:lnTo>
                    <a:pt x="285" y="12"/>
                  </a:lnTo>
                  <a:lnTo>
                    <a:pt x="269" y="16"/>
                  </a:lnTo>
                  <a:lnTo>
                    <a:pt x="256" y="20"/>
                  </a:lnTo>
                  <a:lnTo>
                    <a:pt x="245" y="23"/>
                  </a:lnTo>
                  <a:lnTo>
                    <a:pt x="237" y="27"/>
                  </a:lnTo>
                  <a:lnTo>
                    <a:pt x="230" y="28"/>
                  </a:lnTo>
                  <a:lnTo>
                    <a:pt x="227" y="29"/>
                  </a:lnTo>
                  <a:close/>
                </a:path>
              </a:pathLst>
            </a:custGeom>
            <a:solidFill>
              <a:srgbClr val="000000"/>
            </a:solidFill>
            <a:ln w="9525">
              <a:noFill/>
              <a:round/>
              <a:headEnd/>
              <a:tailEnd/>
            </a:ln>
          </p:spPr>
          <p:txBody>
            <a:bodyPr/>
            <a:lstStyle/>
            <a:p>
              <a:endParaRPr lang="en-US"/>
            </a:p>
          </p:txBody>
        </p:sp>
        <p:sp>
          <p:nvSpPr>
            <p:cNvPr id="89" name="Freeform 52"/>
            <p:cNvSpPr>
              <a:spLocks/>
            </p:cNvSpPr>
            <p:nvPr/>
          </p:nvSpPr>
          <p:spPr bwMode="auto">
            <a:xfrm>
              <a:off x="4992" y="3405"/>
              <a:ext cx="263" cy="172"/>
            </a:xfrm>
            <a:custGeom>
              <a:avLst/>
              <a:gdLst/>
              <a:ahLst/>
              <a:cxnLst>
                <a:cxn ang="0">
                  <a:pos x="4" y="272"/>
                </a:cxn>
                <a:cxn ang="0">
                  <a:pos x="0" y="253"/>
                </a:cxn>
                <a:cxn ang="0">
                  <a:pos x="0" y="230"/>
                </a:cxn>
                <a:cxn ang="0">
                  <a:pos x="5" y="203"/>
                </a:cxn>
                <a:cxn ang="0">
                  <a:pos x="18" y="172"/>
                </a:cxn>
                <a:cxn ang="0">
                  <a:pos x="45" y="132"/>
                </a:cxn>
                <a:cxn ang="0">
                  <a:pos x="91" y="89"/>
                </a:cxn>
                <a:cxn ang="0">
                  <a:pos x="161" y="47"/>
                </a:cxn>
                <a:cxn ang="0">
                  <a:pos x="207" y="27"/>
                </a:cxn>
                <a:cxn ang="0">
                  <a:pos x="220" y="23"/>
                </a:cxn>
                <a:cxn ang="0">
                  <a:pos x="242" y="17"/>
                </a:cxn>
                <a:cxn ang="0">
                  <a:pos x="271" y="10"/>
                </a:cxn>
                <a:cxn ang="0">
                  <a:pos x="308" y="3"/>
                </a:cxn>
                <a:cxn ang="0">
                  <a:pos x="347" y="0"/>
                </a:cxn>
                <a:cxn ang="0">
                  <a:pos x="387" y="3"/>
                </a:cxn>
                <a:cxn ang="0">
                  <a:pos x="426" y="11"/>
                </a:cxn>
                <a:cxn ang="0">
                  <a:pos x="458" y="27"/>
                </a:cxn>
                <a:cxn ang="0">
                  <a:pos x="484" y="46"/>
                </a:cxn>
                <a:cxn ang="0">
                  <a:pos x="504" y="69"/>
                </a:cxn>
                <a:cxn ang="0">
                  <a:pos x="520" y="97"/>
                </a:cxn>
                <a:cxn ang="0">
                  <a:pos x="526" y="129"/>
                </a:cxn>
                <a:cxn ang="0">
                  <a:pos x="520" y="170"/>
                </a:cxn>
                <a:cxn ang="0">
                  <a:pos x="510" y="209"/>
                </a:cxn>
                <a:cxn ang="0">
                  <a:pos x="493" y="236"/>
                </a:cxn>
                <a:cxn ang="0">
                  <a:pos x="479" y="242"/>
                </a:cxn>
                <a:cxn ang="0">
                  <a:pos x="449" y="249"/>
                </a:cxn>
                <a:cxn ang="0">
                  <a:pos x="398" y="263"/>
                </a:cxn>
                <a:cxn ang="0">
                  <a:pos x="332" y="279"/>
                </a:cxn>
                <a:cxn ang="0">
                  <a:pos x="261" y="298"/>
                </a:cxn>
                <a:cxn ang="0">
                  <a:pos x="191" y="315"/>
                </a:cxn>
                <a:cxn ang="0">
                  <a:pos x="130" y="330"/>
                </a:cxn>
                <a:cxn ang="0">
                  <a:pos x="87" y="341"/>
                </a:cxn>
                <a:cxn ang="0">
                  <a:pos x="70" y="342"/>
                </a:cxn>
                <a:cxn ang="0">
                  <a:pos x="53" y="331"/>
                </a:cxn>
                <a:cxn ang="0">
                  <a:pos x="33" y="315"/>
                </a:cxn>
                <a:cxn ang="0">
                  <a:pos x="14" y="292"/>
                </a:cxn>
              </a:cxnLst>
              <a:rect l="0" t="0" r="r" b="b"/>
              <a:pathLst>
                <a:path w="527" h="345">
                  <a:moveTo>
                    <a:pt x="6" y="277"/>
                  </a:moveTo>
                  <a:lnTo>
                    <a:pt x="4" y="272"/>
                  </a:lnTo>
                  <a:lnTo>
                    <a:pt x="1" y="264"/>
                  </a:lnTo>
                  <a:lnTo>
                    <a:pt x="0" y="253"/>
                  </a:lnTo>
                  <a:lnTo>
                    <a:pt x="0" y="242"/>
                  </a:lnTo>
                  <a:lnTo>
                    <a:pt x="0" y="230"/>
                  </a:lnTo>
                  <a:lnTo>
                    <a:pt x="2" y="218"/>
                  </a:lnTo>
                  <a:lnTo>
                    <a:pt x="5" y="203"/>
                  </a:lnTo>
                  <a:lnTo>
                    <a:pt x="10" y="190"/>
                  </a:lnTo>
                  <a:lnTo>
                    <a:pt x="18" y="172"/>
                  </a:lnTo>
                  <a:lnTo>
                    <a:pt x="31" y="152"/>
                  </a:lnTo>
                  <a:lnTo>
                    <a:pt x="45" y="132"/>
                  </a:lnTo>
                  <a:lnTo>
                    <a:pt x="66" y="111"/>
                  </a:lnTo>
                  <a:lnTo>
                    <a:pt x="91" y="89"/>
                  </a:lnTo>
                  <a:lnTo>
                    <a:pt x="123" y="68"/>
                  </a:lnTo>
                  <a:lnTo>
                    <a:pt x="161" y="47"/>
                  </a:lnTo>
                  <a:lnTo>
                    <a:pt x="205" y="27"/>
                  </a:lnTo>
                  <a:lnTo>
                    <a:pt x="207" y="27"/>
                  </a:lnTo>
                  <a:lnTo>
                    <a:pt x="212" y="25"/>
                  </a:lnTo>
                  <a:lnTo>
                    <a:pt x="220" y="23"/>
                  </a:lnTo>
                  <a:lnTo>
                    <a:pt x="230" y="19"/>
                  </a:lnTo>
                  <a:lnTo>
                    <a:pt x="242" y="17"/>
                  </a:lnTo>
                  <a:lnTo>
                    <a:pt x="257" y="12"/>
                  </a:lnTo>
                  <a:lnTo>
                    <a:pt x="271" y="10"/>
                  </a:lnTo>
                  <a:lnTo>
                    <a:pt x="289" y="6"/>
                  </a:lnTo>
                  <a:lnTo>
                    <a:pt x="308" y="3"/>
                  </a:lnTo>
                  <a:lnTo>
                    <a:pt x="327" y="2"/>
                  </a:lnTo>
                  <a:lnTo>
                    <a:pt x="347" y="0"/>
                  </a:lnTo>
                  <a:lnTo>
                    <a:pt x="367" y="2"/>
                  </a:lnTo>
                  <a:lnTo>
                    <a:pt x="387" y="3"/>
                  </a:lnTo>
                  <a:lnTo>
                    <a:pt x="406" y="6"/>
                  </a:lnTo>
                  <a:lnTo>
                    <a:pt x="426" y="11"/>
                  </a:lnTo>
                  <a:lnTo>
                    <a:pt x="445" y="19"/>
                  </a:lnTo>
                  <a:lnTo>
                    <a:pt x="458" y="27"/>
                  </a:lnTo>
                  <a:lnTo>
                    <a:pt x="472" y="35"/>
                  </a:lnTo>
                  <a:lnTo>
                    <a:pt x="484" y="46"/>
                  </a:lnTo>
                  <a:lnTo>
                    <a:pt x="495" y="57"/>
                  </a:lnTo>
                  <a:lnTo>
                    <a:pt x="504" y="69"/>
                  </a:lnTo>
                  <a:lnTo>
                    <a:pt x="512" y="82"/>
                  </a:lnTo>
                  <a:lnTo>
                    <a:pt x="520" y="97"/>
                  </a:lnTo>
                  <a:lnTo>
                    <a:pt x="527" y="113"/>
                  </a:lnTo>
                  <a:lnTo>
                    <a:pt x="526" y="129"/>
                  </a:lnTo>
                  <a:lnTo>
                    <a:pt x="524" y="150"/>
                  </a:lnTo>
                  <a:lnTo>
                    <a:pt x="520" y="170"/>
                  </a:lnTo>
                  <a:lnTo>
                    <a:pt x="516" y="190"/>
                  </a:lnTo>
                  <a:lnTo>
                    <a:pt x="510" y="209"/>
                  </a:lnTo>
                  <a:lnTo>
                    <a:pt x="503" y="224"/>
                  </a:lnTo>
                  <a:lnTo>
                    <a:pt x="493" y="236"/>
                  </a:lnTo>
                  <a:lnTo>
                    <a:pt x="483" y="241"/>
                  </a:lnTo>
                  <a:lnTo>
                    <a:pt x="479" y="242"/>
                  </a:lnTo>
                  <a:lnTo>
                    <a:pt x="466" y="245"/>
                  </a:lnTo>
                  <a:lnTo>
                    <a:pt x="449" y="249"/>
                  </a:lnTo>
                  <a:lnTo>
                    <a:pt x="426" y="256"/>
                  </a:lnTo>
                  <a:lnTo>
                    <a:pt x="398" y="263"/>
                  </a:lnTo>
                  <a:lnTo>
                    <a:pt x="366" y="271"/>
                  </a:lnTo>
                  <a:lnTo>
                    <a:pt x="332" y="279"/>
                  </a:lnTo>
                  <a:lnTo>
                    <a:pt x="297" y="288"/>
                  </a:lnTo>
                  <a:lnTo>
                    <a:pt x="261" y="298"/>
                  </a:lnTo>
                  <a:lnTo>
                    <a:pt x="224" y="306"/>
                  </a:lnTo>
                  <a:lnTo>
                    <a:pt x="191" y="315"/>
                  </a:lnTo>
                  <a:lnTo>
                    <a:pt x="158" y="323"/>
                  </a:lnTo>
                  <a:lnTo>
                    <a:pt x="130" y="330"/>
                  </a:lnTo>
                  <a:lnTo>
                    <a:pt x="106" y="337"/>
                  </a:lnTo>
                  <a:lnTo>
                    <a:pt x="87" y="341"/>
                  </a:lnTo>
                  <a:lnTo>
                    <a:pt x="75" y="345"/>
                  </a:lnTo>
                  <a:lnTo>
                    <a:pt x="70" y="342"/>
                  </a:lnTo>
                  <a:lnTo>
                    <a:pt x="62" y="337"/>
                  </a:lnTo>
                  <a:lnTo>
                    <a:pt x="53" y="331"/>
                  </a:lnTo>
                  <a:lnTo>
                    <a:pt x="44" y="323"/>
                  </a:lnTo>
                  <a:lnTo>
                    <a:pt x="33" y="315"/>
                  </a:lnTo>
                  <a:lnTo>
                    <a:pt x="24" y="304"/>
                  </a:lnTo>
                  <a:lnTo>
                    <a:pt x="14" y="292"/>
                  </a:lnTo>
                  <a:lnTo>
                    <a:pt x="6" y="277"/>
                  </a:lnTo>
                  <a:close/>
                </a:path>
              </a:pathLst>
            </a:custGeom>
            <a:solidFill>
              <a:srgbClr val="F2BF49"/>
            </a:solidFill>
            <a:ln w="9525">
              <a:noFill/>
              <a:round/>
              <a:headEnd/>
              <a:tailEnd/>
            </a:ln>
          </p:spPr>
          <p:txBody>
            <a:bodyPr/>
            <a:lstStyle/>
            <a:p>
              <a:endParaRPr lang="en-US"/>
            </a:p>
          </p:txBody>
        </p:sp>
        <p:sp>
          <p:nvSpPr>
            <p:cNvPr id="90" name="Freeform 53"/>
            <p:cNvSpPr>
              <a:spLocks/>
            </p:cNvSpPr>
            <p:nvPr/>
          </p:nvSpPr>
          <p:spPr bwMode="auto">
            <a:xfrm>
              <a:off x="5257" y="3492"/>
              <a:ext cx="294" cy="290"/>
            </a:xfrm>
            <a:custGeom>
              <a:avLst/>
              <a:gdLst/>
              <a:ahLst/>
              <a:cxnLst>
                <a:cxn ang="0">
                  <a:pos x="146" y="27"/>
                </a:cxn>
                <a:cxn ang="0">
                  <a:pos x="141" y="29"/>
                </a:cxn>
                <a:cxn ang="0">
                  <a:pos x="1" y="176"/>
                </a:cxn>
                <a:cxn ang="0">
                  <a:pos x="0" y="187"/>
                </a:cxn>
                <a:cxn ang="0">
                  <a:pos x="6" y="196"/>
                </a:cxn>
                <a:cxn ang="0">
                  <a:pos x="37" y="220"/>
                </a:cxn>
                <a:cxn ang="0">
                  <a:pos x="60" y="241"/>
                </a:cxn>
                <a:cxn ang="0">
                  <a:pos x="82" y="282"/>
                </a:cxn>
                <a:cxn ang="0">
                  <a:pos x="136" y="325"/>
                </a:cxn>
                <a:cxn ang="0">
                  <a:pos x="195" y="320"/>
                </a:cxn>
                <a:cxn ang="0">
                  <a:pos x="223" y="313"/>
                </a:cxn>
                <a:cxn ang="0">
                  <a:pos x="236" y="321"/>
                </a:cxn>
                <a:cxn ang="0">
                  <a:pos x="265" y="362"/>
                </a:cxn>
                <a:cxn ang="0">
                  <a:pos x="281" y="410"/>
                </a:cxn>
                <a:cxn ang="0">
                  <a:pos x="280" y="444"/>
                </a:cxn>
                <a:cxn ang="0">
                  <a:pos x="281" y="465"/>
                </a:cxn>
                <a:cxn ang="0">
                  <a:pos x="278" y="485"/>
                </a:cxn>
                <a:cxn ang="0">
                  <a:pos x="263" y="512"/>
                </a:cxn>
                <a:cxn ang="0">
                  <a:pos x="231" y="551"/>
                </a:cxn>
                <a:cxn ang="0">
                  <a:pos x="226" y="563"/>
                </a:cxn>
                <a:cxn ang="0">
                  <a:pos x="234" y="577"/>
                </a:cxn>
                <a:cxn ang="0">
                  <a:pos x="571" y="555"/>
                </a:cxn>
                <a:cxn ang="0">
                  <a:pos x="585" y="548"/>
                </a:cxn>
                <a:cxn ang="0">
                  <a:pos x="589" y="532"/>
                </a:cxn>
                <a:cxn ang="0">
                  <a:pos x="586" y="501"/>
                </a:cxn>
                <a:cxn ang="0">
                  <a:pos x="562" y="461"/>
                </a:cxn>
                <a:cxn ang="0">
                  <a:pos x="562" y="461"/>
                </a:cxn>
                <a:cxn ang="0">
                  <a:pos x="562" y="460"/>
                </a:cxn>
                <a:cxn ang="0">
                  <a:pos x="554" y="444"/>
                </a:cxn>
                <a:cxn ang="0">
                  <a:pos x="534" y="397"/>
                </a:cxn>
                <a:cxn ang="0">
                  <a:pos x="518" y="349"/>
                </a:cxn>
                <a:cxn ang="0">
                  <a:pos x="495" y="275"/>
                </a:cxn>
                <a:cxn ang="0">
                  <a:pos x="452" y="191"/>
                </a:cxn>
                <a:cxn ang="0">
                  <a:pos x="374" y="115"/>
                </a:cxn>
                <a:cxn ang="0">
                  <a:pos x="406" y="43"/>
                </a:cxn>
                <a:cxn ang="0">
                  <a:pos x="411" y="29"/>
                </a:cxn>
                <a:cxn ang="0">
                  <a:pos x="411" y="23"/>
                </a:cxn>
                <a:cxn ang="0">
                  <a:pos x="410" y="17"/>
                </a:cxn>
                <a:cxn ang="0">
                  <a:pos x="401" y="11"/>
                </a:cxn>
                <a:cxn ang="0">
                  <a:pos x="343" y="3"/>
                </a:cxn>
                <a:cxn ang="0">
                  <a:pos x="280" y="0"/>
                </a:cxn>
                <a:cxn ang="0">
                  <a:pos x="232" y="1"/>
                </a:cxn>
                <a:cxn ang="0">
                  <a:pos x="199" y="8"/>
                </a:cxn>
                <a:cxn ang="0">
                  <a:pos x="173" y="16"/>
                </a:cxn>
              </a:cxnLst>
              <a:rect l="0" t="0" r="r" b="b"/>
              <a:pathLst>
                <a:path w="589" h="579">
                  <a:moveTo>
                    <a:pt x="160" y="21"/>
                  </a:moveTo>
                  <a:lnTo>
                    <a:pt x="148" y="25"/>
                  </a:lnTo>
                  <a:lnTo>
                    <a:pt x="146" y="27"/>
                  </a:lnTo>
                  <a:lnTo>
                    <a:pt x="144" y="27"/>
                  </a:lnTo>
                  <a:lnTo>
                    <a:pt x="142" y="28"/>
                  </a:lnTo>
                  <a:lnTo>
                    <a:pt x="141" y="29"/>
                  </a:lnTo>
                  <a:lnTo>
                    <a:pt x="4" y="171"/>
                  </a:lnTo>
                  <a:lnTo>
                    <a:pt x="2" y="173"/>
                  </a:lnTo>
                  <a:lnTo>
                    <a:pt x="1" y="176"/>
                  </a:lnTo>
                  <a:lnTo>
                    <a:pt x="0" y="180"/>
                  </a:lnTo>
                  <a:lnTo>
                    <a:pt x="0" y="184"/>
                  </a:lnTo>
                  <a:lnTo>
                    <a:pt x="0" y="187"/>
                  </a:lnTo>
                  <a:lnTo>
                    <a:pt x="1" y="189"/>
                  </a:lnTo>
                  <a:lnTo>
                    <a:pt x="4" y="193"/>
                  </a:lnTo>
                  <a:lnTo>
                    <a:pt x="6" y="196"/>
                  </a:lnTo>
                  <a:lnTo>
                    <a:pt x="17" y="204"/>
                  </a:lnTo>
                  <a:lnTo>
                    <a:pt x="28" y="212"/>
                  </a:lnTo>
                  <a:lnTo>
                    <a:pt x="37" y="220"/>
                  </a:lnTo>
                  <a:lnTo>
                    <a:pt x="47" y="228"/>
                  </a:lnTo>
                  <a:lnTo>
                    <a:pt x="53" y="235"/>
                  </a:lnTo>
                  <a:lnTo>
                    <a:pt x="60" y="241"/>
                  </a:lnTo>
                  <a:lnTo>
                    <a:pt x="64" y="246"/>
                  </a:lnTo>
                  <a:lnTo>
                    <a:pt x="67" y="250"/>
                  </a:lnTo>
                  <a:lnTo>
                    <a:pt x="82" y="282"/>
                  </a:lnTo>
                  <a:lnTo>
                    <a:pt x="99" y="305"/>
                  </a:lnTo>
                  <a:lnTo>
                    <a:pt x="117" y="319"/>
                  </a:lnTo>
                  <a:lnTo>
                    <a:pt x="136" y="325"/>
                  </a:lnTo>
                  <a:lnTo>
                    <a:pt x="154" y="328"/>
                  </a:lnTo>
                  <a:lnTo>
                    <a:pt x="175" y="325"/>
                  </a:lnTo>
                  <a:lnTo>
                    <a:pt x="195" y="320"/>
                  </a:lnTo>
                  <a:lnTo>
                    <a:pt x="215" y="313"/>
                  </a:lnTo>
                  <a:lnTo>
                    <a:pt x="218" y="313"/>
                  </a:lnTo>
                  <a:lnTo>
                    <a:pt x="223" y="313"/>
                  </a:lnTo>
                  <a:lnTo>
                    <a:pt x="228" y="314"/>
                  </a:lnTo>
                  <a:lnTo>
                    <a:pt x="232" y="319"/>
                  </a:lnTo>
                  <a:lnTo>
                    <a:pt x="236" y="321"/>
                  </a:lnTo>
                  <a:lnTo>
                    <a:pt x="247" y="332"/>
                  </a:lnTo>
                  <a:lnTo>
                    <a:pt x="257" y="345"/>
                  </a:lnTo>
                  <a:lnTo>
                    <a:pt x="265" y="362"/>
                  </a:lnTo>
                  <a:lnTo>
                    <a:pt x="271" y="378"/>
                  </a:lnTo>
                  <a:lnTo>
                    <a:pt x="277" y="395"/>
                  </a:lnTo>
                  <a:lnTo>
                    <a:pt x="281" y="410"/>
                  </a:lnTo>
                  <a:lnTo>
                    <a:pt x="282" y="425"/>
                  </a:lnTo>
                  <a:lnTo>
                    <a:pt x="281" y="437"/>
                  </a:lnTo>
                  <a:lnTo>
                    <a:pt x="280" y="444"/>
                  </a:lnTo>
                  <a:lnTo>
                    <a:pt x="280" y="452"/>
                  </a:lnTo>
                  <a:lnTo>
                    <a:pt x="280" y="458"/>
                  </a:lnTo>
                  <a:lnTo>
                    <a:pt x="281" y="465"/>
                  </a:lnTo>
                  <a:lnTo>
                    <a:pt x="281" y="477"/>
                  </a:lnTo>
                  <a:lnTo>
                    <a:pt x="281" y="480"/>
                  </a:lnTo>
                  <a:lnTo>
                    <a:pt x="278" y="485"/>
                  </a:lnTo>
                  <a:lnTo>
                    <a:pt x="274" y="492"/>
                  </a:lnTo>
                  <a:lnTo>
                    <a:pt x="270" y="501"/>
                  </a:lnTo>
                  <a:lnTo>
                    <a:pt x="263" y="512"/>
                  </a:lnTo>
                  <a:lnTo>
                    <a:pt x="254" y="524"/>
                  </a:lnTo>
                  <a:lnTo>
                    <a:pt x="243" y="538"/>
                  </a:lnTo>
                  <a:lnTo>
                    <a:pt x="231" y="551"/>
                  </a:lnTo>
                  <a:lnTo>
                    <a:pt x="228" y="555"/>
                  </a:lnTo>
                  <a:lnTo>
                    <a:pt x="226" y="559"/>
                  </a:lnTo>
                  <a:lnTo>
                    <a:pt x="226" y="563"/>
                  </a:lnTo>
                  <a:lnTo>
                    <a:pt x="227" y="569"/>
                  </a:lnTo>
                  <a:lnTo>
                    <a:pt x="230" y="573"/>
                  </a:lnTo>
                  <a:lnTo>
                    <a:pt x="234" y="577"/>
                  </a:lnTo>
                  <a:lnTo>
                    <a:pt x="239" y="579"/>
                  </a:lnTo>
                  <a:lnTo>
                    <a:pt x="245" y="579"/>
                  </a:lnTo>
                  <a:lnTo>
                    <a:pt x="571" y="555"/>
                  </a:lnTo>
                  <a:lnTo>
                    <a:pt x="577" y="554"/>
                  </a:lnTo>
                  <a:lnTo>
                    <a:pt x="581" y="552"/>
                  </a:lnTo>
                  <a:lnTo>
                    <a:pt x="585" y="548"/>
                  </a:lnTo>
                  <a:lnTo>
                    <a:pt x="586" y="543"/>
                  </a:lnTo>
                  <a:lnTo>
                    <a:pt x="588" y="538"/>
                  </a:lnTo>
                  <a:lnTo>
                    <a:pt x="589" y="532"/>
                  </a:lnTo>
                  <a:lnTo>
                    <a:pt x="589" y="527"/>
                  </a:lnTo>
                  <a:lnTo>
                    <a:pt x="589" y="523"/>
                  </a:lnTo>
                  <a:lnTo>
                    <a:pt x="586" y="501"/>
                  </a:lnTo>
                  <a:lnTo>
                    <a:pt x="578" y="483"/>
                  </a:lnTo>
                  <a:lnTo>
                    <a:pt x="570" y="469"/>
                  </a:lnTo>
                  <a:lnTo>
                    <a:pt x="562" y="461"/>
                  </a:lnTo>
                  <a:lnTo>
                    <a:pt x="562" y="461"/>
                  </a:lnTo>
                  <a:lnTo>
                    <a:pt x="562" y="461"/>
                  </a:lnTo>
                  <a:lnTo>
                    <a:pt x="562" y="461"/>
                  </a:lnTo>
                  <a:lnTo>
                    <a:pt x="562" y="461"/>
                  </a:lnTo>
                  <a:lnTo>
                    <a:pt x="562" y="460"/>
                  </a:lnTo>
                  <a:lnTo>
                    <a:pt x="562" y="460"/>
                  </a:lnTo>
                  <a:lnTo>
                    <a:pt x="562" y="458"/>
                  </a:lnTo>
                  <a:lnTo>
                    <a:pt x="562" y="458"/>
                  </a:lnTo>
                  <a:lnTo>
                    <a:pt x="554" y="444"/>
                  </a:lnTo>
                  <a:lnTo>
                    <a:pt x="546" y="427"/>
                  </a:lnTo>
                  <a:lnTo>
                    <a:pt x="541" y="413"/>
                  </a:lnTo>
                  <a:lnTo>
                    <a:pt x="534" y="397"/>
                  </a:lnTo>
                  <a:lnTo>
                    <a:pt x="528" y="380"/>
                  </a:lnTo>
                  <a:lnTo>
                    <a:pt x="523" y="364"/>
                  </a:lnTo>
                  <a:lnTo>
                    <a:pt x="518" y="349"/>
                  </a:lnTo>
                  <a:lnTo>
                    <a:pt x="514" y="333"/>
                  </a:lnTo>
                  <a:lnTo>
                    <a:pt x="504" y="305"/>
                  </a:lnTo>
                  <a:lnTo>
                    <a:pt x="495" y="275"/>
                  </a:lnTo>
                  <a:lnTo>
                    <a:pt x="484" y="247"/>
                  </a:lnTo>
                  <a:lnTo>
                    <a:pt x="469" y="218"/>
                  </a:lnTo>
                  <a:lnTo>
                    <a:pt x="452" y="191"/>
                  </a:lnTo>
                  <a:lnTo>
                    <a:pt x="432" y="164"/>
                  </a:lnTo>
                  <a:lnTo>
                    <a:pt x="405" y="140"/>
                  </a:lnTo>
                  <a:lnTo>
                    <a:pt x="374" y="115"/>
                  </a:lnTo>
                  <a:lnTo>
                    <a:pt x="383" y="94"/>
                  </a:lnTo>
                  <a:lnTo>
                    <a:pt x="395" y="67"/>
                  </a:lnTo>
                  <a:lnTo>
                    <a:pt x="406" y="43"/>
                  </a:lnTo>
                  <a:lnTo>
                    <a:pt x="410" y="32"/>
                  </a:lnTo>
                  <a:lnTo>
                    <a:pt x="411" y="31"/>
                  </a:lnTo>
                  <a:lnTo>
                    <a:pt x="411" y="29"/>
                  </a:lnTo>
                  <a:lnTo>
                    <a:pt x="411" y="27"/>
                  </a:lnTo>
                  <a:lnTo>
                    <a:pt x="411" y="25"/>
                  </a:lnTo>
                  <a:lnTo>
                    <a:pt x="411" y="23"/>
                  </a:lnTo>
                  <a:lnTo>
                    <a:pt x="411" y="21"/>
                  </a:lnTo>
                  <a:lnTo>
                    <a:pt x="411" y="19"/>
                  </a:lnTo>
                  <a:lnTo>
                    <a:pt x="410" y="17"/>
                  </a:lnTo>
                  <a:lnTo>
                    <a:pt x="407" y="15"/>
                  </a:lnTo>
                  <a:lnTo>
                    <a:pt x="405" y="12"/>
                  </a:lnTo>
                  <a:lnTo>
                    <a:pt x="401" y="11"/>
                  </a:lnTo>
                  <a:lnTo>
                    <a:pt x="397" y="9"/>
                  </a:lnTo>
                  <a:lnTo>
                    <a:pt x="368" y="5"/>
                  </a:lnTo>
                  <a:lnTo>
                    <a:pt x="343" y="3"/>
                  </a:lnTo>
                  <a:lnTo>
                    <a:pt x="320" y="1"/>
                  </a:lnTo>
                  <a:lnTo>
                    <a:pt x="298" y="0"/>
                  </a:lnTo>
                  <a:lnTo>
                    <a:pt x="280" y="0"/>
                  </a:lnTo>
                  <a:lnTo>
                    <a:pt x="262" y="0"/>
                  </a:lnTo>
                  <a:lnTo>
                    <a:pt x="246" y="0"/>
                  </a:lnTo>
                  <a:lnTo>
                    <a:pt x="232" y="1"/>
                  </a:lnTo>
                  <a:lnTo>
                    <a:pt x="220" y="4"/>
                  </a:lnTo>
                  <a:lnTo>
                    <a:pt x="208" y="5"/>
                  </a:lnTo>
                  <a:lnTo>
                    <a:pt x="199" y="8"/>
                  </a:lnTo>
                  <a:lnTo>
                    <a:pt x="189" y="11"/>
                  </a:lnTo>
                  <a:lnTo>
                    <a:pt x="181" y="13"/>
                  </a:lnTo>
                  <a:lnTo>
                    <a:pt x="173" y="16"/>
                  </a:lnTo>
                  <a:lnTo>
                    <a:pt x="167" y="19"/>
                  </a:lnTo>
                  <a:lnTo>
                    <a:pt x="160" y="21"/>
                  </a:lnTo>
                  <a:close/>
                </a:path>
              </a:pathLst>
            </a:custGeom>
            <a:solidFill>
              <a:srgbClr val="000000"/>
            </a:solidFill>
            <a:ln w="9525">
              <a:noFill/>
              <a:round/>
              <a:headEnd/>
              <a:tailEnd/>
            </a:ln>
          </p:spPr>
          <p:txBody>
            <a:bodyPr/>
            <a:lstStyle/>
            <a:p>
              <a:endParaRPr lang="en-US"/>
            </a:p>
          </p:txBody>
        </p:sp>
        <p:sp>
          <p:nvSpPr>
            <p:cNvPr id="91" name="Freeform 54"/>
            <p:cNvSpPr>
              <a:spLocks/>
            </p:cNvSpPr>
            <p:nvPr/>
          </p:nvSpPr>
          <p:spPr bwMode="auto">
            <a:xfrm>
              <a:off x="5278" y="3509"/>
              <a:ext cx="257" cy="255"/>
            </a:xfrm>
            <a:custGeom>
              <a:avLst/>
              <a:gdLst/>
              <a:ahLst/>
              <a:cxnLst>
                <a:cxn ang="0">
                  <a:pos x="156" y="10"/>
                </a:cxn>
                <a:cxn ang="0">
                  <a:pos x="217" y="0"/>
                </a:cxn>
                <a:cxn ang="0">
                  <a:pos x="330" y="6"/>
                </a:cxn>
                <a:cxn ang="0">
                  <a:pos x="300" y="74"/>
                </a:cxn>
                <a:cxn ang="0">
                  <a:pos x="295" y="85"/>
                </a:cxn>
                <a:cxn ang="0">
                  <a:pos x="295" y="93"/>
                </a:cxn>
                <a:cxn ang="0">
                  <a:pos x="303" y="103"/>
                </a:cxn>
                <a:cxn ang="0">
                  <a:pos x="381" y="171"/>
                </a:cxn>
                <a:cxn ang="0">
                  <a:pos x="421" y="252"/>
                </a:cxn>
                <a:cxn ang="0">
                  <a:pos x="446" y="326"/>
                </a:cxn>
                <a:cxn ang="0">
                  <a:pos x="462" y="376"/>
                </a:cxn>
                <a:cxn ang="0">
                  <a:pos x="482" y="425"/>
                </a:cxn>
                <a:cxn ang="0">
                  <a:pos x="490" y="437"/>
                </a:cxn>
                <a:cxn ang="0">
                  <a:pos x="497" y="450"/>
                </a:cxn>
                <a:cxn ang="0">
                  <a:pos x="513" y="476"/>
                </a:cxn>
                <a:cxn ang="0">
                  <a:pos x="514" y="490"/>
                </a:cxn>
                <a:cxn ang="0">
                  <a:pos x="509" y="490"/>
                </a:cxn>
                <a:cxn ang="0">
                  <a:pos x="471" y="493"/>
                </a:cxn>
                <a:cxn ang="0">
                  <a:pos x="413" y="497"/>
                </a:cxn>
                <a:cxn ang="0">
                  <a:pos x="347" y="502"/>
                </a:cxn>
                <a:cxn ang="0">
                  <a:pos x="287" y="506"/>
                </a:cxn>
                <a:cxn ang="0">
                  <a:pos x="241" y="510"/>
                </a:cxn>
                <a:cxn ang="0">
                  <a:pos x="272" y="456"/>
                </a:cxn>
                <a:cxn ang="0">
                  <a:pos x="273" y="447"/>
                </a:cxn>
                <a:cxn ang="0">
                  <a:pos x="273" y="443"/>
                </a:cxn>
                <a:cxn ang="0">
                  <a:pos x="272" y="428"/>
                </a:cxn>
                <a:cxn ang="0">
                  <a:pos x="272" y="419"/>
                </a:cxn>
                <a:cxn ang="0">
                  <a:pos x="272" y="413"/>
                </a:cxn>
                <a:cxn ang="0">
                  <a:pos x="273" y="407"/>
                </a:cxn>
                <a:cxn ang="0">
                  <a:pos x="275" y="392"/>
                </a:cxn>
                <a:cxn ang="0">
                  <a:pos x="265" y="339"/>
                </a:cxn>
                <a:cxn ang="0">
                  <a:pos x="240" y="288"/>
                </a:cxn>
                <a:cxn ang="0">
                  <a:pos x="210" y="257"/>
                </a:cxn>
                <a:cxn ang="0">
                  <a:pos x="189" y="247"/>
                </a:cxn>
                <a:cxn ang="0">
                  <a:pos x="171" y="247"/>
                </a:cxn>
                <a:cxn ang="0">
                  <a:pos x="165" y="248"/>
                </a:cxn>
                <a:cxn ang="0">
                  <a:pos x="144" y="255"/>
                </a:cxn>
                <a:cxn ang="0">
                  <a:pos x="100" y="260"/>
                </a:cxn>
                <a:cxn ang="0">
                  <a:pos x="66" y="228"/>
                </a:cxn>
                <a:cxn ang="0">
                  <a:pos x="49" y="191"/>
                </a:cxn>
                <a:cxn ang="0">
                  <a:pos x="26" y="169"/>
                </a:cxn>
                <a:cxn ang="0">
                  <a:pos x="0" y="147"/>
                </a:cxn>
                <a:cxn ang="0">
                  <a:pos x="47" y="100"/>
                </a:cxn>
                <a:cxn ang="0">
                  <a:pos x="104" y="41"/>
                </a:cxn>
                <a:cxn ang="0">
                  <a:pos x="124" y="22"/>
                </a:cxn>
                <a:cxn ang="0">
                  <a:pos x="131" y="19"/>
                </a:cxn>
              </a:cxnLst>
              <a:rect l="0" t="0" r="r" b="b"/>
              <a:pathLst>
                <a:path w="514" h="510">
                  <a:moveTo>
                    <a:pt x="131" y="19"/>
                  </a:moveTo>
                  <a:lnTo>
                    <a:pt x="143" y="15"/>
                  </a:lnTo>
                  <a:lnTo>
                    <a:pt x="156" y="10"/>
                  </a:lnTo>
                  <a:lnTo>
                    <a:pt x="173" y="6"/>
                  </a:lnTo>
                  <a:lnTo>
                    <a:pt x="193" y="2"/>
                  </a:lnTo>
                  <a:lnTo>
                    <a:pt x="217" y="0"/>
                  </a:lnTo>
                  <a:lnTo>
                    <a:pt x="248" y="0"/>
                  </a:lnTo>
                  <a:lnTo>
                    <a:pt x="286" y="2"/>
                  </a:lnTo>
                  <a:lnTo>
                    <a:pt x="330" y="6"/>
                  </a:lnTo>
                  <a:lnTo>
                    <a:pt x="319" y="29"/>
                  </a:lnTo>
                  <a:lnTo>
                    <a:pt x="308" y="54"/>
                  </a:lnTo>
                  <a:lnTo>
                    <a:pt x="300" y="74"/>
                  </a:lnTo>
                  <a:lnTo>
                    <a:pt x="296" y="82"/>
                  </a:lnTo>
                  <a:lnTo>
                    <a:pt x="295" y="84"/>
                  </a:lnTo>
                  <a:lnTo>
                    <a:pt x="295" y="85"/>
                  </a:lnTo>
                  <a:lnTo>
                    <a:pt x="295" y="88"/>
                  </a:lnTo>
                  <a:lnTo>
                    <a:pt x="295" y="89"/>
                  </a:lnTo>
                  <a:lnTo>
                    <a:pt x="295" y="93"/>
                  </a:lnTo>
                  <a:lnTo>
                    <a:pt x="298" y="97"/>
                  </a:lnTo>
                  <a:lnTo>
                    <a:pt x="299" y="100"/>
                  </a:lnTo>
                  <a:lnTo>
                    <a:pt x="303" y="103"/>
                  </a:lnTo>
                  <a:lnTo>
                    <a:pt x="334" y="124"/>
                  </a:lnTo>
                  <a:lnTo>
                    <a:pt x="360" y="147"/>
                  </a:lnTo>
                  <a:lnTo>
                    <a:pt x="381" y="171"/>
                  </a:lnTo>
                  <a:lnTo>
                    <a:pt x="397" y="198"/>
                  </a:lnTo>
                  <a:lnTo>
                    <a:pt x="411" y="225"/>
                  </a:lnTo>
                  <a:lnTo>
                    <a:pt x="421" y="252"/>
                  </a:lnTo>
                  <a:lnTo>
                    <a:pt x="432" y="280"/>
                  </a:lnTo>
                  <a:lnTo>
                    <a:pt x="440" y="310"/>
                  </a:lnTo>
                  <a:lnTo>
                    <a:pt x="446" y="326"/>
                  </a:lnTo>
                  <a:lnTo>
                    <a:pt x="450" y="343"/>
                  </a:lnTo>
                  <a:lnTo>
                    <a:pt x="455" y="359"/>
                  </a:lnTo>
                  <a:lnTo>
                    <a:pt x="462" y="376"/>
                  </a:lnTo>
                  <a:lnTo>
                    <a:pt x="467" y="393"/>
                  </a:lnTo>
                  <a:lnTo>
                    <a:pt x="474" y="409"/>
                  </a:lnTo>
                  <a:lnTo>
                    <a:pt x="482" y="425"/>
                  </a:lnTo>
                  <a:lnTo>
                    <a:pt x="491" y="441"/>
                  </a:lnTo>
                  <a:lnTo>
                    <a:pt x="491" y="440"/>
                  </a:lnTo>
                  <a:lnTo>
                    <a:pt x="490" y="437"/>
                  </a:lnTo>
                  <a:lnTo>
                    <a:pt x="490" y="436"/>
                  </a:lnTo>
                  <a:lnTo>
                    <a:pt x="489" y="435"/>
                  </a:lnTo>
                  <a:lnTo>
                    <a:pt x="497" y="450"/>
                  </a:lnTo>
                  <a:lnTo>
                    <a:pt x="502" y="456"/>
                  </a:lnTo>
                  <a:lnTo>
                    <a:pt x="508" y="464"/>
                  </a:lnTo>
                  <a:lnTo>
                    <a:pt x="513" y="476"/>
                  </a:lnTo>
                  <a:lnTo>
                    <a:pt x="514" y="490"/>
                  </a:lnTo>
                  <a:lnTo>
                    <a:pt x="514" y="490"/>
                  </a:lnTo>
                  <a:lnTo>
                    <a:pt x="514" y="490"/>
                  </a:lnTo>
                  <a:lnTo>
                    <a:pt x="514" y="490"/>
                  </a:lnTo>
                  <a:lnTo>
                    <a:pt x="514" y="490"/>
                  </a:lnTo>
                  <a:lnTo>
                    <a:pt x="509" y="490"/>
                  </a:lnTo>
                  <a:lnTo>
                    <a:pt x="498" y="491"/>
                  </a:lnTo>
                  <a:lnTo>
                    <a:pt x="486" y="491"/>
                  </a:lnTo>
                  <a:lnTo>
                    <a:pt x="471" y="493"/>
                  </a:lnTo>
                  <a:lnTo>
                    <a:pt x="454" y="494"/>
                  </a:lnTo>
                  <a:lnTo>
                    <a:pt x="434" y="495"/>
                  </a:lnTo>
                  <a:lnTo>
                    <a:pt x="413" y="497"/>
                  </a:lnTo>
                  <a:lnTo>
                    <a:pt x="392" y="498"/>
                  </a:lnTo>
                  <a:lnTo>
                    <a:pt x="370" y="501"/>
                  </a:lnTo>
                  <a:lnTo>
                    <a:pt x="347" y="502"/>
                  </a:lnTo>
                  <a:lnTo>
                    <a:pt x="326" y="503"/>
                  </a:lnTo>
                  <a:lnTo>
                    <a:pt x="306" y="505"/>
                  </a:lnTo>
                  <a:lnTo>
                    <a:pt x="287" y="506"/>
                  </a:lnTo>
                  <a:lnTo>
                    <a:pt x="269" y="507"/>
                  </a:lnTo>
                  <a:lnTo>
                    <a:pt x="253" y="509"/>
                  </a:lnTo>
                  <a:lnTo>
                    <a:pt x="241" y="510"/>
                  </a:lnTo>
                  <a:lnTo>
                    <a:pt x="256" y="489"/>
                  </a:lnTo>
                  <a:lnTo>
                    <a:pt x="265" y="470"/>
                  </a:lnTo>
                  <a:lnTo>
                    <a:pt x="272" y="456"/>
                  </a:lnTo>
                  <a:lnTo>
                    <a:pt x="273" y="447"/>
                  </a:lnTo>
                  <a:lnTo>
                    <a:pt x="273" y="447"/>
                  </a:lnTo>
                  <a:lnTo>
                    <a:pt x="273" y="447"/>
                  </a:lnTo>
                  <a:lnTo>
                    <a:pt x="273" y="447"/>
                  </a:lnTo>
                  <a:lnTo>
                    <a:pt x="273" y="447"/>
                  </a:lnTo>
                  <a:lnTo>
                    <a:pt x="273" y="443"/>
                  </a:lnTo>
                  <a:lnTo>
                    <a:pt x="273" y="436"/>
                  </a:lnTo>
                  <a:lnTo>
                    <a:pt x="272" y="431"/>
                  </a:lnTo>
                  <a:lnTo>
                    <a:pt x="272" y="428"/>
                  </a:lnTo>
                  <a:lnTo>
                    <a:pt x="272" y="425"/>
                  </a:lnTo>
                  <a:lnTo>
                    <a:pt x="272" y="421"/>
                  </a:lnTo>
                  <a:lnTo>
                    <a:pt x="272" y="419"/>
                  </a:lnTo>
                  <a:lnTo>
                    <a:pt x="272" y="416"/>
                  </a:lnTo>
                  <a:lnTo>
                    <a:pt x="272" y="415"/>
                  </a:lnTo>
                  <a:lnTo>
                    <a:pt x="272" y="413"/>
                  </a:lnTo>
                  <a:lnTo>
                    <a:pt x="272" y="413"/>
                  </a:lnTo>
                  <a:lnTo>
                    <a:pt x="272" y="412"/>
                  </a:lnTo>
                  <a:lnTo>
                    <a:pt x="273" y="407"/>
                  </a:lnTo>
                  <a:lnTo>
                    <a:pt x="273" y="401"/>
                  </a:lnTo>
                  <a:lnTo>
                    <a:pt x="275" y="397"/>
                  </a:lnTo>
                  <a:lnTo>
                    <a:pt x="275" y="392"/>
                  </a:lnTo>
                  <a:lnTo>
                    <a:pt x="273" y="376"/>
                  </a:lnTo>
                  <a:lnTo>
                    <a:pt x="271" y="357"/>
                  </a:lnTo>
                  <a:lnTo>
                    <a:pt x="265" y="339"/>
                  </a:lnTo>
                  <a:lnTo>
                    <a:pt x="257" y="322"/>
                  </a:lnTo>
                  <a:lnTo>
                    <a:pt x="249" y="304"/>
                  </a:lnTo>
                  <a:lnTo>
                    <a:pt x="240" y="288"/>
                  </a:lnTo>
                  <a:lnTo>
                    <a:pt x="229" y="275"/>
                  </a:lnTo>
                  <a:lnTo>
                    <a:pt x="218" y="264"/>
                  </a:lnTo>
                  <a:lnTo>
                    <a:pt x="210" y="257"/>
                  </a:lnTo>
                  <a:lnTo>
                    <a:pt x="202" y="252"/>
                  </a:lnTo>
                  <a:lnTo>
                    <a:pt x="195" y="249"/>
                  </a:lnTo>
                  <a:lnTo>
                    <a:pt x="189" y="247"/>
                  </a:lnTo>
                  <a:lnTo>
                    <a:pt x="182" y="247"/>
                  </a:lnTo>
                  <a:lnTo>
                    <a:pt x="177" y="245"/>
                  </a:lnTo>
                  <a:lnTo>
                    <a:pt x="171" y="247"/>
                  </a:lnTo>
                  <a:lnTo>
                    <a:pt x="166" y="248"/>
                  </a:lnTo>
                  <a:lnTo>
                    <a:pt x="166" y="248"/>
                  </a:lnTo>
                  <a:lnTo>
                    <a:pt x="165" y="248"/>
                  </a:lnTo>
                  <a:lnTo>
                    <a:pt x="163" y="249"/>
                  </a:lnTo>
                  <a:lnTo>
                    <a:pt x="163" y="249"/>
                  </a:lnTo>
                  <a:lnTo>
                    <a:pt x="144" y="255"/>
                  </a:lnTo>
                  <a:lnTo>
                    <a:pt x="128" y="260"/>
                  </a:lnTo>
                  <a:lnTo>
                    <a:pt x="113" y="261"/>
                  </a:lnTo>
                  <a:lnTo>
                    <a:pt x="100" y="260"/>
                  </a:lnTo>
                  <a:lnTo>
                    <a:pt x="88" y="255"/>
                  </a:lnTo>
                  <a:lnTo>
                    <a:pt x="77" y="244"/>
                  </a:lnTo>
                  <a:lnTo>
                    <a:pt x="66" y="228"/>
                  </a:lnTo>
                  <a:lnTo>
                    <a:pt x="57" y="205"/>
                  </a:lnTo>
                  <a:lnTo>
                    <a:pt x="53" y="198"/>
                  </a:lnTo>
                  <a:lnTo>
                    <a:pt x="49" y="191"/>
                  </a:lnTo>
                  <a:lnTo>
                    <a:pt x="42" y="185"/>
                  </a:lnTo>
                  <a:lnTo>
                    <a:pt x="34" y="177"/>
                  </a:lnTo>
                  <a:lnTo>
                    <a:pt x="26" y="169"/>
                  </a:lnTo>
                  <a:lnTo>
                    <a:pt x="18" y="162"/>
                  </a:lnTo>
                  <a:lnTo>
                    <a:pt x="8" y="154"/>
                  </a:lnTo>
                  <a:lnTo>
                    <a:pt x="0" y="147"/>
                  </a:lnTo>
                  <a:lnTo>
                    <a:pt x="11" y="136"/>
                  </a:lnTo>
                  <a:lnTo>
                    <a:pt x="27" y="119"/>
                  </a:lnTo>
                  <a:lnTo>
                    <a:pt x="47" y="100"/>
                  </a:lnTo>
                  <a:lnTo>
                    <a:pt x="68" y="78"/>
                  </a:lnTo>
                  <a:lnTo>
                    <a:pt x="86" y="58"/>
                  </a:lnTo>
                  <a:lnTo>
                    <a:pt x="104" y="41"/>
                  </a:lnTo>
                  <a:lnTo>
                    <a:pt x="116" y="29"/>
                  </a:lnTo>
                  <a:lnTo>
                    <a:pt x="121" y="23"/>
                  </a:lnTo>
                  <a:lnTo>
                    <a:pt x="124" y="22"/>
                  </a:lnTo>
                  <a:lnTo>
                    <a:pt x="128" y="21"/>
                  </a:lnTo>
                  <a:lnTo>
                    <a:pt x="130" y="19"/>
                  </a:lnTo>
                  <a:lnTo>
                    <a:pt x="131" y="19"/>
                  </a:lnTo>
                  <a:close/>
                </a:path>
              </a:pathLst>
            </a:custGeom>
            <a:solidFill>
              <a:srgbClr val="F93530"/>
            </a:solidFill>
            <a:ln w="9525">
              <a:noFill/>
              <a:round/>
              <a:headEnd/>
              <a:tailEnd/>
            </a:ln>
          </p:spPr>
          <p:txBody>
            <a:bodyPr/>
            <a:lstStyle/>
            <a:p>
              <a:endParaRPr lang="en-US"/>
            </a:p>
          </p:txBody>
        </p:sp>
        <p:sp>
          <p:nvSpPr>
            <p:cNvPr id="92" name="Freeform 55"/>
            <p:cNvSpPr>
              <a:spLocks/>
            </p:cNvSpPr>
            <p:nvPr/>
          </p:nvSpPr>
          <p:spPr bwMode="auto">
            <a:xfrm>
              <a:off x="5539" y="3725"/>
              <a:ext cx="1" cy="1"/>
            </a:xfrm>
            <a:custGeom>
              <a:avLst/>
              <a:gdLst/>
              <a:ahLst/>
              <a:cxnLst>
                <a:cxn ang="0">
                  <a:pos x="0" y="0"/>
                </a:cxn>
                <a:cxn ang="0">
                  <a:pos x="0" y="0"/>
                </a:cxn>
                <a:cxn ang="0">
                  <a:pos x="0" y="0"/>
                </a:cxn>
                <a:cxn ang="0">
                  <a:pos x="0" y="0"/>
                </a:cxn>
                <a:cxn ang="0">
                  <a:pos x="0" y="0"/>
                </a:cxn>
                <a:cxn ang="0">
                  <a:pos x="0" y="0"/>
                </a:cxn>
                <a:cxn ang="0">
                  <a:pos x="0" y="0"/>
                </a:cxn>
                <a:cxn ang="0">
                  <a:pos x="0" y="2"/>
                </a:cxn>
                <a:cxn ang="0">
                  <a:pos x="0" y="2"/>
                </a:cxn>
                <a:cxn ang="0">
                  <a:pos x="0" y="0"/>
                </a:cxn>
                <a:cxn ang="0">
                  <a:pos x="0" y="0"/>
                </a:cxn>
                <a:cxn ang="0">
                  <a:pos x="0" y="0"/>
                </a:cxn>
                <a:cxn ang="0">
                  <a:pos x="0" y="0"/>
                </a:cxn>
              </a:cxnLst>
              <a:rect l="0" t="0" r="r" b="b"/>
              <a:pathLst>
                <a:path h="2">
                  <a:moveTo>
                    <a:pt x="0" y="0"/>
                  </a:moveTo>
                  <a:lnTo>
                    <a:pt x="0" y="0"/>
                  </a:lnTo>
                  <a:lnTo>
                    <a:pt x="0" y="0"/>
                  </a:lnTo>
                  <a:lnTo>
                    <a:pt x="0" y="0"/>
                  </a:lnTo>
                  <a:lnTo>
                    <a:pt x="0" y="0"/>
                  </a:lnTo>
                  <a:lnTo>
                    <a:pt x="0" y="0"/>
                  </a:lnTo>
                  <a:lnTo>
                    <a:pt x="0" y="0"/>
                  </a:lnTo>
                  <a:lnTo>
                    <a:pt x="0" y="2"/>
                  </a:lnTo>
                  <a:lnTo>
                    <a:pt x="0" y="2"/>
                  </a:lnTo>
                  <a:lnTo>
                    <a:pt x="0" y="0"/>
                  </a:lnTo>
                  <a:lnTo>
                    <a:pt x="0" y="0"/>
                  </a:lnTo>
                  <a:lnTo>
                    <a:pt x="0" y="0"/>
                  </a:lnTo>
                  <a:lnTo>
                    <a:pt x="0" y="0"/>
                  </a:lnTo>
                  <a:close/>
                </a:path>
              </a:pathLst>
            </a:custGeom>
            <a:solidFill>
              <a:srgbClr val="000000"/>
            </a:solidFill>
            <a:ln w="9525">
              <a:noFill/>
              <a:round/>
              <a:headEnd/>
              <a:tailEnd/>
            </a:ln>
          </p:spPr>
          <p:txBody>
            <a:bodyPr/>
            <a:lstStyle/>
            <a:p>
              <a:endParaRPr lang="en-US"/>
            </a:p>
          </p:txBody>
        </p:sp>
        <p:sp>
          <p:nvSpPr>
            <p:cNvPr id="93" name="Freeform 56"/>
            <p:cNvSpPr>
              <a:spLocks/>
            </p:cNvSpPr>
            <p:nvPr/>
          </p:nvSpPr>
          <p:spPr bwMode="auto">
            <a:xfrm>
              <a:off x="5360" y="3632"/>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00000"/>
            </a:solidFill>
            <a:ln w="9525">
              <a:noFill/>
              <a:round/>
              <a:headEnd/>
              <a:tailEnd/>
            </a:ln>
          </p:spPr>
          <p:txBody>
            <a:bodyPr/>
            <a:lstStyle/>
            <a:p>
              <a:endParaRPr lang="en-US"/>
            </a:p>
          </p:txBody>
        </p:sp>
        <p:sp>
          <p:nvSpPr>
            <p:cNvPr id="94" name="Freeform 57"/>
            <p:cNvSpPr>
              <a:spLocks/>
            </p:cNvSpPr>
            <p:nvPr/>
          </p:nvSpPr>
          <p:spPr bwMode="auto">
            <a:xfrm>
              <a:off x="5440" y="3495"/>
              <a:ext cx="292" cy="150"/>
            </a:xfrm>
            <a:custGeom>
              <a:avLst/>
              <a:gdLst/>
              <a:ahLst/>
              <a:cxnLst>
                <a:cxn ang="0">
                  <a:pos x="13" y="2"/>
                </a:cxn>
                <a:cxn ang="0">
                  <a:pos x="6" y="5"/>
                </a:cxn>
                <a:cxn ang="0">
                  <a:pos x="2" y="9"/>
                </a:cxn>
                <a:cxn ang="0">
                  <a:pos x="0" y="14"/>
                </a:cxn>
                <a:cxn ang="0">
                  <a:pos x="0" y="21"/>
                </a:cxn>
                <a:cxn ang="0">
                  <a:pos x="2" y="28"/>
                </a:cxn>
                <a:cxn ang="0">
                  <a:pos x="6" y="32"/>
                </a:cxn>
                <a:cxn ang="0">
                  <a:pos x="12" y="35"/>
                </a:cxn>
                <a:cxn ang="0">
                  <a:pos x="18" y="35"/>
                </a:cxn>
                <a:cxn ang="0">
                  <a:pos x="21" y="35"/>
                </a:cxn>
                <a:cxn ang="0">
                  <a:pos x="29" y="33"/>
                </a:cxn>
                <a:cxn ang="0">
                  <a:pos x="43" y="33"/>
                </a:cxn>
                <a:cxn ang="0">
                  <a:pos x="60" y="33"/>
                </a:cxn>
                <a:cxn ang="0">
                  <a:pos x="83" y="35"/>
                </a:cxn>
                <a:cxn ang="0">
                  <a:pos x="109" y="39"/>
                </a:cxn>
                <a:cxn ang="0">
                  <a:pos x="140" y="44"/>
                </a:cxn>
                <a:cxn ang="0">
                  <a:pos x="173" y="53"/>
                </a:cxn>
                <a:cxn ang="0">
                  <a:pos x="211" y="65"/>
                </a:cxn>
                <a:cxn ang="0">
                  <a:pos x="251" y="82"/>
                </a:cxn>
                <a:cxn ang="0">
                  <a:pos x="296" y="103"/>
                </a:cxn>
                <a:cxn ang="0">
                  <a:pos x="343" y="129"/>
                </a:cxn>
                <a:cxn ang="0">
                  <a:pos x="392" y="160"/>
                </a:cxn>
                <a:cxn ang="0">
                  <a:pos x="445" y="199"/>
                </a:cxn>
                <a:cxn ang="0">
                  <a:pos x="500" y="243"/>
                </a:cxn>
                <a:cxn ang="0">
                  <a:pos x="557" y="294"/>
                </a:cxn>
                <a:cxn ang="0">
                  <a:pos x="562" y="298"/>
                </a:cxn>
                <a:cxn ang="0">
                  <a:pos x="569" y="299"/>
                </a:cxn>
                <a:cxn ang="0">
                  <a:pos x="574" y="298"/>
                </a:cxn>
                <a:cxn ang="0">
                  <a:pos x="579" y="294"/>
                </a:cxn>
                <a:cxn ang="0">
                  <a:pos x="583" y="289"/>
                </a:cxn>
                <a:cxn ang="0">
                  <a:pos x="585" y="282"/>
                </a:cxn>
                <a:cxn ang="0">
                  <a:pos x="583" y="275"/>
                </a:cxn>
                <a:cxn ang="0">
                  <a:pos x="579" y="270"/>
                </a:cxn>
                <a:cxn ang="0">
                  <a:pos x="520" y="216"/>
                </a:cxn>
                <a:cxn ang="0">
                  <a:pos x="464" y="169"/>
                </a:cxn>
                <a:cxn ang="0">
                  <a:pos x="409" y="130"/>
                </a:cxn>
                <a:cxn ang="0">
                  <a:pos x="356" y="98"/>
                </a:cxn>
                <a:cxn ang="0">
                  <a:pos x="308" y="71"/>
                </a:cxn>
                <a:cxn ang="0">
                  <a:pos x="262" y="49"/>
                </a:cxn>
                <a:cxn ang="0">
                  <a:pos x="219" y="32"/>
                </a:cxn>
                <a:cxn ang="0">
                  <a:pos x="180" y="20"/>
                </a:cxn>
                <a:cxn ang="0">
                  <a:pos x="144" y="10"/>
                </a:cxn>
                <a:cxn ang="0">
                  <a:pos x="111" y="5"/>
                </a:cxn>
                <a:cxn ang="0">
                  <a:pos x="84" y="1"/>
                </a:cxn>
                <a:cxn ang="0">
                  <a:pos x="60" y="0"/>
                </a:cxn>
                <a:cxn ang="0">
                  <a:pos x="41" y="0"/>
                </a:cxn>
                <a:cxn ang="0">
                  <a:pos x="27" y="1"/>
                </a:cxn>
                <a:cxn ang="0">
                  <a:pos x="17" y="2"/>
                </a:cxn>
                <a:cxn ang="0">
                  <a:pos x="13" y="2"/>
                </a:cxn>
              </a:cxnLst>
              <a:rect l="0" t="0" r="r" b="b"/>
              <a:pathLst>
                <a:path w="585" h="299">
                  <a:moveTo>
                    <a:pt x="13" y="2"/>
                  </a:moveTo>
                  <a:lnTo>
                    <a:pt x="6" y="5"/>
                  </a:lnTo>
                  <a:lnTo>
                    <a:pt x="2" y="9"/>
                  </a:lnTo>
                  <a:lnTo>
                    <a:pt x="0" y="14"/>
                  </a:lnTo>
                  <a:lnTo>
                    <a:pt x="0" y="21"/>
                  </a:lnTo>
                  <a:lnTo>
                    <a:pt x="2" y="28"/>
                  </a:lnTo>
                  <a:lnTo>
                    <a:pt x="6" y="32"/>
                  </a:lnTo>
                  <a:lnTo>
                    <a:pt x="12" y="35"/>
                  </a:lnTo>
                  <a:lnTo>
                    <a:pt x="18" y="35"/>
                  </a:lnTo>
                  <a:lnTo>
                    <a:pt x="21" y="35"/>
                  </a:lnTo>
                  <a:lnTo>
                    <a:pt x="29" y="33"/>
                  </a:lnTo>
                  <a:lnTo>
                    <a:pt x="43" y="33"/>
                  </a:lnTo>
                  <a:lnTo>
                    <a:pt x="60" y="33"/>
                  </a:lnTo>
                  <a:lnTo>
                    <a:pt x="83" y="35"/>
                  </a:lnTo>
                  <a:lnTo>
                    <a:pt x="109" y="39"/>
                  </a:lnTo>
                  <a:lnTo>
                    <a:pt x="140" y="44"/>
                  </a:lnTo>
                  <a:lnTo>
                    <a:pt x="173" y="53"/>
                  </a:lnTo>
                  <a:lnTo>
                    <a:pt x="211" y="65"/>
                  </a:lnTo>
                  <a:lnTo>
                    <a:pt x="251" y="82"/>
                  </a:lnTo>
                  <a:lnTo>
                    <a:pt x="296" y="103"/>
                  </a:lnTo>
                  <a:lnTo>
                    <a:pt x="343" y="129"/>
                  </a:lnTo>
                  <a:lnTo>
                    <a:pt x="392" y="160"/>
                  </a:lnTo>
                  <a:lnTo>
                    <a:pt x="445" y="199"/>
                  </a:lnTo>
                  <a:lnTo>
                    <a:pt x="500" y="243"/>
                  </a:lnTo>
                  <a:lnTo>
                    <a:pt x="557" y="294"/>
                  </a:lnTo>
                  <a:lnTo>
                    <a:pt x="562" y="298"/>
                  </a:lnTo>
                  <a:lnTo>
                    <a:pt x="569" y="299"/>
                  </a:lnTo>
                  <a:lnTo>
                    <a:pt x="574" y="298"/>
                  </a:lnTo>
                  <a:lnTo>
                    <a:pt x="579" y="294"/>
                  </a:lnTo>
                  <a:lnTo>
                    <a:pt x="583" y="289"/>
                  </a:lnTo>
                  <a:lnTo>
                    <a:pt x="585" y="282"/>
                  </a:lnTo>
                  <a:lnTo>
                    <a:pt x="583" y="275"/>
                  </a:lnTo>
                  <a:lnTo>
                    <a:pt x="579" y="270"/>
                  </a:lnTo>
                  <a:lnTo>
                    <a:pt x="520" y="216"/>
                  </a:lnTo>
                  <a:lnTo>
                    <a:pt x="464" y="169"/>
                  </a:lnTo>
                  <a:lnTo>
                    <a:pt x="409" y="130"/>
                  </a:lnTo>
                  <a:lnTo>
                    <a:pt x="356" y="98"/>
                  </a:lnTo>
                  <a:lnTo>
                    <a:pt x="308" y="71"/>
                  </a:lnTo>
                  <a:lnTo>
                    <a:pt x="262" y="49"/>
                  </a:lnTo>
                  <a:lnTo>
                    <a:pt x="219" y="32"/>
                  </a:lnTo>
                  <a:lnTo>
                    <a:pt x="180" y="20"/>
                  </a:lnTo>
                  <a:lnTo>
                    <a:pt x="144" y="10"/>
                  </a:lnTo>
                  <a:lnTo>
                    <a:pt x="111" y="5"/>
                  </a:lnTo>
                  <a:lnTo>
                    <a:pt x="84" y="1"/>
                  </a:lnTo>
                  <a:lnTo>
                    <a:pt x="60" y="0"/>
                  </a:lnTo>
                  <a:lnTo>
                    <a:pt x="41" y="0"/>
                  </a:lnTo>
                  <a:lnTo>
                    <a:pt x="27" y="1"/>
                  </a:lnTo>
                  <a:lnTo>
                    <a:pt x="17" y="2"/>
                  </a:lnTo>
                  <a:lnTo>
                    <a:pt x="13" y="2"/>
                  </a:lnTo>
                  <a:close/>
                </a:path>
              </a:pathLst>
            </a:custGeom>
            <a:solidFill>
              <a:srgbClr val="000000"/>
            </a:solidFill>
            <a:ln w="9525">
              <a:noFill/>
              <a:round/>
              <a:headEnd/>
              <a:tailEnd/>
            </a:ln>
          </p:spPr>
          <p:txBody>
            <a:bodyPr/>
            <a:lstStyle/>
            <a:p>
              <a:endParaRPr lang="en-US"/>
            </a:p>
          </p:txBody>
        </p:sp>
        <p:sp>
          <p:nvSpPr>
            <p:cNvPr id="95" name="Freeform 58"/>
            <p:cNvSpPr>
              <a:spLocks/>
            </p:cNvSpPr>
            <p:nvPr/>
          </p:nvSpPr>
          <p:spPr bwMode="auto">
            <a:xfrm>
              <a:off x="5001" y="3437"/>
              <a:ext cx="312" cy="198"/>
            </a:xfrm>
            <a:custGeom>
              <a:avLst/>
              <a:gdLst/>
              <a:ahLst/>
              <a:cxnLst>
                <a:cxn ang="0">
                  <a:pos x="538" y="9"/>
                </a:cxn>
                <a:cxn ang="0">
                  <a:pos x="514" y="24"/>
                </a:cxn>
                <a:cxn ang="0">
                  <a:pos x="480" y="46"/>
                </a:cxn>
                <a:cxn ang="0">
                  <a:pos x="456" y="60"/>
                </a:cxn>
                <a:cxn ang="0">
                  <a:pos x="441" y="71"/>
                </a:cxn>
                <a:cxn ang="0">
                  <a:pos x="447" y="87"/>
                </a:cxn>
                <a:cxn ang="0">
                  <a:pos x="453" y="113"/>
                </a:cxn>
                <a:cxn ang="0">
                  <a:pos x="452" y="114"/>
                </a:cxn>
                <a:cxn ang="0">
                  <a:pos x="449" y="116"/>
                </a:cxn>
                <a:cxn ang="0">
                  <a:pos x="441" y="103"/>
                </a:cxn>
                <a:cxn ang="0">
                  <a:pos x="432" y="93"/>
                </a:cxn>
                <a:cxn ang="0">
                  <a:pos x="419" y="82"/>
                </a:cxn>
                <a:cxn ang="0">
                  <a:pos x="402" y="75"/>
                </a:cxn>
                <a:cxn ang="0">
                  <a:pos x="382" y="73"/>
                </a:cxn>
                <a:cxn ang="0">
                  <a:pos x="362" y="77"/>
                </a:cxn>
                <a:cxn ang="0">
                  <a:pos x="340" y="87"/>
                </a:cxn>
                <a:cxn ang="0">
                  <a:pos x="319" y="103"/>
                </a:cxn>
                <a:cxn ang="0">
                  <a:pos x="291" y="125"/>
                </a:cxn>
                <a:cxn ang="0">
                  <a:pos x="258" y="144"/>
                </a:cxn>
                <a:cxn ang="0">
                  <a:pos x="226" y="160"/>
                </a:cxn>
                <a:cxn ang="0">
                  <a:pos x="192" y="175"/>
                </a:cxn>
                <a:cxn ang="0">
                  <a:pos x="159" y="187"/>
                </a:cxn>
                <a:cxn ang="0">
                  <a:pos x="128" y="196"/>
                </a:cxn>
                <a:cxn ang="0">
                  <a:pos x="98" y="204"/>
                </a:cxn>
                <a:cxn ang="0">
                  <a:pos x="74" y="211"/>
                </a:cxn>
                <a:cxn ang="0">
                  <a:pos x="23" y="229"/>
                </a:cxn>
                <a:cxn ang="0">
                  <a:pos x="8" y="243"/>
                </a:cxn>
                <a:cxn ang="0">
                  <a:pos x="0" y="265"/>
                </a:cxn>
                <a:cxn ang="0">
                  <a:pos x="4" y="285"/>
                </a:cxn>
                <a:cxn ang="0">
                  <a:pos x="7" y="292"/>
                </a:cxn>
                <a:cxn ang="0">
                  <a:pos x="16" y="305"/>
                </a:cxn>
                <a:cxn ang="0">
                  <a:pos x="36" y="328"/>
                </a:cxn>
                <a:cxn ang="0">
                  <a:pos x="66" y="354"/>
                </a:cxn>
                <a:cxn ang="0">
                  <a:pos x="108" y="376"/>
                </a:cxn>
                <a:cxn ang="0">
                  <a:pos x="162" y="391"/>
                </a:cxn>
                <a:cxn ang="0">
                  <a:pos x="227" y="394"/>
                </a:cxn>
                <a:cxn ang="0">
                  <a:pos x="307" y="379"/>
                </a:cxn>
                <a:cxn ang="0">
                  <a:pos x="359" y="360"/>
                </a:cxn>
                <a:cxn ang="0">
                  <a:pos x="404" y="336"/>
                </a:cxn>
                <a:cxn ang="0">
                  <a:pos x="464" y="285"/>
                </a:cxn>
                <a:cxn ang="0">
                  <a:pos x="514" y="202"/>
                </a:cxn>
                <a:cxn ang="0">
                  <a:pos x="533" y="141"/>
                </a:cxn>
                <a:cxn ang="0">
                  <a:pos x="554" y="128"/>
                </a:cxn>
                <a:cxn ang="0">
                  <a:pos x="580" y="113"/>
                </a:cxn>
                <a:cxn ang="0">
                  <a:pos x="597" y="102"/>
                </a:cxn>
                <a:cxn ang="0">
                  <a:pos x="604" y="98"/>
                </a:cxn>
                <a:cxn ang="0">
                  <a:pos x="619" y="83"/>
                </a:cxn>
                <a:cxn ang="0">
                  <a:pos x="626" y="67"/>
                </a:cxn>
                <a:cxn ang="0">
                  <a:pos x="626" y="63"/>
                </a:cxn>
                <a:cxn ang="0">
                  <a:pos x="626" y="54"/>
                </a:cxn>
                <a:cxn ang="0">
                  <a:pos x="619" y="36"/>
                </a:cxn>
                <a:cxn ang="0">
                  <a:pos x="603" y="15"/>
                </a:cxn>
                <a:cxn ang="0">
                  <a:pos x="583" y="3"/>
                </a:cxn>
                <a:cxn ang="0">
                  <a:pos x="562" y="0"/>
                </a:cxn>
                <a:cxn ang="0">
                  <a:pos x="548" y="4"/>
                </a:cxn>
              </a:cxnLst>
              <a:rect l="0" t="0" r="r" b="b"/>
              <a:pathLst>
                <a:path w="626" h="395">
                  <a:moveTo>
                    <a:pt x="542" y="7"/>
                  </a:moveTo>
                  <a:lnTo>
                    <a:pt x="538" y="9"/>
                  </a:lnTo>
                  <a:lnTo>
                    <a:pt x="529" y="16"/>
                  </a:lnTo>
                  <a:lnTo>
                    <a:pt x="514" y="24"/>
                  </a:lnTo>
                  <a:lnTo>
                    <a:pt x="498" y="35"/>
                  </a:lnTo>
                  <a:lnTo>
                    <a:pt x="480" y="46"/>
                  </a:lnTo>
                  <a:lnTo>
                    <a:pt x="466" y="54"/>
                  </a:lnTo>
                  <a:lnTo>
                    <a:pt x="456" y="60"/>
                  </a:lnTo>
                  <a:lnTo>
                    <a:pt x="452" y="63"/>
                  </a:lnTo>
                  <a:lnTo>
                    <a:pt x="441" y="71"/>
                  </a:lnTo>
                  <a:lnTo>
                    <a:pt x="443" y="77"/>
                  </a:lnTo>
                  <a:lnTo>
                    <a:pt x="447" y="87"/>
                  </a:lnTo>
                  <a:lnTo>
                    <a:pt x="451" y="101"/>
                  </a:lnTo>
                  <a:lnTo>
                    <a:pt x="453" y="113"/>
                  </a:lnTo>
                  <a:lnTo>
                    <a:pt x="452" y="114"/>
                  </a:lnTo>
                  <a:lnTo>
                    <a:pt x="452" y="114"/>
                  </a:lnTo>
                  <a:lnTo>
                    <a:pt x="451" y="114"/>
                  </a:lnTo>
                  <a:lnTo>
                    <a:pt x="449" y="116"/>
                  </a:lnTo>
                  <a:lnTo>
                    <a:pt x="445" y="110"/>
                  </a:lnTo>
                  <a:lnTo>
                    <a:pt x="441" y="103"/>
                  </a:lnTo>
                  <a:lnTo>
                    <a:pt x="437" y="98"/>
                  </a:lnTo>
                  <a:lnTo>
                    <a:pt x="432" y="93"/>
                  </a:lnTo>
                  <a:lnTo>
                    <a:pt x="425" y="87"/>
                  </a:lnTo>
                  <a:lnTo>
                    <a:pt x="419" y="82"/>
                  </a:lnTo>
                  <a:lnTo>
                    <a:pt x="410" y="78"/>
                  </a:lnTo>
                  <a:lnTo>
                    <a:pt x="402" y="75"/>
                  </a:lnTo>
                  <a:lnTo>
                    <a:pt x="393" y="74"/>
                  </a:lnTo>
                  <a:lnTo>
                    <a:pt x="382" y="73"/>
                  </a:lnTo>
                  <a:lnTo>
                    <a:pt x="373" y="74"/>
                  </a:lnTo>
                  <a:lnTo>
                    <a:pt x="362" y="77"/>
                  </a:lnTo>
                  <a:lnTo>
                    <a:pt x="351" y="82"/>
                  </a:lnTo>
                  <a:lnTo>
                    <a:pt x="340" y="87"/>
                  </a:lnTo>
                  <a:lnTo>
                    <a:pt x="330" y="94"/>
                  </a:lnTo>
                  <a:lnTo>
                    <a:pt x="319" y="103"/>
                  </a:lnTo>
                  <a:lnTo>
                    <a:pt x="305" y="114"/>
                  </a:lnTo>
                  <a:lnTo>
                    <a:pt x="291" y="125"/>
                  </a:lnTo>
                  <a:lnTo>
                    <a:pt x="275" y="134"/>
                  </a:lnTo>
                  <a:lnTo>
                    <a:pt x="258" y="144"/>
                  </a:lnTo>
                  <a:lnTo>
                    <a:pt x="242" y="153"/>
                  </a:lnTo>
                  <a:lnTo>
                    <a:pt x="226" y="160"/>
                  </a:lnTo>
                  <a:lnTo>
                    <a:pt x="209" y="168"/>
                  </a:lnTo>
                  <a:lnTo>
                    <a:pt x="192" y="175"/>
                  </a:lnTo>
                  <a:lnTo>
                    <a:pt x="175" y="180"/>
                  </a:lnTo>
                  <a:lnTo>
                    <a:pt x="159" y="187"/>
                  </a:lnTo>
                  <a:lnTo>
                    <a:pt x="143" y="191"/>
                  </a:lnTo>
                  <a:lnTo>
                    <a:pt x="128" y="196"/>
                  </a:lnTo>
                  <a:lnTo>
                    <a:pt x="113" y="200"/>
                  </a:lnTo>
                  <a:lnTo>
                    <a:pt x="98" y="204"/>
                  </a:lnTo>
                  <a:lnTo>
                    <a:pt x="86" y="208"/>
                  </a:lnTo>
                  <a:lnTo>
                    <a:pt x="74" y="211"/>
                  </a:lnTo>
                  <a:lnTo>
                    <a:pt x="36" y="222"/>
                  </a:lnTo>
                  <a:lnTo>
                    <a:pt x="23" y="229"/>
                  </a:lnTo>
                  <a:lnTo>
                    <a:pt x="15" y="237"/>
                  </a:lnTo>
                  <a:lnTo>
                    <a:pt x="8" y="243"/>
                  </a:lnTo>
                  <a:lnTo>
                    <a:pt x="4" y="251"/>
                  </a:lnTo>
                  <a:lnTo>
                    <a:pt x="0" y="265"/>
                  </a:lnTo>
                  <a:lnTo>
                    <a:pt x="1" y="277"/>
                  </a:lnTo>
                  <a:lnTo>
                    <a:pt x="4" y="285"/>
                  </a:lnTo>
                  <a:lnTo>
                    <a:pt x="5" y="289"/>
                  </a:lnTo>
                  <a:lnTo>
                    <a:pt x="7" y="292"/>
                  </a:lnTo>
                  <a:lnTo>
                    <a:pt x="11" y="297"/>
                  </a:lnTo>
                  <a:lnTo>
                    <a:pt x="16" y="305"/>
                  </a:lnTo>
                  <a:lnTo>
                    <a:pt x="26" y="316"/>
                  </a:lnTo>
                  <a:lnTo>
                    <a:pt x="36" y="328"/>
                  </a:lnTo>
                  <a:lnTo>
                    <a:pt x="50" y="340"/>
                  </a:lnTo>
                  <a:lnTo>
                    <a:pt x="66" y="354"/>
                  </a:lnTo>
                  <a:lnTo>
                    <a:pt x="86" y="366"/>
                  </a:lnTo>
                  <a:lnTo>
                    <a:pt x="108" y="376"/>
                  </a:lnTo>
                  <a:lnTo>
                    <a:pt x="133" y="386"/>
                  </a:lnTo>
                  <a:lnTo>
                    <a:pt x="162" y="391"/>
                  </a:lnTo>
                  <a:lnTo>
                    <a:pt x="192" y="395"/>
                  </a:lnTo>
                  <a:lnTo>
                    <a:pt x="227" y="394"/>
                  </a:lnTo>
                  <a:lnTo>
                    <a:pt x="265" y="390"/>
                  </a:lnTo>
                  <a:lnTo>
                    <a:pt x="307" y="379"/>
                  </a:lnTo>
                  <a:lnTo>
                    <a:pt x="351" y="363"/>
                  </a:lnTo>
                  <a:lnTo>
                    <a:pt x="359" y="360"/>
                  </a:lnTo>
                  <a:lnTo>
                    <a:pt x="378" y="351"/>
                  </a:lnTo>
                  <a:lnTo>
                    <a:pt x="404" y="336"/>
                  </a:lnTo>
                  <a:lnTo>
                    <a:pt x="435" y="315"/>
                  </a:lnTo>
                  <a:lnTo>
                    <a:pt x="464" y="285"/>
                  </a:lnTo>
                  <a:lnTo>
                    <a:pt x="493" y="247"/>
                  </a:lnTo>
                  <a:lnTo>
                    <a:pt x="514" y="202"/>
                  </a:lnTo>
                  <a:lnTo>
                    <a:pt x="526" y="145"/>
                  </a:lnTo>
                  <a:lnTo>
                    <a:pt x="533" y="141"/>
                  </a:lnTo>
                  <a:lnTo>
                    <a:pt x="542" y="136"/>
                  </a:lnTo>
                  <a:lnTo>
                    <a:pt x="554" y="128"/>
                  </a:lnTo>
                  <a:lnTo>
                    <a:pt x="568" y="121"/>
                  </a:lnTo>
                  <a:lnTo>
                    <a:pt x="580" y="113"/>
                  </a:lnTo>
                  <a:lnTo>
                    <a:pt x="591" y="106"/>
                  </a:lnTo>
                  <a:lnTo>
                    <a:pt x="597" y="102"/>
                  </a:lnTo>
                  <a:lnTo>
                    <a:pt x="600" y="101"/>
                  </a:lnTo>
                  <a:lnTo>
                    <a:pt x="604" y="98"/>
                  </a:lnTo>
                  <a:lnTo>
                    <a:pt x="611" y="93"/>
                  </a:lnTo>
                  <a:lnTo>
                    <a:pt x="619" y="83"/>
                  </a:lnTo>
                  <a:lnTo>
                    <a:pt x="624" y="70"/>
                  </a:lnTo>
                  <a:lnTo>
                    <a:pt x="626" y="67"/>
                  </a:lnTo>
                  <a:lnTo>
                    <a:pt x="626" y="66"/>
                  </a:lnTo>
                  <a:lnTo>
                    <a:pt x="626" y="63"/>
                  </a:lnTo>
                  <a:lnTo>
                    <a:pt x="626" y="60"/>
                  </a:lnTo>
                  <a:lnTo>
                    <a:pt x="626" y="54"/>
                  </a:lnTo>
                  <a:lnTo>
                    <a:pt x="623" y="46"/>
                  </a:lnTo>
                  <a:lnTo>
                    <a:pt x="619" y="36"/>
                  </a:lnTo>
                  <a:lnTo>
                    <a:pt x="614" y="27"/>
                  </a:lnTo>
                  <a:lnTo>
                    <a:pt x="603" y="15"/>
                  </a:lnTo>
                  <a:lnTo>
                    <a:pt x="593" y="7"/>
                  </a:lnTo>
                  <a:lnTo>
                    <a:pt x="583" y="3"/>
                  </a:lnTo>
                  <a:lnTo>
                    <a:pt x="572" y="0"/>
                  </a:lnTo>
                  <a:lnTo>
                    <a:pt x="562" y="0"/>
                  </a:lnTo>
                  <a:lnTo>
                    <a:pt x="554" y="1"/>
                  </a:lnTo>
                  <a:lnTo>
                    <a:pt x="548" y="4"/>
                  </a:lnTo>
                  <a:lnTo>
                    <a:pt x="542" y="7"/>
                  </a:lnTo>
                  <a:close/>
                </a:path>
              </a:pathLst>
            </a:custGeom>
            <a:solidFill>
              <a:srgbClr val="000000"/>
            </a:solidFill>
            <a:ln w="9525">
              <a:noFill/>
              <a:round/>
              <a:headEnd/>
              <a:tailEnd/>
            </a:ln>
          </p:spPr>
          <p:txBody>
            <a:bodyPr/>
            <a:lstStyle/>
            <a:p>
              <a:endParaRPr lang="en-US"/>
            </a:p>
          </p:txBody>
        </p:sp>
        <p:sp>
          <p:nvSpPr>
            <p:cNvPr id="96" name="Freeform 59"/>
            <p:cNvSpPr>
              <a:spLocks/>
            </p:cNvSpPr>
            <p:nvPr/>
          </p:nvSpPr>
          <p:spPr bwMode="auto">
            <a:xfrm>
              <a:off x="5017" y="3491"/>
              <a:ext cx="230" cy="127"/>
            </a:xfrm>
            <a:custGeom>
              <a:avLst/>
              <a:gdLst/>
              <a:ahLst/>
              <a:cxnLst>
                <a:cxn ang="0">
                  <a:pos x="1" y="167"/>
                </a:cxn>
                <a:cxn ang="0">
                  <a:pos x="0" y="163"/>
                </a:cxn>
                <a:cxn ang="0">
                  <a:pos x="0" y="161"/>
                </a:cxn>
                <a:cxn ang="0">
                  <a:pos x="1" y="158"/>
                </a:cxn>
                <a:cxn ang="0">
                  <a:pos x="2" y="154"/>
                </a:cxn>
                <a:cxn ang="0">
                  <a:pos x="9" y="150"/>
                </a:cxn>
                <a:cxn ang="0">
                  <a:pos x="20" y="146"/>
                </a:cxn>
                <a:cxn ang="0">
                  <a:pos x="43" y="138"/>
                </a:cxn>
                <a:cxn ang="0">
                  <a:pos x="60" y="134"/>
                </a:cxn>
                <a:cxn ang="0">
                  <a:pos x="89" y="126"/>
                </a:cxn>
                <a:cxn ang="0">
                  <a:pos x="121" y="116"/>
                </a:cxn>
                <a:cxn ang="0">
                  <a:pos x="154" y="105"/>
                </a:cxn>
                <a:cxn ang="0">
                  <a:pos x="189" y="91"/>
                </a:cxn>
                <a:cxn ang="0">
                  <a:pos x="224" y="74"/>
                </a:cxn>
                <a:cxn ang="0">
                  <a:pos x="259" y="56"/>
                </a:cxn>
                <a:cxn ang="0">
                  <a:pos x="292" y="34"/>
                </a:cxn>
                <a:cxn ang="0">
                  <a:pos x="315" y="15"/>
                </a:cxn>
                <a:cxn ang="0">
                  <a:pos x="328" y="7"/>
                </a:cxn>
                <a:cxn ang="0">
                  <a:pos x="341" y="2"/>
                </a:cxn>
                <a:cxn ang="0">
                  <a:pos x="354" y="0"/>
                </a:cxn>
                <a:cxn ang="0">
                  <a:pos x="372" y="7"/>
                </a:cxn>
                <a:cxn ang="0">
                  <a:pos x="389" y="29"/>
                </a:cxn>
                <a:cxn ang="0">
                  <a:pos x="399" y="56"/>
                </a:cxn>
                <a:cxn ang="0">
                  <a:pos x="418" y="45"/>
                </a:cxn>
                <a:cxn ang="0">
                  <a:pos x="430" y="38"/>
                </a:cxn>
                <a:cxn ang="0">
                  <a:pos x="445" y="30"/>
                </a:cxn>
                <a:cxn ang="0">
                  <a:pos x="457" y="23"/>
                </a:cxn>
                <a:cxn ang="0">
                  <a:pos x="460" y="23"/>
                </a:cxn>
                <a:cxn ang="0">
                  <a:pos x="460" y="27"/>
                </a:cxn>
                <a:cxn ang="0">
                  <a:pos x="450" y="78"/>
                </a:cxn>
                <a:cxn ang="0">
                  <a:pos x="407" y="154"/>
                </a:cxn>
                <a:cxn ang="0">
                  <a:pos x="354" y="201"/>
                </a:cxn>
                <a:cxn ang="0">
                  <a:pos x="313" y="222"/>
                </a:cxn>
                <a:cxn ang="0">
                  <a:pos x="266" y="240"/>
                </a:cxn>
                <a:cxn ang="0">
                  <a:pos x="196" y="253"/>
                </a:cxn>
                <a:cxn ang="0">
                  <a:pos x="138" y="253"/>
                </a:cxn>
                <a:cxn ang="0">
                  <a:pos x="91" y="241"/>
                </a:cxn>
                <a:cxn ang="0">
                  <a:pos x="56" y="222"/>
                </a:cxn>
                <a:cxn ang="0">
                  <a:pos x="29" y="202"/>
                </a:cxn>
                <a:cxn ang="0">
                  <a:pos x="12" y="183"/>
                </a:cxn>
                <a:cxn ang="0">
                  <a:pos x="2" y="170"/>
                </a:cxn>
                <a:cxn ang="0">
                  <a:pos x="1" y="167"/>
                </a:cxn>
                <a:cxn ang="0">
                  <a:pos x="1" y="167"/>
                </a:cxn>
              </a:cxnLst>
              <a:rect l="0" t="0" r="r" b="b"/>
              <a:pathLst>
                <a:path w="460" h="255">
                  <a:moveTo>
                    <a:pt x="1" y="167"/>
                  </a:moveTo>
                  <a:lnTo>
                    <a:pt x="1" y="167"/>
                  </a:lnTo>
                  <a:lnTo>
                    <a:pt x="1" y="166"/>
                  </a:lnTo>
                  <a:lnTo>
                    <a:pt x="0" y="163"/>
                  </a:lnTo>
                  <a:lnTo>
                    <a:pt x="0" y="162"/>
                  </a:lnTo>
                  <a:lnTo>
                    <a:pt x="0" y="161"/>
                  </a:lnTo>
                  <a:lnTo>
                    <a:pt x="1" y="159"/>
                  </a:lnTo>
                  <a:lnTo>
                    <a:pt x="1" y="158"/>
                  </a:lnTo>
                  <a:lnTo>
                    <a:pt x="1" y="156"/>
                  </a:lnTo>
                  <a:lnTo>
                    <a:pt x="2" y="154"/>
                  </a:lnTo>
                  <a:lnTo>
                    <a:pt x="6" y="151"/>
                  </a:lnTo>
                  <a:lnTo>
                    <a:pt x="9" y="150"/>
                  </a:lnTo>
                  <a:lnTo>
                    <a:pt x="15" y="147"/>
                  </a:lnTo>
                  <a:lnTo>
                    <a:pt x="20" y="146"/>
                  </a:lnTo>
                  <a:lnTo>
                    <a:pt x="32" y="142"/>
                  </a:lnTo>
                  <a:lnTo>
                    <a:pt x="43" y="138"/>
                  </a:lnTo>
                  <a:lnTo>
                    <a:pt x="48" y="136"/>
                  </a:lnTo>
                  <a:lnTo>
                    <a:pt x="60" y="134"/>
                  </a:lnTo>
                  <a:lnTo>
                    <a:pt x="74" y="130"/>
                  </a:lnTo>
                  <a:lnTo>
                    <a:pt x="89" y="126"/>
                  </a:lnTo>
                  <a:lnTo>
                    <a:pt x="105" y="122"/>
                  </a:lnTo>
                  <a:lnTo>
                    <a:pt x="121" y="116"/>
                  </a:lnTo>
                  <a:lnTo>
                    <a:pt x="137" y="111"/>
                  </a:lnTo>
                  <a:lnTo>
                    <a:pt x="154" y="105"/>
                  </a:lnTo>
                  <a:lnTo>
                    <a:pt x="172" y="99"/>
                  </a:lnTo>
                  <a:lnTo>
                    <a:pt x="189" y="91"/>
                  </a:lnTo>
                  <a:lnTo>
                    <a:pt x="207" y="84"/>
                  </a:lnTo>
                  <a:lnTo>
                    <a:pt x="224" y="74"/>
                  </a:lnTo>
                  <a:lnTo>
                    <a:pt x="242" y="66"/>
                  </a:lnTo>
                  <a:lnTo>
                    <a:pt x="259" y="56"/>
                  </a:lnTo>
                  <a:lnTo>
                    <a:pt x="276" y="46"/>
                  </a:lnTo>
                  <a:lnTo>
                    <a:pt x="292" y="34"/>
                  </a:lnTo>
                  <a:lnTo>
                    <a:pt x="306" y="22"/>
                  </a:lnTo>
                  <a:lnTo>
                    <a:pt x="315" y="15"/>
                  </a:lnTo>
                  <a:lnTo>
                    <a:pt x="321" y="11"/>
                  </a:lnTo>
                  <a:lnTo>
                    <a:pt x="328" y="7"/>
                  </a:lnTo>
                  <a:lnTo>
                    <a:pt x="335" y="3"/>
                  </a:lnTo>
                  <a:lnTo>
                    <a:pt x="341" y="2"/>
                  </a:lnTo>
                  <a:lnTo>
                    <a:pt x="348" y="0"/>
                  </a:lnTo>
                  <a:lnTo>
                    <a:pt x="354" y="0"/>
                  </a:lnTo>
                  <a:lnTo>
                    <a:pt x="359" y="2"/>
                  </a:lnTo>
                  <a:lnTo>
                    <a:pt x="372" y="7"/>
                  </a:lnTo>
                  <a:lnTo>
                    <a:pt x="382" y="18"/>
                  </a:lnTo>
                  <a:lnTo>
                    <a:pt x="389" y="29"/>
                  </a:lnTo>
                  <a:lnTo>
                    <a:pt x="393" y="37"/>
                  </a:lnTo>
                  <a:lnTo>
                    <a:pt x="399" y="56"/>
                  </a:lnTo>
                  <a:lnTo>
                    <a:pt x="417" y="46"/>
                  </a:lnTo>
                  <a:lnTo>
                    <a:pt x="418" y="45"/>
                  </a:lnTo>
                  <a:lnTo>
                    <a:pt x="424" y="42"/>
                  </a:lnTo>
                  <a:lnTo>
                    <a:pt x="430" y="38"/>
                  </a:lnTo>
                  <a:lnTo>
                    <a:pt x="438" y="34"/>
                  </a:lnTo>
                  <a:lnTo>
                    <a:pt x="445" y="30"/>
                  </a:lnTo>
                  <a:lnTo>
                    <a:pt x="453" y="26"/>
                  </a:lnTo>
                  <a:lnTo>
                    <a:pt x="457" y="23"/>
                  </a:lnTo>
                  <a:lnTo>
                    <a:pt x="460" y="22"/>
                  </a:lnTo>
                  <a:lnTo>
                    <a:pt x="460" y="23"/>
                  </a:lnTo>
                  <a:lnTo>
                    <a:pt x="460" y="26"/>
                  </a:lnTo>
                  <a:lnTo>
                    <a:pt x="460" y="27"/>
                  </a:lnTo>
                  <a:lnTo>
                    <a:pt x="460" y="27"/>
                  </a:lnTo>
                  <a:lnTo>
                    <a:pt x="450" y="78"/>
                  </a:lnTo>
                  <a:lnTo>
                    <a:pt x="432" y="120"/>
                  </a:lnTo>
                  <a:lnTo>
                    <a:pt x="407" y="154"/>
                  </a:lnTo>
                  <a:lnTo>
                    <a:pt x="380" y="181"/>
                  </a:lnTo>
                  <a:lnTo>
                    <a:pt x="354" y="201"/>
                  </a:lnTo>
                  <a:lnTo>
                    <a:pt x="331" y="214"/>
                  </a:lnTo>
                  <a:lnTo>
                    <a:pt x="313" y="222"/>
                  </a:lnTo>
                  <a:lnTo>
                    <a:pt x="305" y="225"/>
                  </a:lnTo>
                  <a:lnTo>
                    <a:pt x="266" y="240"/>
                  </a:lnTo>
                  <a:lnTo>
                    <a:pt x="230" y="249"/>
                  </a:lnTo>
                  <a:lnTo>
                    <a:pt x="196" y="253"/>
                  </a:lnTo>
                  <a:lnTo>
                    <a:pt x="165" y="255"/>
                  </a:lnTo>
                  <a:lnTo>
                    <a:pt x="138" y="253"/>
                  </a:lnTo>
                  <a:lnTo>
                    <a:pt x="114" y="248"/>
                  </a:lnTo>
                  <a:lnTo>
                    <a:pt x="91" y="241"/>
                  </a:lnTo>
                  <a:lnTo>
                    <a:pt x="72" y="232"/>
                  </a:lnTo>
                  <a:lnTo>
                    <a:pt x="56" y="222"/>
                  </a:lnTo>
                  <a:lnTo>
                    <a:pt x="41" y="212"/>
                  </a:lnTo>
                  <a:lnTo>
                    <a:pt x="29" y="202"/>
                  </a:lnTo>
                  <a:lnTo>
                    <a:pt x="20" y="191"/>
                  </a:lnTo>
                  <a:lnTo>
                    <a:pt x="12" y="183"/>
                  </a:lnTo>
                  <a:lnTo>
                    <a:pt x="6" y="175"/>
                  </a:lnTo>
                  <a:lnTo>
                    <a:pt x="2" y="170"/>
                  </a:lnTo>
                  <a:lnTo>
                    <a:pt x="1" y="167"/>
                  </a:lnTo>
                  <a:lnTo>
                    <a:pt x="1" y="167"/>
                  </a:lnTo>
                  <a:lnTo>
                    <a:pt x="1" y="167"/>
                  </a:lnTo>
                  <a:lnTo>
                    <a:pt x="1" y="167"/>
                  </a:lnTo>
                  <a:lnTo>
                    <a:pt x="1" y="167"/>
                  </a:lnTo>
                  <a:close/>
                </a:path>
              </a:pathLst>
            </a:custGeom>
            <a:solidFill>
              <a:srgbClr val="F2BFB2"/>
            </a:solidFill>
            <a:ln w="9525">
              <a:noFill/>
              <a:round/>
              <a:headEnd/>
              <a:tailEnd/>
            </a:ln>
          </p:spPr>
          <p:txBody>
            <a:bodyPr/>
            <a:lstStyle/>
            <a:p>
              <a:endParaRPr lang="en-US"/>
            </a:p>
          </p:txBody>
        </p:sp>
        <p:sp>
          <p:nvSpPr>
            <p:cNvPr id="97" name="Freeform 60"/>
            <p:cNvSpPr>
              <a:spLocks/>
            </p:cNvSpPr>
            <p:nvPr/>
          </p:nvSpPr>
          <p:spPr bwMode="auto">
            <a:xfrm>
              <a:off x="5241" y="3454"/>
              <a:ext cx="56" cy="47"/>
            </a:xfrm>
            <a:custGeom>
              <a:avLst/>
              <a:gdLst/>
              <a:ahLst/>
              <a:cxnLst>
                <a:cxn ang="0">
                  <a:pos x="80" y="1"/>
                </a:cxn>
                <a:cxn ang="0">
                  <a:pos x="84" y="0"/>
                </a:cxn>
                <a:cxn ang="0">
                  <a:pos x="89" y="0"/>
                </a:cxn>
                <a:cxn ang="0">
                  <a:pos x="97" y="4"/>
                </a:cxn>
                <a:cxn ang="0">
                  <a:pos x="107" y="13"/>
                </a:cxn>
                <a:cxn ang="0">
                  <a:pos x="108" y="16"/>
                </a:cxn>
                <a:cxn ang="0">
                  <a:pos x="111" y="20"/>
                </a:cxn>
                <a:cxn ang="0">
                  <a:pos x="112" y="24"/>
                </a:cxn>
                <a:cxn ang="0">
                  <a:pos x="112" y="26"/>
                </a:cxn>
                <a:cxn ang="0">
                  <a:pos x="112" y="26"/>
                </a:cxn>
                <a:cxn ang="0">
                  <a:pos x="112" y="26"/>
                </a:cxn>
                <a:cxn ang="0">
                  <a:pos x="112" y="28"/>
                </a:cxn>
                <a:cxn ang="0">
                  <a:pos x="112" y="28"/>
                </a:cxn>
                <a:cxn ang="0">
                  <a:pos x="111" y="32"/>
                </a:cxn>
                <a:cxn ang="0">
                  <a:pos x="108" y="34"/>
                </a:cxn>
                <a:cxn ang="0">
                  <a:pos x="105" y="36"/>
                </a:cxn>
                <a:cxn ang="0">
                  <a:pos x="104" y="37"/>
                </a:cxn>
                <a:cxn ang="0">
                  <a:pos x="100" y="40"/>
                </a:cxn>
                <a:cxn ang="0">
                  <a:pos x="91" y="45"/>
                </a:cxn>
                <a:cxn ang="0">
                  <a:pos x="77" y="53"/>
                </a:cxn>
                <a:cxn ang="0">
                  <a:pos x="62" y="61"/>
                </a:cxn>
                <a:cxn ang="0">
                  <a:pos x="47" y="71"/>
                </a:cxn>
                <a:cxn ang="0">
                  <a:pos x="34" y="79"/>
                </a:cxn>
                <a:cxn ang="0">
                  <a:pos x="26" y="84"/>
                </a:cxn>
                <a:cxn ang="0">
                  <a:pos x="22" y="87"/>
                </a:cxn>
                <a:cxn ang="0">
                  <a:pos x="14" y="91"/>
                </a:cxn>
                <a:cxn ang="0">
                  <a:pos x="14" y="91"/>
                </a:cxn>
                <a:cxn ang="0">
                  <a:pos x="14" y="91"/>
                </a:cxn>
                <a:cxn ang="0">
                  <a:pos x="14" y="92"/>
                </a:cxn>
                <a:cxn ang="0">
                  <a:pos x="14" y="92"/>
                </a:cxn>
                <a:cxn ang="0">
                  <a:pos x="11" y="87"/>
                </a:cxn>
                <a:cxn ang="0">
                  <a:pos x="8" y="75"/>
                </a:cxn>
                <a:cxn ang="0">
                  <a:pos x="4" y="63"/>
                </a:cxn>
                <a:cxn ang="0">
                  <a:pos x="0" y="51"/>
                </a:cxn>
                <a:cxn ang="0">
                  <a:pos x="8" y="45"/>
                </a:cxn>
                <a:cxn ang="0">
                  <a:pos x="21" y="39"/>
                </a:cxn>
                <a:cxn ang="0">
                  <a:pos x="33" y="30"/>
                </a:cxn>
                <a:cxn ang="0">
                  <a:pos x="46" y="21"/>
                </a:cxn>
                <a:cxn ang="0">
                  <a:pos x="60" y="14"/>
                </a:cxn>
                <a:cxn ang="0">
                  <a:pos x="70" y="8"/>
                </a:cxn>
                <a:cxn ang="0">
                  <a:pos x="77" y="2"/>
                </a:cxn>
                <a:cxn ang="0">
                  <a:pos x="80" y="1"/>
                </a:cxn>
              </a:cxnLst>
              <a:rect l="0" t="0" r="r" b="b"/>
              <a:pathLst>
                <a:path w="112" h="92">
                  <a:moveTo>
                    <a:pt x="80" y="1"/>
                  </a:moveTo>
                  <a:lnTo>
                    <a:pt x="84" y="0"/>
                  </a:lnTo>
                  <a:lnTo>
                    <a:pt x="89" y="0"/>
                  </a:lnTo>
                  <a:lnTo>
                    <a:pt x="97" y="4"/>
                  </a:lnTo>
                  <a:lnTo>
                    <a:pt x="107" y="13"/>
                  </a:lnTo>
                  <a:lnTo>
                    <a:pt x="108" y="16"/>
                  </a:lnTo>
                  <a:lnTo>
                    <a:pt x="111" y="20"/>
                  </a:lnTo>
                  <a:lnTo>
                    <a:pt x="112" y="24"/>
                  </a:lnTo>
                  <a:lnTo>
                    <a:pt x="112" y="26"/>
                  </a:lnTo>
                  <a:lnTo>
                    <a:pt x="112" y="26"/>
                  </a:lnTo>
                  <a:lnTo>
                    <a:pt x="112" y="26"/>
                  </a:lnTo>
                  <a:lnTo>
                    <a:pt x="112" y="28"/>
                  </a:lnTo>
                  <a:lnTo>
                    <a:pt x="112" y="28"/>
                  </a:lnTo>
                  <a:lnTo>
                    <a:pt x="111" y="32"/>
                  </a:lnTo>
                  <a:lnTo>
                    <a:pt x="108" y="34"/>
                  </a:lnTo>
                  <a:lnTo>
                    <a:pt x="105" y="36"/>
                  </a:lnTo>
                  <a:lnTo>
                    <a:pt x="104" y="37"/>
                  </a:lnTo>
                  <a:lnTo>
                    <a:pt x="100" y="40"/>
                  </a:lnTo>
                  <a:lnTo>
                    <a:pt x="91" y="45"/>
                  </a:lnTo>
                  <a:lnTo>
                    <a:pt x="77" y="53"/>
                  </a:lnTo>
                  <a:lnTo>
                    <a:pt x="62" y="61"/>
                  </a:lnTo>
                  <a:lnTo>
                    <a:pt x="47" y="71"/>
                  </a:lnTo>
                  <a:lnTo>
                    <a:pt x="34" y="79"/>
                  </a:lnTo>
                  <a:lnTo>
                    <a:pt x="26" y="84"/>
                  </a:lnTo>
                  <a:lnTo>
                    <a:pt x="22" y="87"/>
                  </a:lnTo>
                  <a:lnTo>
                    <a:pt x="14" y="91"/>
                  </a:lnTo>
                  <a:lnTo>
                    <a:pt x="14" y="91"/>
                  </a:lnTo>
                  <a:lnTo>
                    <a:pt x="14" y="91"/>
                  </a:lnTo>
                  <a:lnTo>
                    <a:pt x="14" y="92"/>
                  </a:lnTo>
                  <a:lnTo>
                    <a:pt x="14" y="92"/>
                  </a:lnTo>
                  <a:lnTo>
                    <a:pt x="11" y="87"/>
                  </a:lnTo>
                  <a:lnTo>
                    <a:pt x="8" y="75"/>
                  </a:lnTo>
                  <a:lnTo>
                    <a:pt x="4" y="63"/>
                  </a:lnTo>
                  <a:lnTo>
                    <a:pt x="0" y="51"/>
                  </a:lnTo>
                  <a:lnTo>
                    <a:pt x="8" y="45"/>
                  </a:lnTo>
                  <a:lnTo>
                    <a:pt x="21" y="39"/>
                  </a:lnTo>
                  <a:lnTo>
                    <a:pt x="33" y="30"/>
                  </a:lnTo>
                  <a:lnTo>
                    <a:pt x="46" y="21"/>
                  </a:lnTo>
                  <a:lnTo>
                    <a:pt x="60" y="14"/>
                  </a:lnTo>
                  <a:lnTo>
                    <a:pt x="70" y="8"/>
                  </a:lnTo>
                  <a:lnTo>
                    <a:pt x="77" y="2"/>
                  </a:lnTo>
                  <a:lnTo>
                    <a:pt x="80" y="1"/>
                  </a:lnTo>
                  <a:close/>
                </a:path>
              </a:pathLst>
            </a:custGeom>
            <a:solidFill>
              <a:srgbClr val="F2BFB2"/>
            </a:solidFill>
            <a:ln w="9525">
              <a:noFill/>
              <a:round/>
              <a:headEnd/>
              <a:tailEnd/>
            </a:ln>
          </p:spPr>
          <p:txBody>
            <a:bodyPr/>
            <a:lstStyle/>
            <a:p>
              <a:endParaRPr lang="en-US"/>
            </a:p>
          </p:txBody>
        </p:sp>
        <p:sp>
          <p:nvSpPr>
            <p:cNvPr id="98" name="Freeform 61"/>
            <p:cNvSpPr>
              <a:spLocks/>
            </p:cNvSpPr>
            <p:nvPr/>
          </p:nvSpPr>
          <p:spPr bwMode="auto">
            <a:xfrm>
              <a:off x="5250" y="3464"/>
              <a:ext cx="28" cy="19"/>
            </a:xfrm>
            <a:custGeom>
              <a:avLst/>
              <a:gdLst/>
              <a:ahLst/>
              <a:cxnLst>
                <a:cxn ang="0">
                  <a:pos x="49" y="1"/>
                </a:cxn>
                <a:cxn ang="0">
                  <a:pos x="2" y="29"/>
                </a:cxn>
                <a:cxn ang="0">
                  <a:pos x="0" y="29"/>
                </a:cxn>
                <a:cxn ang="0">
                  <a:pos x="0" y="31"/>
                </a:cxn>
                <a:cxn ang="0">
                  <a:pos x="0" y="32"/>
                </a:cxn>
                <a:cxn ang="0">
                  <a:pos x="0" y="33"/>
                </a:cxn>
                <a:cxn ang="0">
                  <a:pos x="0" y="35"/>
                </a:cxn>
                <a:cxn ang="0">
                  <a:pos x="2" y="35"/>
                </a:cxn>
                <a:cxn ang="0">
                  <a:pos x="3" y="36"/>
                </a:cxn>
                <a:cxn ang="0">
                  <a:pos x="4" y="36"/>
                </a:cxn>
                <a:cxn ang="0">
                  <a:pos x="38" y="36"/>
                </a:cxn>
                <a:cxn ang="0">
                  <a:pos x="39" y="36"/>
                </a:cxn>
                <a:cxn ang="0">
                  <a:pos x="41" y="35"/>
                </a:cxn>
                <a:cxn ang="0">
                  <a:pos x="42" y="33"/>
                </a:cxn>
                <a:cxn ang="0">
                  <a:pos x="42" y="32"/>
                </a:cxn>
                <a:cxn ang="0">
                  <a:pos x="42" y="31"/>
                </a:cxn>
                <a:cxn ang="0">
                  <a:pos x="41" y="29"/>
                </a:cxn>
                <a:cxn ang="0">
                  <a:pos x="39" y="28"/>
                </a:cxn>
                <a:cxn ang="0">
                  <a:pos x="38" y="28"/>
                </a:cxn>
                <a:cxn ang="0">
                  <a:pos x="37" y="28"/>
                </a:cxn>
                <a:cxn ang="0">
                  <a:pos x="33" y="28"/>
                </a:cxn>
                <a:cxn ang="0">
                  <a:pos x="26" y="28"/>
                </a:cxn>
                <a:cxn ang="0">
                  <a:pos x="19" y="28"/>
                </a:cxn>
                <a:cxn ang="0">
                  <a:pos x="30" y="21"/>
                </a:cxn>
                <a:cxn ang="0">
                  <a:pos x="41" y="14"/>
                </a:cxn>
                <a:cxn ang="0">
                  <a:pos x="50" y="9"/>
                </a:cxn>
                <a:cxn ang="0">
                  <a:pos x="53" y="8"/>
                </a:cxn>
                <a:cxn ang="0">
                  <a:pos x="54" y="6"/>
                </a:cxn>
                <a:cxn ang="0">
                  <a:pos x="54" y="5"/>
                </a:cxn>
                <a:cxn ang="0">
                  <a:pos x="55" y="5"/>
                </a:cxn>
                <a:cxn ang="0">
                  <a:pos x="55" y="4"/>
                </a:cxn>
                <a:cxn ang="0">
                  <a:pos x="55" y="4"/>
                </a:cxn>
                <a:cxn ang="0">
                  <a:pos x="55" y="2"/>
                </a:cxn>
                <a:cxn ang="0">
                  <a:pos x="55" y="2"/>
                </a:cxn>
                <a:cxn ang="0">
                  <a:pos x="54" y="2"/>
                </a:cxn>
                <a:cxn ang="0">
                  <a:pos x="53" y="1"/>
                </a:cxn>
                <a:cxn ang="0">
                  <a:pos x="51" y="0"/>
                </a:cxn>
                <a:cxn ang="0">
                  <a:pos x="50" y="0"/>
                </a:cxn>
                <a:cxn ang="0">
                  <a:pos x="49" y="1"/>
                </a:cxn>
              </a:cxnLst>
              <a:rect l="0" t="0" r="r" b="b"/>
              <a:pathLst>
                <a:path w="55" h="36">
                  <a:moveTo>
                    <a:pt x="49" y="1"/>
                  </a:moveTo>
                  <a:lnTo>
                    <a:pt x="2" y="29"/>
                  </a:lnTo>
                  <a:lnTo>
                    <a:pt x="0" y="29"/>
                  </a:lnTo>
                  <a:lnTo>
                    <a:pt x="0" y="31"/>
                  </a:lnTo>
                  <a:lnTo>
                    <a:pt x="0" y="32"/>
                  </a:lnTo>
                  <a:lnTo>
                    <a:pt x="0" y="33"/>
                  </a:lnTo>
                  <a:lnTo>
                    <a:pt x="0" y="35"/>
                  </a:lnTo>
                  <a:lnTo>
                    <a:pt x="2" y="35"/>
                  </a:lnTo>
                  <a:lnTo>
                    <a:pt x="3" y="36"/>
                  </a:lnTo>
                  <a:lnTo>
                    <a:pt x="4" y="36"/>
                  </a:lnTo>
                  <a:lnTo>
                    <a:pt x="38" y="36"/>
                  </a:lnTo>
                  <a:lnTo>
                    <a:pt x="39" y="36"/>
                  </a:lnTo>
                  <a:lnTo>
                    <a:pt x="41" y="35"/>
                  </a:lnTo>
                  <a:lnTo>
                    <a:pt x="42" y="33"/>
                  </a:lnTo>
                  <a:lnTo>
                    <a:pt x="42" y="32"/>
                  </a:lnTo>
                  <a:lnTo>
                    <a:pt x="42" y="31"/>
                  </a:lnTo>
                  <a:lnTo>
                    <a:pt x="41" y="29"/>
                  </a:lnTo>
                  <a:lnTo>
                    <a:pt x="39" y="28"/>
                  </a:lnTo>
                  <a:lnTo>
                    <a:pt x="38" y="28"/>
                  </a:lnTo>
                  <a:lnTo>
                    <a:pt x="37" y="28"/>
                  </a:lnTo>
                  <a:lnTo>
                    <a:pt x="33" y="28"/>
                  </a:lnTo>
                  <a:lnTo>
                    <a:pt x="26" y="28"/>
                  </a:lnTo>
                  <a:lnTo>
                    <a:pt x="19" y="28"/>
                  </a:lnTo>
                  <a:lnTo>
                    <a:pt x="30" y="21"/>
                  </a:lnTo>
                  <a:lnTo>
                    <a:pt x="41" y="14"/>
                  </a:lnTo>
                  <a:lnTo>
                    <a:pt x="50" y="9"/>
                  </a:lnTo>
                  <a:lnTo>
                    <a:pt x="53" y="8"/>
                  </a:lnTo>
                  <a:lnTo>
                    <a:pt x="54" y="6"/>
                  </a:lnTo>
                  <a:lnTo>
                    <a:pt x="54" y="5"/>
                  </a:lnTo>
                  <a:lnTo>
                    <a:pt x="55" y="5"/>
                  </a:lnTo>
                  <a:lnTo>
                    <a:pt x="55" y="4"/>
                  </a:lnTo>
                  <a:lnTo>
                    <a:pt x="55" y="4"/>
                  </a:lnTo>
                  <a:lnTo>
                    <a:pt x="55" y="2"/>
                  </a:lnTo>
                  <a:lnTo>
                    <a:pt x="55" y="2"/>
                  </a:lnTo>
                  <a:lnTo>
                    <a:pt x="54" y="2"/>
                  </a:lnTo>
                  <a:lnTo>
                    <a:pt x="53" y="1"/>
                  </a:lnTo>
                  <a:lnTo>
                    <a:pt x="51" y="0"/>
                  </a:lnTo>
                  <a:lnTo>
                    <a:pt x="50" y="0"/>
                  </a:lnTo>
                  <a:lnTo>
                    <a:pt x="49" y="1"/>
                  </a:lnTo>
                  <a:close/>
                </a:path>
              </a:pathLst>
            </a:custGeom>
            <a:solidFill>
              <a:srgbClr val="000000"/>
            </a:solidFill>
            <a:ln w="9525">
              <a:noFill/>
              <a:round/>
              <a:headEnd/>
              <a:tailEnd/>
            </a:ln>
          </p:spPr>
          <p:txBody>
            <a:bodyPr/>
            <a:lstStyle/>
            <a:p>
              <a:endParaRPr lang="en-US"/>
            </a:p>
          </p:txBody>
        </p:sp>
        <p:sp>
          <p:nvSpPr>
            <p:cNvPr id="99" name="Freeform 62"/>
            <p:cNvSpPr>
              <a:spLocks/>
            </p:cNvSpPr>
            <p:nvPr/>
          </p:nvSpPr>
          <p:spPr bwMode="auto">
            <a:xfrm>
              <a:off x="5244" y="3522"/>
              <a:ext cx="75" cy="22"/>
            </a:xfrm>
            <a:custGeom>
              <a:avLst/>
              <a:gdLst/>
              <a:ahLst/>
              <a:cxnLst>
                <a:cxn ang="0">
                  <a:pos x="0" y="16"/>
                </a:cxn>
                <a:cxn ang="0">
                  <a:pos x="1" y="23"/>
                </a:cxn>
                <a:cxn ang="0">
                  <a:pos x="4" y="28"/>
                </a:cxn>
                <a:cxn ang="0">
                  <a:pos x="10" y="32"/>
                </a:cxn>
                <a:cxn ang="0">
                  <a:pos x="16" y="34"/>
                </a:cxn>
                <a:cxn ang="0">
                  <a:pos x="19" y="34"/>
                </a:cxn>
                <a:cxn ang="0">
                  <a:pos x="28" y="35"/>
                </a:cxn>
                <a:cxn ang="0">
                  <a:pos x="40" y="36"/>
                </a:cxn>
                <a:cxn ang="0">
                  <a:pos x="57" y="38"/>
                </a:cxn>
                <a:cxn ang="0">
                  <a:pos x="75" y="39"/>
                </a:cxn>
                <a:cxn ang="0">
                  <a:pos x="94" y="40"/>
                </a:cxn>
                <a:cxn ang="0">
                  <a:pos x="114" y="43"/>
                </a:cxn>
                <a:cxn ang="0">
                  <a:pos x="132" y="46"/>
                </a:cxn>
                <a:cxn ang="0">
                  <a:pos x="139" y="46"/>
                </a:cxn>
                <a:cxn ang="0">
                  <a:pos x="144" y="43"/>
                </a:cxn>
                <a:cxn ang="0">
                  <a:pos x="148" y="39"/>
                </a:cxn>
                <a:cxn ang="0">
                  <a:pos x="151" y="32"/>
                </a:cxn>
                <a:cxn ang="0">
                  <a:pos x="151" y="26"/>
                </a:cxn>
                <a:cxn ang="0">
                  <a:pos x="148" y="20"/>
                </a:cxn>
                <a:cxn ang="0">
                  <a:pos x="144" y="16"/>
                </a:cxn>
                <a:cxn ang="0">
                  <a:pos x="137" y="13"/>
                </a:cxn>
                <a:cxn ang="0">
                  <a:pos x="119" y="11"/>
                </a:cxn>
                <a:cxn ang="0">
                  <a:pos x="100" y="8"/>
                </a:cxn>
                <a:cxn ang="0">
                  <a:pos x="79" y="5"/>
                </a:cxn>
                <a:cxn ang="0">
                  <a:pos x="62" y="4"/>
                </a:cxn>
                <a:cxn ang="0">
                  <a:pos x="45" y="3"/>
                </a:cxn>
                <a:cxn ang="0">
                  <a:pos x="31" y="1"/>
                </a:cxn>
                <a:cxn ang="0">
                  <a:pos x="22" y="0"/>
                </a:cxn>
                <a:cxn ang="0">
                  <a:pos x="18" y="0"/>
                </a:cxn>
                <a:cxn ang="0">
                  <a:pos x="12" y="1"/>
                </a:cxn>
                <a:cxn ang="0">
                  <a:pos x="7" y="4"/>
                </a:cxn>
                <a:cxn ang="0">
                  <a:pos x="3" y="9"/>
                </a:cxn>
                <a:cxn ang="0">
                  <a:pos x="0" y="16"/>
                </a:cxn>
              </a:cxnLst>
              <a:rect l="0" t="0" r="r" b="b"/>
              <a:pathLst>
                <a:path w="151" h="46">
                  <a:moveTo>
                    <a:pt x="0" y="16"/>
                  </a:moveTo>
                  <a:lnTo>
                    <a:pt x="1" y="23"/>
                  </a:lnTo>
                  <a:lnTo>
                    <a:pt x="4" y="28"/>
                  </a:lnTo>
                  <a:lnTo>
                    <a:pt x="10" y="32"/>
                  </a:lnTo>
                  <a:lnTo>
                    <a:pt x="16" y="34"/>
                  </a:lnTo>
                  <a:lnTo>
                    <a:pt x="19" y="34"/>
                  </a:lnTo>
                  <a:lnTo>
                    <a:pt x="28" y="35"/>
                  </a:lnTo>
                  <a:lnTo>
                    <a:pt x="40" y="36"/>
                  </a:lnTo>
                  <a:lnTo>
                    <a:pt x="57" y="38"/>
                  </a:lnTo>
                  <a:lnTo>
                    <a:pt x="75" y="39"/>
                  </a:lnTo>
                  <a:lnTo>
                    <a:pt x="94" y="40"/>
                  </a:lnTo>
                  <a:lnTo>
                    <a:pt x="114" y="43"/>
                  </a:lnTo>
                  <a:lnTo>
                    <a:pt x="132" y="46"/>
                  </a:lnTo>
                  <a:lnTo>
                    <a:pt x="139" y="46"/>
                  </a:lnTo>
                  <a:lnTo>
                    <a:pt x="144" y="43"/>
                  </a:lnTo>
                  <a:lnTo>
                    <a:pt x="148" y="39"/>
                  </a:lnTo>
                  <a:lnTo>
                    <a:pt x="151" y="32"/>
                  </a:lnTo>
                  <a:lnTo>
                    <a:pt x="151" y="26"/>
                  </a:lnTo>
                  <a:lnTo>
                    <a:pt x="148" y="20"/>
                  </a:lnTo>
                  <a:lnTo>
                    <a:pt x="144" y="16"/>
                  </a:lnTo>
                  <a:lnTo>
                    <a:pt x="137" y="13"/>
                  </a:lnTo>
                  <a:lnTo>
                    <a:pt x="119" y="11"/>
                  </a:lnTo>
                  <a:lnTo>
                    <a:pt x="100" y="8"/>
                  </a:lnTo>
                  <a:lnTo>
                    <a:pt x="79" y="5"/>
                  </a:lnTo>
                  <a:lnTo>
                    <a:pt x="62" y="4"/>
                  </a:lnTo>
                  <a:lnTo>
                    <a:pt x="45" y="3"/>
                  </a:lnTo>
                  <a:lnTo>
                    <a:pt x="31" y="1"/>
                  </a:lnTo>
                  <a:lnTo>
                    <a:pt x="22" y="0"/>
                  </a:lnTo>
                  <a:lnTo>
                    <a:pt x="18" y="0"/>
                  </a:lnTo>
                  <a:lnTo>
                    <a:pt x="12" y="1"/>
                  </a:lnTo>
                  <a:lnTo>
                    <a:pt x="7" y="4"/>
                  </a:lnTo>
                  <a:lnTo>
                    <a:pt x="3" y="9"/>
                  </a:lnTo>
                  <a:lnTo>
                    <a:pt x="0" y="16"/>
                  </a:lnTo>
                  <a:close/>
                </a:path>
              </a:pathLst>
            </a:custGeom>
            <a:solidFill>
              <a:srgbClr val="000000"/>
            </a:solidFill>
            <a:ln w="9525">
              <a:noFill/>
              <a:round/>
              <a:headEnd/>
              <a:tailEnd/>
            </a:ln>
          </p:spPr>
          <p:txBody>
            <a:bodyPr/>
            <a:lstStyle/>
            <a:p>
              <a:endParaRPr lang="en-US"/>
            </a:p>
          </p:txBody>
        </p:sp>
        <p:sp>
          <p:nvSpPr>
            <p:cNvPr id="100" name="Freeform 63"/>
            <p:cNvSpPr>
              <a:spLocks/>
            </p:cNvSpPr>
            <p:nvPr/>
          </p:nvSpPr>
          <p:spPr bwMode="auto">
            <a:xfrm>
              <a:off x="5015" y="3716"/>
              <a:ext cx="68" cy="70"/>
            </a:xfrm>
            <a:custGeom>
              <a:avLst/>
              <a:gdLst/>
              <a:ahLst/>
              <a:cxnLst>
                <a:cxn ang="0">
                  <a:pos x="24" y="9"/>
                </a:cxn>
                <a:cxn ang="0">
                  <a:pos x="8" y="28"/>
                </a:cxn>
                <a:cxn ang="0">
                  <a:pos x="0" y="53"/>
                </a:cxn>
                <a:cxn ang="0">
                  <a:pos x="2" y="79"/>
                </a:cxn>
                <a:cxn ang="0">
                  <a:pos x="16" y="106"/>
                </a:cxn>
                <a:cxn ang="0">
                  <a:pos x="25" y="118"/>
                </a:cxn>
                <a:cxn ang="0">
                  <a:pos x="37" y="127"/>
                </a:cxn>
                <a:cxn ang="0">
                  <a:pos x="49" y="134"/>
                </a:cxn>
                <a:cxn ang="0">
                  <a:pos x="62" y="138"/>
                </a:cxn>
                <a:cxn ang="0">
                  <a:pos x="74" y="139"/>
                </a:cxn>
                <a:cxn ang="0">
                  <a:pos x="87" y="139"/>
                </a:cxn>
                <a:cxn ang="0">
                  <a:pos x="99" y="135"/>
                </a:cxn>
                <a:cxn ang="0">
                  <a:pos x="110" y="130"/>
                </a:cxn>
                <a:cxn ang="0">
                  <a:pos x="126" y="110"/>
                </a:cxn>
                <a:cxn ang="0">
                  <a:pos x="134" y="86"/>
                </a:cxn>
                <a:cxn ang="0">
                  <a:pos x="132" y="59"/>
                </a:cxn>
                <a:cxn ang="0">
                  <a:pos x="119" y="33"/>
                </a:cxn>
                <a:cxn ang="0">
                  <a:pos x="119" y="33"/>
                </a:cxn>
                <a:cxn ang="0">
                  <a:pos x="109" y="21"/>
                </a:cxn>
                <a:cxn ang="0">
                  <a:pos x="98" y="13"/>
                </a:cxn>
                <a:cxn ang="0">
                  <a:pos x="84" y="5"/>
                </a:cxn>
                <a:cxn ang="0">
                  <a:pos x="72" y="1"/>
                </a:cxn>
                <a:cxn ang="0">
                  <a:pos x="59" y="0"/>
                </a:cxn>
                <a:cxn ang="0">
                  <a:pos x="47" y="0"/>
                </a:cxn>
                <a:cxn ang="0">
                  <a:pos x="35" y="2"/>
                </a:cxn>
                <a:cxn ang="0">
                  <a:pos x="24" y="9"/>
                </a:cxn>
              </a:cxnLst>
              <a:rect l="0" t="0" r="r" b="b"/>
              <a:pathLst>
                <a:path w="134" h="139">
                  <a:moveTo>
                    <a:pt x="24" y="9"/>
                  </a:moveTo>
                  <a:lnTo>
                    <a:pt x="8" y="28"/>
                  </a:lnTo>
                  <a:lnTo>
                    <a:pt x="0" y="53"/>
                  </a:lnTo>
                  <a:lnTo>
                    <a:pt x="2" y="79"/>
                  </a:lnTo>
                  <a:lnTo>
                    <a:pt x="16" y="106"/>
                  </a:lnTo>
                  <a:lnTo>
                    <a:pt x="25" y="118"/>
                  </a:lnTo>
                  <a:lnTo>
                    <a:pt x="37" y="127"/>
                  </a:lnTo>
                  <a:lnTo>
                    <a:pt x="49" y="134"/>
                  </a:lnTo>
                  <a:lnTo>
                    <a:pt x="62" y="138"/>
                  </a:lnTo>
                  <a:lnTo>
                    <a:pt x="74" y="139"/>
                  </a:lnTo>
                  <a:lnTo>
                    <a:pt x="87" y="139"/>
                  </a:lnTo>
                  <a:lnTo>
                    <a:pt x="99" y="135"/>
                  </a:lnTo>
                  <a:lnTo>
                    <a:pt x="110" y="130"/>
                  </a:lnTo>
                  <a:lnTo>
                    <a:pt x="126" y="110"/>
                  </a:lnTo>
                  <a:lnTo>
                    <a:pt x="134" y="86"/>
                  </a:lnTo>
                  <a:lnTo>
                    <a:pt x="132" y="59"/>
                  </a:lnTo>
                  <a:lnTo>
                    <a:pt x="119" y="33"/>
                  </a:lnTo>
                  <a:lnTo>
                    <a:pt x="119" y="33"/>
                  </a:lnTo>
                  <a:lnTo>
                    <a:pt x="109" y="21"/>
                  </a:lnTo>
                  <a:lnTo>
                    <a:pt x="98" y="13"/>
                  </a:lnTo>
                  <a:lnTo>
                    <a:pt x="84" y="5"/>
                  </a:lnTo>
                  <a:lnTo>
                    <a:pt x="72" y="1"/>
                  </a:lnTo>
                  <a:lnTo>
                    <a:pt x="59" y="0"/>
                  </a:lnTo>
                  <a:lnTo>
                    <a:pt x="47" y="0"/>
                  </a:lnTo>
                  <a:lnTo>
                    <a:pt x="35" y="2"/>
                  </a:lnTo>
                  <a:lnTo>
                    <a:pt x="24" y="9"/>
                  </a:lnTo>
                  <a:close/>
                </a:path>
              </a:pathLst>
            </a:custGeom>
            <a:solidFill>
              <a:srgbClr val="000000"/>
            </a:solidFill>
            <a:ln w="9525">
              <a:noFill/>
              <a:round/>
              <a:headEnd/>
              <a:tailEnd/>
            </a:ln>
          </p:spPr>
          <p:txBody>
            <a:bodyPr/>
            <a:lstStyle/>
            <a:p>
              <a:endParaRPr lang="en-US"/>
            </a:p>
          </p:txBody>
        </p:sp>
        <p:sp>
          <p:nvSpPr>
            <p:cNvPr id="101" name="Freeform 64"/>
            <p:cNvSpPr>
              <a:spLocks/>
            </p:cNvSpPr>
            <p:nvPr/>
          </p:nvSpPr>
          <p:spPr bwMode="auto">
            <a:xfrm>
              <a:off x="5032" y="3733"/>
              <a:ext cx="33" cy="36"/>
            </a:xfrm>
            <a:custGeom>
              <a:avLst/>
              <a:gdLst/>
              <a:ahLst/>
              <a:cxnLst>
                <a:cxn ang="0">
                  <a:pos x="10" y="53"/>
                </a:cxn>
                <a:cxn ang="0">
                  <a:pos x="3" y="39"/>
                </a:cxn>
                <a:cxn ang="0">
                  <a:pos x="0" y="24"/>
                </a:cxn>
                <a:cxn ang="0">
                  <a:pos x="3" y="12"/>
                </a:cxn>
                <a:cxn ang="0">
                  <a:pos x="11" y="4"/>
                </a:cxn>
                <a:cxn ang="0">
                  <a:pos x="16" y="2"/>
                </a:cxn>
                <a:cxn ang="0">
                  <a:pos x="22" y="0"/>
                </a:cxn>
                <a:cxn ang="0">
                  <a:pos x="27" y="0"/>
                </a:cxn>
                <a:cxn ang="0">
                  <a:pos x="34" y="2"/>
                </a:cxn>
                <a:cxn ang="0">
                  <a:pos x="41" y="4"/>
                </a:cxn>
                <a:cxn ang="0">
                  <a:pos x="47" y="7"/>
                </a:cxn>
                <a:cxn ang="0">
                  <a:pos x="53" y="12"/>
                </a:cxn>
                <a:cxn ang="0">
                  <a:pos x="58" y="18"/>
                </a:cxn>
                <a:cxn ang="0">
                  <a:pos x="62" y="24"/>
                </a:cxn>
                <a:cxn ang="0">
                  <a:pos x="65" y="32"/>
                </a:cxn>
                <a:cxn ang="0">
                  <a:pos x="66" y="39"/>
                </a:cxn>
                <a:cxn ang="0">
                  <a:pos x="66" y="46"/>
                </a:cxn>
                <a:cxn ang="0">
                  <a:pos x="66" y="53"/>
                </a:cxn>
                <a:cxn ang="0">
                  <a:pos x="64" y="59"/>
                </a:cxn>
                <a:cxn ang="0">
                  <a:pos x="61" y="65"/>
                </a:cxn>
                <a:cxn ang="0">
                  <a:pos x="57" y="70"/>
                </a:cxn>
                <a:cxn ang="0">
                  <a:pos x="51" y="73"/>
                </a:cxn>
                <a:cxn ang="0">
                  <a:pos x="46" y="73"/>
                </a:cxn>
                <a:cxn ang="0">
                  <a:pos x="39" y="73"/>
                </a:cxn>
                <a:cxn ang="0">
                  <a:pos x="33" y="71"/>
                </a:cxn>
                <a:cxn ang="0">
                  <a:pos x="26" y="69"/>
                </a:cxn>
                <a:cxn ang="0">
                  <a:pos x="21" y="65"/>
                </a:cxn>
                <a:cxn ang="0">
                  <a:pos x="15" y="59"/>
                </a:cxn>
                <a:cxn ang="0">
                  <a:pos x="10" y="53"/>
                </a:cxn>
              </a:cxnLst>
              <a:rect l="0" t="0" r="r" b="b"/>
              <a:pathLst>
                <a:path w="66" h="73">
                  <a:moveTo>
                    <a:pt x="10" y="53"/>
                  </a:moveTo>
                  <a:lnTo>
                    <a:pt x="3" y="39"/>
                  </a:lnTo>
                  <a:lnTo>
                    <a:pt x="0" y="24"/>
                  </a:lnTo>
                  <a:lnTo>
                    <a:pt x="3" y="12"/>
                  </a:lnTo>
                  <a:lnTo>
                    <a:pt x="11" y="4"/>
                  </a:lnTo>
                  <a:lnTo>
                    <a:pt x="16" y="2"/>
                  </a:lnTo>
                  <a:lnTo>
                    <a:pt x="22" y="0"/>
                  </a:lnTo>
                  <a:lnTo>
                    <a:pt x="27" y="0"/>
                  </a:lnTo>
                  <a:lnTo>
                    <a:pt x="34" y="2"/>
                  </a:lnTo>
                  <a:lnTo>
                    <a:pt x="41" y="4"/>
                  </a:lnTo>
                  <a:lnTo>
                    <a:pt x="47" y="7"/>
                  </a:lnTo>
                  <a:lnTo>
                    <a:pt x="53" y="12"/>
                  </a:lnTo>
                  <a:lnTo>
                    <a:pt x="58" y="18"/>
                  </a:lnTo>
                  <a:lnTo>
                    <a:pt x="62" y="24"/>
                  </a:lnTo>
                  <a:lnTo>
                    <a:pt x="65" y="32"/>
                  </a:lnTo>
                  <a:lnTo>
                    <a:pt x="66" y="39"/>
                  </a:lnTo>
                  <a:lnTo>
                    <a:pt x="66" y="46"/>
                  </a:lnTo>
                  <a:lnTo>
                    <a:pt x="66" y="53"/>
                  </a:lnTo>
                  <a:lnTo>
                    <a:pt x="64" y="59"/>
                  </a:lnTo>
                  <a:lnTo>
                    <a:pt x="61" y="65"/>
                  </a:lnTo>
                  <a:lnTo>
                    <a:pt x="57" y="70"/>
                  </a:lnTo>
                  <a:lnTo>
                    <a:pt x="51" y="73"/>
                  </a:lnTo>
                  <a:lnTo>
                    <a:pt x="46" y="73"/>
                  </a:lnTo>
                  <a:lnTo>
                    <a:pt x="39" y="73"/>
                  </a:lnTo>
                  <a:lnTo>
                    <a:pt x="33" y="71"/>
                  </a:lnTo>
                  <a:lnTo>
                    <a:pt x="26" y="69"/>
                  </a:lnTo>
                  <a:lnTo>
                    <a:pt x="21" y="65"/>
                  </a:lnTo>
                  <a:lnTo>
                    <a:pt x="15" y="59"/>
                  </a:lnTo>
                  <a:lnTo>
                    <a:pt x="10" y="53"/>
                  </a:lnTo>
                  <a:close/>
                </a:path>
              </a:pathLst>
            </a:custGeom>
            <a:solidFill>
              <a:srgbClr val="F2BFB2"/>
            </a:solidFill>
            <a:ln w="9525">
              <a:noFill/>
              <a:round/>
              <a:headEnd/>
              <a:tailEnd/>
            </a:ln>
          </p:spPr>
          <p:txBody>
            <a:bodyPr/>
            <a:lstStyle/>
            <a:p>
              <a:endParaRPr lang="en-US"/>
            </a:p>
          </p:txBody>
        </p:sp>
        <p:sp>
          <p:nvSpPr>
            <p:cNvPr id="102" name="Freeform 65"/>
            <p:cNvSpPr>
              <a:spLocks/>
            </p:cNvSpPr>
            <p:nvPr/>
          </p:nvSpPr>
          <p:spPr bwMode="auto">
            <a:xfrm>
              <a:off x="5699" y="3614"/>
              <a:ext cx="61" cy="79"/>
            </a:xfrm>
            <a:custGeom>
              <a:avLst/>
              <a:gdLst/>
              <a:ahLst/>
              <a:cxnLst>
                <a:cxn ang="0">
                  <a:pos x="0" y="78"/>
                </a:cxn>
                <a:cxn ang="0">
                  <a:pos x="1" y="94"/>
                </a:cxn>
                <a:cxn ang="0">
                  <a:pos x="5" y="108"/>
                </a:cxn>
                <a:cxn ang="0">
                  <a:pos x="11" y="122"/>
                </a:cxn>
                <a:cxn ang="0">
                  <a:pos x="17" y="134"/>
                </a:cxn>
                <a:cxn ang="0">
                  <a:pos x="27" y="143"/>
                </a:cxn>
                <a:cxn ang="0">
                  <a:pos x="36" y="150"/>
                </a:cxn>
                <a:cxn ang="0">
                  <a:pos x="48" y="156"/>
                </a:cxn>
                <a:cxn ang="0">
                  <a:pos x="60" y="157"/>
                </a:cxn>
                <a:cxn ang="0">
                  <a:pos x="73" y="156"/>
                </a:cxn>
                <a:cxn ang="0">
                  <a:pos x="85" y="150"/>
                </a:cxn>
                <a:cxn ang="0">
                  <a:pos x="94" y="143"/>
                </a:cxn>
                <a:cxn ang="0">
                  <a:pos x="104" y="134"/>
                </a:cxn>
                <a:cxn ang="0">
                  <a:pos x="110" y="122"/>
                </a:cxn>
                <a:cxn ang="0">
                  <a:pos x="116" y="108"/>
                </a:cxn>
                <a:cxn ang="0">
                  <a:pos x="120" y="94"/>
                </a:cxn>
                <a:cxn ang="0">
                  <a:pos x="121" y="78"/>
                </a:cxn>
                <a:cxn ang="0">
                  <a:pos x="120" y="61"/>
                </a:cxn>
                <a:cxn ang="0">
                  <a:pos x="116" y="47"/>
                </a:cxn>
                <a:cxn ang="0">
                  <a:pos x="110" y="33"/>
                </a:cxn>
                <a:cxn ang="0">
                  <a:pos x="104" y="22"/>
                </a:cxn>
                <a:cxn ang="0">
                  <a:pos x="94" y="13"/>
                </a:cxn>
                <a:cxn ang="0">
                  <a:pos x="85" y="5"/>
                </a:cxn>
                <a:cxn ang="0">
                  <a:pos x="73" y="1"/>
                </a:cxn>
                <a:cxn ang="0">
                  <a:pos x="60" y="0"/>
                </a:cxn>
                <a:cxn ang="0">
                  <a:pos x="48" y="1"/>
                </a:cxn>
                <a:cxn ang="0">
                  <a:pos x="36" y="5"/>
                </a:cxn>
                <a:cxn ang="0">
                  <a:pos x="27" y="13"/>
                </a:cxn>
                <a:cxn ang="0">
                  <a:pos x="17" y="22"/>
                </a:cxn>
                <a:cxn ang="0">
                  <a:pos x="11" y="33"/>
                </a:cxn>
                <a:cxn ang="0">
                  <a:pos x="5" y="47"/>
                </a:cxn>
                <a:cxn ang="0">
                  <a:pos x="1" y="61"/>
                </a:cxn>
                <a:cxn ang="0">
                  <a:pos x="0" y="78"/>
                </a:cxn>
              </a:cxnLst>
              <a:rect l="0" t="0" r="r" b="b"/>
              <a:pathLst>
                <a:path w="121" h="157">
                  <a:moveTo>
                    <a:pt x="0" y="78"/>
                  </a:moveTo>
                  <a:lnTo>
                    <a:pt x="1" y="94"/>
                  </a:lnTo>
                  <a:lnTo>
                    <a:pt x="5" y="108"/>
                  </a:lnTo>
                  <a:lnTo>
                    <a:pt x="11" y="122"/>
                  </a:lnTo>
                  <a:lnTo>
                    <a:pt x="17" y="134"/>
                  </a:lnTo>
                  <a:lnTo>
                    <a:pt x="27" y="143"/>
                  </a:lnTo>
                  <a:lnTo>
                    <a:pt x="36" y="150"/>
                  </a:lnTo>
                  <a:lnTo>
                    <a:pt x="48" y="156"/>
                  </a:lnTo>
                  <a:lnTo>
                    <a:pt x="60" y="157"/>
                  </a:lnTo>
                  <a:lnTo>
                    <a:pt x="73" y="156"/>
                  </a:lnTo>
                  <a:lnTo>
                    <a:pt x="85" y="150"/>
                  </a:lnTo>
                  <a:lnTo>
                    <a:pt x="94" y="143"/>
                  </a:lnTo>
                  <a:lnTo>
                    <a:pt x="104" y="134"/>
                  </a:lnTo>
                  <a:lnTo>
                    <a:pt x="110" y="122"/>
                  </a:lnTo>
                  <a:lnTo>
                    <a:pt x="116" y="108"/>
                  </a:lnTo>
                  <a:lnTo>
                    <a:pt x="120" y="94"/>
                  </a:lnTo>
                  <a:lnTo>
                    <a:pt x="121" y="78"/>
                  </a:lnTo>
                  <a:lnTo>
                    <a:pt x="120" y="61"/>
                  </a:lnTo>
                  <a:lnTo>
                    <a:pt x="116" y="47"/>
                  </a:lnTo>
                  <a:lnTo>
                    <a:pt x="110" y="33"/>
                  </a:lnTo>
                  <a:lnTo>
                    <a:pt x="104" y="22"/>
                  </a:lnTo>
                  <a:lnTo>
                    <a:pt x="94" y="13"/>
                  </a:lnTo>
                  <a:lnTo>
                    <a:pt x="85" y="5"/>
                  </a:lnTo>
                  <a:lnTo>
                    <a:pt x="73" y="1"/>
                  </a:lnTo>
                  <a:lnTo>
                    <a:pt x="60" y="0"/>
                  </a:lnTo>
                  <a:lnTo>
                    <a:pt x="48" y="1"/>
                  </a:lnTo>
                  <a:lnTo>
                    <a:pt x="36" y="5"/>
                  </a:lnTo>
                  <a:lnTo>
                    <a:pt x="27" y="13"/>
                  </a:lnTo>
                  <a:lnTo>
                    <a:pt x="17" y="22"/>
                  </a:lnTo>
                  <a:lnTo>
                    <a:pt x="11" y="33"/>
                  </a:lnTo>
                  <a:lnTo>
                    <a:pt x="5" y="47"/>
                  </a:lnTo>
                  <a:lnTo>
                    <a:pt x="1" y="61"/>
                  </a:lnTo>
                  <a:lnTo>
                    <a:pt x="0" y="78"/>
                  </a:lnTo>
                  <a:close/>
                </a:path>
              </a:pathLst>
            </a:custGeom>
            <a:solidFill>
              <a:srgbClr val="000000"/>
            </a:solidFill>
            <a:ln w="9525">
              <a:noFill/>
              <a:round/>
              <a:headEnd/>
              <a:tailEnd/>
            </a:ln>
          </p:spPr>
          <p:txBody>
            <a:bodyPr/>
            <a:lstStyle/>
            <a:p>
              <a:endParaRPr lang="en-US"/>
            </a:p>
          </p:txBody>
        </p:sp>
        <p:sp>
          <p:nvSpPr>
            <p:cNvPr id="103" name="Freeform 66"/>
            <p:cNvSpPr>
              <a:spLocks/>
            </p:cNvSpPr>
            <p:nvPr/>
          </p:nvSpPr>
          <p:spPr bwMode="auto">
            <a:xfrm>
              <a:off x="5716" y="3631"/>
              <a:ext cx="27" cy="45"/>
            </a:xfrm>
            <a:custGeom>
              <a:avLst/>
              <a:gdLst/>
              <a:ahLst/>
              <a:cxnLst>
                <a:cxn ang="0">
                  <a:pos x="0" y="45"/>
                </a:cxn>
                <a:cxn ang="0">
                  <a:pos x="2" y="26"/>
                </a:cxn>
                <a:cxn ang="0">
                  <a:pos x="9" y="12"/>
                </a:cxn>
                <a:cxn ang="0">
                  <a:pos x="17" y="3"/>
                </a:cxn>
                <a:cxn ang="0">
                  <a:pos x="26" y="0"/>
                </a:cxn>
                <a:cxn ang="0">
                  <a:pos x="36" y="3"/>
                </a:cxn>
                <a:cxn ang="0">
                  <a:pos x="45" y="12"/>
                </a:cxn>
                <a:cxn ang="0">
                  <a:pos x="51" y="26"/>
                </a:cxn>
                <a:cxn ang="0">
                  <a:pos x="53" y="45"/>
                </a:cxn>
                <a:cxn ang="0">
                  <a:pos x="51" y="63"/>
                </a:cxn>
                <a:cxn ang="0">
                  <a:pos x="45" y="77"/>
                </a:cxn>
                <a:cxn ang="0">
                  <a:pos x="36" y="86"/>
                </a:cxn>
                <a:cxn ang="0">
                  <a:pos x="26" y="90"/>
                </a:cxn>
                <a:cxn ang="0">
                  <a:pos x="17" y="86"/>
                </a:cxn>
                <a:cxn ang="0">
                  <a:pos x="9" y="77"/>
                </a:cxn>
                <a:cxn ang="0">
                  <a:pos x="2" y="63"/>
                </a:cxn>
                <a:cxn ang="0">
                  <a:pos x="0" y="45"/>
                </a:cxn>
              </a:cxnLst>
              <a:rect l="0" t="0" r="r" b="b"/>
              <a:pathLst>
                <a:path w="53" h="90">
                  <a:moveTo>
                    <a:pt x="0" y="45"/>
                  </a:moveTo>
                  <a:lnTo>
                    <a:pt x="2" y="26"/>
                  </a:lnTo>
                  <a:lnTo>
                    <a:pt x="9" y="12"/>
                  </a:lnTo>
                  <a:lnTo>
                    <a:pt x="17" y="3"/>
                  </a:lnTo>
                  <a:lnTo>
                    <a:pt x="26" y="0"/>
                  </a:lnTo>
                  <a:lnTo>
                    <a:pt x="36" y="3"/>
                  </a:lnTo>
                  <a:lnTo>
                    <a:pt x="45" y="12"/>
                  </a:lnTo>
                  <a:lnTo>
                    <a:pt x="51" y="26"/>
                  </a:lnTo>
                  <a:lnTo>
                    <a:pt x="53" y="45"/>
                  </a:lnTo>
                  <a:lnTo>
                    <a:pt x="51" y="63"/>
                  </a:lnTo>
                  <a:lnTo>
                    <a:pt x="45" y="77"/>
                  </a:lnTo>
                  <a:lnTo>
                    <a:pt x="36" y="86"/>
                  </a:lnTo>
                  <a:lnTo>
                    <a:pt x="26" y="90"/>
                  </a:lnTo>
                  <a:lnTo>
                    <a:pt x="17" y="86"/>
                  </a:lnTo>
                  <a:lnTo>
                    <a:pt x="9" y="77"/>
                  </a:lnTo>
                  <a:lnTo>
                    <a:pt x="2" y="63"/>
                  </a:lnTo>
                  <a:lnTo>
                    <a:pt x="0" y="45"/>
                  </a:lnTo>
                  <a:close/>
                </a:path>
              </a:pathLst>
            </a:custGeom>
            <a:solidFill>
              <a:srgbClr val="F2BFB2"/>
            </a:solidFill>
            <a:ln w="9525">
              <a:noFill/>
              <a:round/>
              <a:headEnd/>
              <a:tailEnd/>
            </a:ln>
          </p:spPr>
          <p:txBody>
            <a:bodyPr/>
            <a:lstStyle/>
            <a:p>
              <a:endParaRPr lang="en-US"/>
            </a:p>
          </p:txBody>
        </p:sp>
        <p:sp>
          <p:nvSpPr>
            <p:cNvPr id="104" name="Freeform 67"/>
            <p:cNvSpPr>
              <a:spLocks/>
            </p:cNvSpPr>
            <p:nvPr/>
          </p:nvSpPr>
          <p:spPr bwMode="auto">
            <a:xfrm>
              <a:off x="4973" y="3455"/>
              <a:ext cx="232" cy="147"/>
            </a:xfrm>
            <a:custGeom>
              <a:avLst/>
              <a:gdLst/>
              <a:ahLst/>
              <a:cxnLst>
                <a:cxn ang="0">
                  <a:pos x="412" y="0"/>
                </a:cxn>
                <a:cxn ang="0">
                  <a:pos x="387" y="4"/>
                </a:cxn>
                <a:cxn ang="0">
                  <a:pos x="347" y="9"/>
                </a:cxn>
                <a:cxn ang="0">
                  <a:pos x="293" y="20"/>
                </a:cxn>
                <a:cxn ang="0">
                  <a:pos x="233" y="35"/>
                </a:cxn>
                <a:cxn ang="0">
                  <a:pos x="167" y="55"/>
                </a:cxn>
                <a:cxn ang="0">
                  <a:pos x="101" y="83"/>
                </a:cxn>
                <a:cxn ang="0">
                  <a:pos x="39" y="118"/>
                </a:cxn>
                <a:cxn ang="0">
                  <a:pos x="7" y="141"/>
                </a:cxn>
                <a:cxn ang="0">
                  <a:pos x="4" y="150"/>
                </a:cxn>
                <a:cxn ang="0">
                  <a:pos x="1" y="172"/>
                </a:cxn>
                <a:cxn ang="0">
                  <a:pos x="3" y="210"/>
                </a:cxn>
                <a:cxn ang="0">
                  <a:pos x="16" y="258"/>
                </a:cxn>
                <a:cxn ang="0">
                  <a:pos x="38" y="294"/>
                </a:cxn>
                <a:cxn ang="0">
                  <a:pos x="62" y="286"/>
                </a:cxn>
                <a:cxn ang="0">
                  <a:pos x="93" y="274"/>
                </a:cxn>
                <a:cxn ang="0">
                  <a:pos x="130" y="261"/>
                </a:cxn>
                <a:cxn ang="0">
                  <a:pos x="172" y="246"/>
                </a:cxn>
                <a:cxn ang="0">
                  <a:pos x="214" y="230"/>
                </a:cxn>
                <a:cxn ang="0">
                  <a:pos x="252" y="214"/>
                </a:cxn>
                <a:cxn ang="0">
                  <a:pos x="284" y="199"/>
                </a:cxn>
                <a:cxn ang="0">
                  <a:pos x="305" y="187"/>
                </a:cxn>
                <a:cxn ang="0">
                  <a:pos x="317" y="176"/>
                </a:cxn>
                <a:cxn ang="0">
                  <a:pos x="317" y="167"/>
                </a:cxn>
                <a:cxn ang="0">
                  <a:pos x="317" y="150"/>
                </a:cxn>
                <a:cxn ang="0">
                  <a:pos x="331" y="164"/>
                </a:cxn>
                <a:cxn ang="0">
                  <a:pos x="340" y="173"/>
                </a:cxn>
                <a:cxn ang="0">
                  <a:pos x="370" y="152"/>
                </a:cxn>
                <a:cxn ang="0">
                  <a:pos x="406" y="125"/>
                </a:cxn>
                <a:cxn ang="0">
                  <a:pos x="437" y="98"/>
                </a:cxn>
                <a:cxn ang="0">
                  <a:pos x="459" y="77"/>
                </a:cxn>
                <a:cxn ang="0">
                  <a:pos x="464" y="59"/>
                </a:cxn>
                <a:cxn ang="0">
                  <a:pos x="460" y="40"/>
                </a:cxn>
                <a:cxn ang="0">
                  <a:pos x="448" y="23"/>
                </a:cxn>
                <a:cxn ang="0">
                  <a:pos x="434" y="9"/>
                </a:cxn>
                <a:cxn ang="0">
                  <a:pos x="424" y="0"/>
                </a:cxn>
              </a:cxnLst>
              <a:rect l="0" t="0" r="r" b="b"/>
              <a:pathLst>
                <a:path w="464" h="294">
                  <a:moveTo>
                    <a:pt x="417" y="0"/>
                  </a:moveTo>
                  <a:lnTo>
                    <a:pt x="412" y="0"/>
                  </a:lnTo>
                  <a:lnTo>
                    <a:pt x="402" y="1"/>
                  </a:lnTo>
                  <a:lnTo>
                    <a:pt x="387" y="4"/>
                  </a:lnTo>
                  <a:lnTo>
                    <a:pt x="369" y="5"/>
                  </a:lnTo>
                  <a:lnTo>
                    <a:pt x="347" y="9"/>
                  </a:lnTo>
                  <a:lnTo>
                    <a:pt x="321" y="13"/>
                  </a:lnTo>
                  <a:lnTo>
                    <a:pt x="293" y="20"/>
                  </a:lnTo>
                  <a:lnTo>
                    <a:pt x="264" y="27"/>
                  </a:lnTo>
                  <a:lnTo>
                    <a:pt x="233" y="35"/>
                  </a:lnTo>
                  <a:lnTo>
                    <a:pt x="199" y="44"/>
                  </a:lnTo>
                  <a:lnTo>
                    <a:pt x="167" y="55"/>
                  </a:lnTo>
                  <a:lnTo>
                    <a:pt x="133" y="68"/>
                  </a:lnTo>
                  <a:lnTo>
                    <a:pt x="101" y="83"/>
                  </a:lnTo>
                  <a:lnTo>
                    <a:pt x="69" y="99"/>
                  </a:lnTo>
                  <a:lnTo>
                    <a:pt x="39" y="118"/>
                  </a:lnTo>
                  <a:lnTo>
                    <a:pt x="11" y="138"/>
                  </a:lnTo>
                  <a:lnTo>
                    <a:pt x="7" y="141"/>
                  </a:lnTo>
                  <a:lnTo>
                    <a:pt x="5" y="146"/>
                  </a:lnTo>
                  <a:lnTo>
                    <a:pt x="4" y="150"/>
                  </a:lnTo>
                  <a:lnTo>
                    <a:pt x="3" y="159"/>
                  </a:lnTo>
                  <a:lnTo>
                    <a:pt x="1" y="172"/>
                  </a:lnTo>
                  <a:lnTo>
                    <a:pt x="0" y="189"/>
                  </a:lnTo>
                  <a:lnTo>
                    <a:pt x="3" y="210"/>
                  </a:lnTo>
                  <a:lnTo>
                    <a:pt x="7" y="233"/>
                  </a:lnTo>
                  <a:lnTo>
                    <a:pt x="16" y="258"/>
                  </a:lnTo>
                  <a:lnTo>
                    <a:pt x="30" y="284"/>
                  </a:lnTo>
                  <a:lnTo>
                    <a:pt x="38" y="294"/>
                  </a:lnTo>
                  <a:lnTo>
                    <a:pt x="50" y="290"/>
                  </a:lnTo>
                  <a:lnTo>
                    <a:pt x="62" y="286"/>
                  </a:lnTo>
                  <a:lnTo>
                    <a:pt x="77" y="281"/>
                  </a:lnTo>
                  <a:lnTo>
                    <a:pt x="93" y="274"/>
                  </a:lnTo>
                  <a:lnTo>
                    <a:pt x="112" y="269"/>
                  </a:lnTo>
                  <a:lnTo>
                    <a:pt x="130" y="261"/>
                  </a:lnTo>
                  <a:lnTo>
                    <a:pt x="151" y="254"/>
                  </a:lnTo>
                  <a:lnTo>
                    <a:pt x="172" y="246"/>
                  </a:lnTo>
                  <a:lnTo>
                    <a:pt x="194" y="238"/>
                  </a:lnTo>
                  <a:lnTo>
                    <a:pt x="214" y="230"/>
                  </a:lnTo>
                  <a:lnTo>
                    <a:pt x="233" y="222"/>
                  </a:lnTo>
                  <a:lnTo>
                    <a:pt x="252" y="214"/>
                  </a:lnTo>
                  <a:lnTo>
                    <a:pt x="269" y="206"/>
                  </a:lnTo>
                  <a:lnTo>
                    <a:pt x="284" y="199"/>
                  </a:lnTo>
                  <a:lnTo>
                    <a:pt x="296" y="192"/>
                  </a:lnTo>
                  <a:lnTo>
                    <a:pt x="305" y="187"/>
                  </a:lnTo>
                  <a:lnTo>
                    <a:pt x="312" y="181"/>
                  </a:lnTo>
                  <a:lnTo>
                    <a:pt x="317" y="176"/>
                  </a:lnTo>
                  <a:lnTo>
                    <a:pt x="317" y="173"/>
                  </a:lnTo>
                  <a:lnTo>
                    <a:pt x="317" y="167"/>
                  </a:lnTo>
                  <a:lnTo>
                    <a:pt x="317" y="157"/>
                  </a:lnTo>
                  <a:lnTo>
                    <a:pt x="317" y="150"/>
                  </a:lnTo>
                  <a:lnTo>
                    <a:pt x="323" y="156"/>
                  </a:lnTo>
                  <a:lnTo>
                    <a:pt x="331" y="164"/>
                  </a:lnTo>
                  <a:lnTo>
                    <a:pt x="338" y="171"/>
                  </a:lnTo>
                  <a:lnTo>
                    <a:pt x="340" y="173"/>
                  </a:lnTo>
                  <a:lnTo>
                    <a:pt x="351" y="165"/>
                  </a:lnTo>
                  <a:lnTo>
                    <a:pt x="370" y="152"/>
                  </a:lnTo>
                  <a:lnTo>
                    <a:pt x="389" y="138"/>
                  </a:lnTo>
                  <a:lnTo>
                    <a:pt x="406" y="125"/>
                  </a:lnTo>
                  <a:lnTo>
                    <a:pt x="424" y="111"/>
                  </a:lnTo>
                  <a:lnTo>
                    <a:pt x="437" y="98"/>
                  </a:lnTo>
                  <a:lnTo>
                    <a:pt x="449" y="87"/>
                  </a:lnTo>
                  <a:lnTo>
                    <a:pt x="459" y="77"/>
                  </a:lnTo>
                  <a:lnTo>
                    <a:pt x="463" y="68"/>
                  </a:lnTo>
                  <a:lnTo>
                    <a:pt x="464" y="59"/>
                  </a:lnTo>
                  <a:lnTo>
                    <a:pt x="463" y="50"/>
                  </a:lnTo>
                  <a:lnTo>
                    <a:pt x="460" y="40"/>
                  </a:lnTo>
                  <a:lnTo>
                    <a:pt x="455" y="31"/>
                  </a:lnTo>
                  <a:lnTo>
                    <a:pt x="448" y="23"/>
                  </a:lnTo>
                  <a:lnTo>
                    <a:pt x="441" y="15"/>
                  </a:lnTo>
                  <a:lnTo>
                    <a:pt x="434" y="9"/>
                  </a:lnTo>
                  <a:lnTo>
                    <a:pt x="429" y="4"/>
                  </a:lnTo>
                  <a:lnTo>
                    <a:pt x="424" y="0"/>
                  </a:lnTo>
                  <a:lnTo>
                    <a:pt x="417" y="0"/>
                  </a:lnTo>
                  <a:close/>
                </a:path>
              </a:pathLst>
            </a:custGeom>
            <a:solidFill>
              <a:srgbClr val="000000"/>
            </a:solidFill>
            <a:ln w="9525">
              <a:noFill/>
              <a:round/>
              <a:headEnd/>
              <a:tailEnd/>
            </a:ln>
          </p:spPr>
          <p:txBody>
            <a:bodyPr/>
            <a:lstStyle/>
            <a:p>
              <a:endParaRPr lang="en-US"/>
            </a:p>
          </p:txBody>
        </p:sp>
        <p:sp>
          <p:nvSpPr>
            <p:cNvPr id="105" name="Freeform 68"/>
            <p:cNvSpPr>
              <a:spLocks/>
            </p:cNvSpPr>
            <p:nvPr/>
          </p:nvSpPr>
          <p:spPr bwMode="auto">
            <a:xfrm>
              <a:off x="4990" y="3472"/>
              <a:ext cx="198" cy="110"/>
            </a:xfrm>
            <a:custGeom>
              <a:avLst/>
              <a:gdLst/>
              <a:ahLst/>
              <a:cxnLst>
                <a:cxn ang="0">
                  <a:pos x="384" y="7"/>
                </a:cxn>
                <a:cxn ang="0">
                  <a:pos x="395" y="19"/>
                </a:cxn>
                <a:cxn ang="0">
                  <a:pos x="392" y="29"/>
                </a:cxn>
                <a:cxn ang="0">
                  <a:pos x="376" y="44"/>
                </a:cxn>
                <a:cxn ang="0">
                  <a:pos x="352" y="63"/>
                </a:cxn>
                <a:cxn ang="0">
                  <a:pos x="324" y="83"/>
                </a:cxn>
                <a:cxn ang="0">
                  <a:pos x="304" y="89"/>
                </a:cxn>
                <a:cxn ang="0">
                  <a:pos x="286" y="71"/>
                </a:cxn>
                <a:cxn ang="0">
                  <a:pos x="266" y="51"/>
                </a:cxn>
                <a:cxn ang="0">
                  <a:pos x="253" y="37"/>
                </a:cxn>
                <a:cxn ang="0">
                  <a:pos x="250" y="47"/>
                </a:cxn>
                <a:cxn ang="0">
                  <a:pos x="250" y="106"/>
                </a:cxn>
                <a:cxn ang="0">
                  <a:pos x="244" y="128"/>
                </a:cxn>
                <a:cxn ang="0">
                  <a:pos x="228" y="137"/>
                </a:cxn>
                <a:cxn ang="0">
                  <a:pos x="205" y="146"/>
                </a:cxn>
                <a:cxn ang="0">
                  <a:pos x="179" y="159"/>
                </a:cxn>
                <a:cxn ang="0">
                  <a:pos x="146" y="171"/>
                </a:cxn>
                <a:cxn ang="0">
                  <a:pos x="113" y="184"/>
                </a:cxn>
                <a:cxn ang="0">
                  <a:pos x="75" y="199"/>
                </a:cxn>
                <a:cxn ang="0">
                  <a:pos x="37" y="212"/>
                </a:cxn>
                <a:cxn ang="0">
                  <a:pos x="9" y="199"/>
                </a:cxn>
                <a:cxn ang="0">
                  <a:pos x="1" y="164"/>
                </a:cxn>
                <a:cxn ang="0">
                  <a:pos x="0" y="141"/>
                </a:cxn>
                <a:cxn ang="0">
                  <a:pos x="1" y="130"/>
                </a:cxn>
                <a:cxn ang="0">
                  <a:pos x="26" y="109"/>
                </a:cxn>
                <a:cxn ang="0">
                  <a:pos x="79" y="79"/>
                </a:cxn>
                <a:cxn ang="0">
                  <a:pos x="137" y="55"/>
                </a:cxn>
                <a:cxn ang="0">
                  <a:pos x="193" y="36"/>
                </a:cxn>
                <a:cxn ang="0">
                  <a:pos x="248" y="21"/>
                </a:cxn>
                <a:cxn ang="0">
                  <a:pos x="298" y="12"/>
                </a:cxn>
                <a:cxn ang="0">
                  <a:pos x="339" y="5"/>
                </a:cxn>
                <a:cxn ang="0">
                  <a:pos x="368" y="1"/>
                </a:cxn>
              </a:cxnLst>
              <a:rect l="0" t="0" r="r" b="b"/>
              <a:pathLst>
                <a:path w="396" h="219">
                  <a:moveTo>
                    <a:pt x="378" y="0"/>
                  </a:moveTo>
                  <a:lnTo>
                    <a:pt x="384" y="7"/>
                  </a:lnTo>
                  <a:lnTo>
                    <a:pt x="391" y="13"/>
                  </a:lnTo>
                  <a:lnTo>
                    <a:pt x="395" y="19"/>
                  </a:lnTo>
                  <a:lnTo>
                    <a:pt x="396" y="24"/>
                  </a:lnTo>
                  <a:lnTo>
                    <a:pt x="392" y="29"/>
                  </a:lnTo>
                  <a:lnTo>
                    <a:pt x="386" y="36"/>
                  </a:lnTo>
                  <a:lnTo>
                    <a:pt x="376" y="44"/>
                  </a:lnTo>
                  <a:lnTo>
                    <a:pt x="366" y="52"/>
                  </a:lnTo>
                  <a:lnTo>
                    <a:pt x="352" y="63"/>
                  </a:lnTo>
                  <a:lnTo>
                    <a:pt x="339" y="74"/>
                  </a:lnTo>
                  <a:lnTo>
                    <a:pt x="324" y="83"/>
                  </a:lnTo>
                  <a:lnTo>
                    <a:pt x="309" y="94"/>
                  </a:lnTo>
                  <a:lnTo>
                    <a:pt x="304" y="89"/>
                  </a:lnTo>
                  <a:lnTo>
                    <a:pt x="296" y="81"/>
                  </a:lnTo>
                  <a:lnTo>
                    <a:pt x="286" y="71"/>
                  </a:lnTo>
                  <a:lnTo>
                    <a:pt x="275" y="60"/>
                  </a:lnTo>
                  <a:lnTo>
                    <a:pt x="266" y="51"/>
                  </a:lnTo>
                  <a:lnTo>
                    <a:pt x="258" y="43"/>
                  </a:lnTo>
                  <a:lnTo>
                    <a:pt x="253" y="37"/>
                  </a:lnTo>
                  <a:lnTo>
                    <a:pt x="250" y="35"/>
                  </a:lnTo>
                  <a:lnTo>
                    <a:pt x="250" y="47"/>
                  </a:lnTo>
                  <a:lnTo>
                    <a:pt x="250" y="75"/>
                  </a:lnTo>
                  <a:lnTo>
                    <a:pt x="250" y="106"/>
                  </a:lnTo>
                  <a:lnTo>
                    <a:pt x="250" y="125"/>
                  </a:lnTo>
                  <a:lnTo>
                    <a:pt x="244" y="128"/>
                  </a:lnTo>
                  <a:lnTo>
                    <a:pt x="238" y="132"/>
                  </a:lnTo>
                  <a:lnTo>
                    <a:pt x="228" y="137"/>
                  </a:lnTo>
                  <a:lnTo>
                    <a:pt x="218" y="141"/>
                  </a:lnTo>
                  <a:lnTo>
                    <a:pt x="205" y="146"/>
                  </a:lnTo>
                  <a:lnTo>
                    <a:pt x="192" y="152"/>
                  </a:lnTo>
                  <a:lnTo>
                    <a:pt x="179" y="159"/>
                  </a:lnTo>
                  <a:lnTo>
                    <a:pt x="162" y="164"/>
                  </a:lnTo>
                  <a:lnTo>
                    <a:pt x="146" y="171"/>
                  </a:lnTo>
                  <a:lnTo>
                    <a:pt x="130" y="177"/>
                  </a:lnTo>
                  <a:lnTo>
                    <a:pt x="113" y="184"/>
                  </a:lnTo>
                  <a:lnTo>
                    <a:pt x="94" y="191"/>
                  </a:lnTo>
                  <a:lnTo>
                    <a:pt x="75" y="199"/>
                  </a:lnTo>
                  <a:lnTo>
                    <a:pt x="56" y="206"/>
                  </a:lnTo>
                  <a:lnTo>
                    <a:pt x="37" y="212"/>
                  </a:lnTo>
                  <a:lnTo>
                    <a:pt x="18" y="219"/>
                  </a:lnTo>
                  <a:lnTo>
                    <a:pt x="9" y="199"/>
                  </a:lnTo>
                  <a:lnTo>
                    <a:pt x="4" y="180"/>
                  </a:lnTo>
                  <a:lnTo>
                    <a:pt x="1" y="164"/>
                  </a:lnTo>
                  <a:lnTo>
                    <a:pt x="0" y="149"/>
                  </a:lnTo>
                  <a:lnTo>
                    <a:pt x="0" y="141"/>
                  </a:lnTo>
                  <a:lnTo>
                    <a:pt x="1" y="134"/>
                  </a:lnTo>
                  <a:lnTo>
                    <a:pt x="1" y="130"/>
                  </a:lnTo>
                  <a:lnTo>
                    <a:pt x="2" y="126"/>
                  </a:lnTo>
                  <a:lnTo>
                    <a:pt x="26" y="109"/>
                  </a:lnTo>
                  <a:lnTo>
                    <a:pt x="52" y="93"/>
                  </a:lnTo>
                  <a:lnTo>
                    <a:pt x="79" y="79"/>
                  </a:lnTo>
                  <a:lnTo>
                    <a:pt x="107" y="66"/>
                  </a:lnTo>
                  <a:lnTo>
                    <a:pt x="137" y="55"/>
                  </a:lnTo>
                  <a:lnTo>
                    <a:pt x="165" y="44"/>
                  </a:lnTo>
                  <a:lnTo>
                    <a:pt x="193" y="36"/>
                  </a:lnTo>
                  <a:lnTo>
                    <a:pt x="222" y="28"/>
                  </a:lnTo>
                  <a:lnTo>
                    <a:pt x="248" y="21"/>
                  </a:lnTo>
                  <a:lnTo>
                    <a:pt x="274" y="16"/>
                  </a:lnTo>
                  <a:lnTo>
                    <a:pt x="298" y="12"/>
                  </a:lnTo>
                  <a:lnTo>
                    <a:pt x="320" y="8"/>
                  </a:lnTo>
                  <a:lnTo>
                    <a:pt x="339" y="5"/>
                  </a:lnTo>
                  <a:lnTo>
                    <a:pt x="355" y="3"/>
                  </a:lnTo>
                  <a:lnTo>
                    <a:pt x="368" y="1"/>
                  </a:lnTo>
                  <a:lnTo>
                    <a:pt x="378" y="0"/>
                  </a:lnTo>
                  <a:close/>
                </a:path>
              </a:pathLst>
            </a:custGeom>
            <a:solidFill>
              <a:srgbClr val="F2BF49"/>
            </a:solidFill>
            <a:ln w="9525">
              <a:noFill/>
              <a:round/>
              <a:headEnd/>
              <a:tailEnd/>
            </a:ln>
          </p:spPr>
          <p:txBody>
            <a:bodyPr/>
            <a:lstStyle/>
            <a:p>
              <a:endParaRPr lang="en-US"/>
            </a:p>
          </p:txBody>
        </p:sp>
        <p:sp>
          <p:nvSpPr>
            <p:cNvPr id="106" name="Freeform 69"/>
            <p:cNvSpPr>
              <a:spLocks/>
            </p:cNvSpPr>
            <p:nvPr/>
          </p:nvSpPr>
          <p:spPr bwMode="auto">
            <a:xfrm>
              <a:off x="5217" y="3441"/>
              <a:ext cx="35" cy="31"/>
            </a:xfrm>
            <a:custGeom>
              <a:avLst/>
              <a:gdLst/>
              <a:ahLst/>
              <a:cxnLst>
                <a:cxn ang="0">
                  <a:pos x="0" y="32"/>
                </a:cxn>
                <a:cxn ang="0">
                  <a:pos x="66" y="0"/>
                </a:cxn>
                <a:cxn ang="0">
                  <a:pos x="70" y="20"/>
                </a:cxn>
                <a:cxn ang="0">
                  <a:pos x="18" y="62"/>
                </a:cxn>
                <a:cxn ang="0">
                  <a:pos x="0" y="32"/>
                </a:cxn>
              </a:cxnLst>
              <a:rect l="0" t="0" r="r" b="b"/>
              <a:pathLst>
                <a:path w="70" h="62">
                  <a:moveTo>
                    <a:pt x="0" y="32"/>
                  </a:moveTo>
                  <a:lnTo>
                    <a:pt x="66" y="0"/>
                  </a:lnTo>
                  <a:lnTo>
                    <a:pt x="70" y="20"/>
                  </a:lnTo>
                  <a:lnTo>
                    <a:pt x="18" y="62"/>
                  </a:lnTo>
                  <a:lnTo>
                    <a:pt x="0" y="32"/>
                  </a:lnTo>
                  <a:close/>
                </a:path>
              </a:pathLst>
            </a:custGeom>
            <a:solidFill>
              <a:srgbClr val="F2BF49"/>
            </a:solidFill>
            <a:ln w="9525">
              <a:noFill/>
              <a:round/>
              <a:headEnd/>
              <a:tailEnd/>
            </a:ln>
          </p:spPr>
          <p:txBody>
            <a:bodyPr/>
            <a:lstStyle/>
            <a:p>
              <a:endParaRPr lang="en-US"/>
            </a:p>
          </p:txBody>
        </p:sp>
        <p:sp>
          <p:nvSpPr>
            <p:cNvPr id="107" name="Freeform 70"/>
            <p:cNvSpPr>
              <a:spLocks/>
            </p:cNvSpPr>
            <p:nvPr/>
          </p:nvSpPr>
          <p:spPr bwMode="auto">
            <a:xfrm>
              <a:off x="5316" y="3568"/>
              <a:ext cx="63" cy="60"/>
            </a:xfrm>
            <a:custGeom>
              <a:avLst/>
              <a:gdLst/>
              <a:ahLst/>
              <a:cxnLst>
                <a:cxn ang="0">
                  <a:pos x="125" y="75"/>
                </a:cxn>
                <a:cxn ang="0">
                  <a:pos x="82" y="80"/>
                </a:cxn>
                <a:cxn ang="0">
                  <a:pos x="62" y="119"/>
                </a:cxn>
                <a:cxn ang="0">
                  <a:pos x="43" y="80"/>
                </a:cxn>
                <a:cxn ang="0">
                  <a:pos x="0" y="72"/>
                </a:cxn>
                <a:cxn ang="0">
                  <a:pos x="32" y="43"/>
                </a:cxn>
                <a:cxn ang="0">
                  <a:pos x="26" y="0"/>
                </a:cxn>
                <a:cxn ang="0">
                  <a:pos x="65" y="21"/>
                </a:cxn>
                <a:cxn ang="0">
                  <a:pos x="104" y="1"/>
                </a:cxn>
                <a:cxn ang="0">
                  <a:pos x="96" y="44"/>
                </a:cxn>
                <a:cxn ang="0">
                  <a:pos x="125" y="75"/>
                </a:cxn>
              </a:cxnLst>
              <a:rect l="0" t="0" r="r" b="b"/>
              <a:pathLst>
                <a:path w="125" h="119">
                  <a:moveTo>
                    <a:pt x="125" y="75"/>
                  </a:moveTo>
                  <a:lnTo>
                    <a:pt x="82" y="80"/>
                  </a:lnTo>
                  <a:lnTo>
                    <a:pt x="62" y="119"/>
                  </a:lnTo>
                  <a:lnTo>
                    <a:pt x="43" y="80"/>
                  </a:lnTo>
                  <a:lnTo>
                    <a:pt x="0" y="72"/>
                  </a:lnTo>
                  <a:lnTo>
                    <a:pt x="32" y="43"/>
                  </a:lnTo>
                  <a:lnTo>
                    <a:pt x="26" y="0"/>
                  </a:lnTo>
                  <a:lnTo>
                    <a:pt x="65" y="21"/>
                  </a:lnTo>
                  <a:lnTo>
                    <a:pt x="104" y="1"/>
                  </a:lnTo>
                  <a:lnTo>
                    <a:pt x="96" y="44"/>
                  </a:lnTo>
                  <a:lnTo>
                    <a:pt x="125" y="75"/>
                  </a:lnTo>
                  <a:close/>
                </a:path>
              </a:pathLst>
            </a:custGeom>
            <a:solidFill>
              <a:srgbClr val="000000"/>
            </a:solidFill>
            <a:ln w="9525">
              <a:noFill/>
              <a:round/>
              <a:headEnd/>
              <a:tailEnd/>
            </a:ln>
          </p:spPr>
          <p:txBody>
            <a:bodyPr/>
            <a:lstStyle/>
            <a:p>
              <a:endParaRPr lang="en-US"/>
            </a:p>
          </p:txBody>
        </p:sp>
        <p:sp>
          <p:nvSpPr>
            <p:cNvPr id="108" name="Freeform 71"/>
            <p:cNvSpPr>
              <a:spLocks/>
            </p:cNvSpPr>
            <p:nvPr/>
          </p:nvSpPr>
          <p:spPr bwMode="auto">
            <a:xfrm>
              <a:off x="5101" y="3571"/>
              <a:ext cx="22" cy="28"/>
            </a:xfrm>
            <a:custGeom>
              <a:avLst/>
              <a:gdLst/>
              <a:ahLst/>
              <a:cxnLst>
                <a:cxn ang="0">
                  <a:pos x="2" y="8"/>
                </a:cxn>
                <a:cxn ang="0">
                  <a:pos x="2" y="12"/>
                </a:cxn>
                <a:cxn ang="0">
                  <a:pos x="2" y="20"/>
                </a:cxn>
                <a:cxn ang="0">
                  <a:pos x="1" y="31"/>
                </a:cxn>
                <a:cxn ang="0">
                  <a:pos x="0" y="40"/>
                </a:cxn>
                <a:cxn ang="0">
                  <a:pos x="0" y="43"/>
                </a:cxn>
                <a:cxn ang="0">
                  <a:pos x="0" y="45"/>
                </a:cxn>
                <a:cxn ang="0">
                  <a:pos x="2" y="47"/>
                </a:cxn>
                <a:cxn ang="0">
                  <a:pos x="4" y="49"/>
                </a:cxn>
                <a:cxn ang="0">
                  <a:pos x="6" y="51"/>
                </a:cxn>
                <a:cxn ang="0">
                  <a:pos x="14" y="54"/>
                </a:cxn>
                <a:cxn ang="0">
                  <a:pos x="24" y="57"/>
                </a:cxn>
                <a:cxn ang="0">
                  <a:pos x="36" y="57"/>
                </a:cxn>
                <a:cxn ang="0">
                  <a:pos x="40" y="55"/>
                </a:cxn>
                <a:cxn ang="0">
                  <a:pos x="43" y="53"/>
                </a:cxn>
                <a:cxn ang="0">
                  <a:pos x="44" y="50"/>
                </a:cxn>
                <a:cxn ang="0">
                  <a:pos x="44" y="47"/>
                </a:cxn>
                <a:cxn ang="0">
                  <a:pos x="43" y="43"/>
                </a:cxn>
                <a:cxn ang="0">
                  <a:pos x="41" y="40"/>
                </a:cxn>
                <a:cxn ang="0">
                  <a:pos x="37" y="39"/>
                </a:cxn>
                <a:cxn ang="0">
                  <a:pos x="33" y="39"/>
                </a:cxn>
                <a:cxn ang="0">
                  <a:pos x="29" y="39"/>
                </a:cxn>
                <a:cxn ang="0">
                  <a:pos x="25" y="39"/>
                </a:cxn>
                <a:cxn ang="0">
                  <a:pos x="22" y="39"/>
                </a:cxn>
                <a:cxn ang="0">
                  <a:pos x="20" y="38"/>
                </a:cxn>
                <a:cxn ang="0">
                  <a:pos x="21" y="27"/>
                </a:cxn>
                <a:cxn ang="0">
                  <a:pos x="21" y="19"/>
                </a:cxn>
                <a:cxn ang="0">
                  <a:pos x="21" y="11"/>
                </a:cxn>
                <a:cxn ang="0">
                  <a:pos x="21" y="8"/>
                </a:cxn>
                <a:cxn ang="0">
                  <a:pos x="20" y="6"/>
                </a:cxn>
                <a:cxn ang="0">
                  <a:pos x="18" y="3"/>
                </a:cxn>
                <a:cxn ang="0">
                  <a:pos x="16" y="2"/>
                </a:cxn>
                <a:cxn ang="0">
                  <a:pos x="12" y="0"/>
                </a:cxn>
                <a:cxn ang="0">
                  <a:pos x="9" y="2"/>
                </a:cxn>
                <a:cxn ang="0">
                  <a:pos x="5" y="3"/>
                </a:cxn>
                <a:cxn ang="0">
                  <a:pos x="4" y="6"/>
                </a:cxn>
                <a:cxn ang="0">
                  <a:pos x="2" y="8"/>
                </a:cxn>
              </a:cxnLst>
              <a:rect l="0" t="0" r="r" b="b"/>
              <a:pathLst>
                <a:path w="44" h="57">
                  <a:moveTo>
                    <a:pt x="2" y="8"/>
                  </a:moveTo>
                  <a:lnTo>
                    <a:pt x="2" y="12"/>
                  </a:lnTo>
                  <a:lnTo>
                    <a:pt x="2" y="20"/>
                  </a:lnTo>
                  <a:lnTo>
                    <a:pt x="1" y="31"/>
                  </a:lnTo>
                  <a:lnTo>
                    <a:pt x="0" y="40"/>
                  </a:lnTo>
                  <a:lnTo>
                    <a:pt x="0" y="43"/>
                  </a:lnTo>
                  <a:lnTo>
                    <a:pt x="0" y="45"/>
                  </a:lnTo>
                  <a:lnTo>
                    <a:pt x="2" y="47"/>
                  </a:lnTo>
                  <a:lnTo>
                    <a:pt x="4" y="49"/>
                  </a:lnTo>
                  <a:lnTo>
                    <a:pt x="6" y="51"/>
                  </a:lnTo>
                  <a:lnTo>
                    <a:pt x="14" y="54"/>
                  </a:lnTo>
                  <a:lnTo>
                    <a:pt x="24" y="57"/>
                  </a:lnTo>
                  <a:lnTo>
                    <a:pt x="36" y="57"/>
                  </a:lnTo>
                  <a:lnTo>
                    <a:pt x="40" y="55"/>
                  </a:lnTo>
                  <a:lnTo>
                    <a:pt x="43" y="53"/>
                  </a:lnTo>
                  <a:lnTo>
                    <a:pt x="44" y="50"/>
                  </a:lnTo>
                  <a:lnTo>
                    <a:pt x="44" y="47"/>
                  </a:lnTo>
                  <a:lnTo>
                    <a:pt x="43" y="43"/>
                  </a:lnTo>
                  <a:lnTo>
                    <a:pt x="41" y="40"/>
                  </a:lnTo>
                  <a:lnTo>
                    <a:pt x="37" y="39"/>
                  </a:lnTo>
                  <a:lnTo>
                    <a:pt x="33" y="39"/>
                  </a:lnTo>
                  <a:lnTo>
                    <a:pt x="29" y="39"/>
                  </a:lnTo>
                  <a:lnTo>
                    <a:pt x="25" y="39"/>
                  </a:lnTo>
                  <a:lnTo>
                    <a:pt x="22" y="39"/>
                  </a:lnTo>
                  <a:lnTo>
                    <a:pt x="20" y="38"/>
                  </a:lnTo>
                  <a:lnTo>
                    <a:pt x="21" y="27"/>
                  </a:lnTo>
                  <a:lnTo>
                    <a:pt x="21" y="19"/>
                  </a:lnTo>
                  <a:lnTo>
                    <a:pt x="21" y="11"/>
                  </a:lnTo>
                  <a:lnTo>
                    <a:pt x="21" y="8"/>
                  </a:lnTo>
                  <a:lnTo>
                    <a:pt x="20" y="6"/>
                  </a:lnTo>
                  <a:lnTo>
                    <a:pt x="18" y="3"/>
                  </a:lnTo>
                  <a:lnTo>
                    <a:pt x="16" y="2"/>
                  </a:lnTo>
                  <a:lnTo>
                    <a:pt x="12" y="0"/>
                  </a:lnTo>
                  <a:lnTo>
                    <a:pt x="9" y="2"/>
                  </a:lnTo>
                  <a:lnTo>
                    <a:pt x="5" y="3"/>
                  </a:lnTo>
                  <a:lnTo>
                    <a:pt x="4" y="6"/>
                  </a:lnTo>
                  <a:lnTo>
                    <a:pt x="2" y="8"/>
                  </a:lnTo>
                  <a:close/>
                </a:path>
              </a:pathLst>
            </a:custGeom>
            <a:solidFill>
              <a:srgbClr val="000000"/>
            </a:solidFill>
            <a:ln w="9525">
              <a:noFill/>
              <a:round/>
              <a:headEnd/>
              <a:tailEnd/>
            </a:ln>
          </p:spPr>
          <p:txBody>
            <a:bodyPr/>
            <a:lstStyle/>
            <a:p>
              <a:endParaRPr lang="en-US"/>
            </a:p>
          </p:txBody>
        </p:sp>
        <p:sp>
          <p:nvSpPr>
            <p:cNvPr id="109" name="Freeform 72"/>
            <p:cNvSpPr>
              <a:spLocks/>
            </p:cNvSpPr>
            <p:nvPr/>
          </p:nvSpPr>
          <p:spPr bwMode="auto">
            <a:xfrm>
              <a:off x="4832" y="3682"/>
              <a:ext cx="17" cy="79"/>
            </a:xfrm>
            <a:custGeom>
              <a:avLst/>
              <a:gdLst/>
              <a:ahLst/>
              <a:cxnLst>
                <a:cxn ang="0">
                  <a:pos x="0" y="16"/>
                </a:cxn>
                <a:cxn ang="0">
                  <a:pos x="0" y="143"/>
                </a:cxn>
                <a:cxn ang="0">
                  <a:pos x="2" y="148"/>
                </a:cxn>
                <a:cxn ang="0">
                  <a:pos x="6" y="153"/>
                </a:cxn>
                <a:cxn ang="0">
                  <a:pos x="11" y="157"/>
                </a:cxn>
                <a:cxn ang="0">
                  <a:pos x="17" y="159"/>
                </a:cxn>
                <a:cxn ang="0">
                  <a:pos x="23" y="157"/>
                </a:cxn>
                <a:cxn ang="0">
                  <a:pos x="29" y="153"/>
                </a:cxn>
                <a:cxn ang="0">
                  <a:pos x="33" y="148"/>
                </a:cxn>
                <a:cxn ang="0">
                  <a:pos x="34" y="143"/>
                </a:cxn>
                <a:cxn ang="0">
                  <a:pos x="34" y="16"/>
                </a:cxn>
                <a:cxn ang="0">
                  <a:pos x="33" y="9"/>
                </a:cxn>
                <a:cxn ang="0">
                  <a:pos x="29" y="4"/>
                </a:cxn>
                <a:cxn ang="0">
                  <a:pos x="23" y="1"/>
                </a:cxn>
                <a:cxn ang="0">
                  <a:pos x="17" y="0"/>
                </a:cxn>
                <a:cxn ang="0">
                  <a:pos x="11" y="1"/>
                </a:cxn>
                <a:cxn ang="0">
                  <a:pos x="6" y="4"/>
                </a:cxn>
                <a:cxn ang="0">
                  <a:pos x="2" y="9"/>
                </a:cxn>
                <a:cxn ang="0">
                  <a:pos x="0" y="16"/>
                </a:cxn>
              </a:cxnLst>
              <a:rect l="0" t="0" r="r" b="b"/>
              <a:pathLst>
                <a:path w="34" h="159">
                  <a:moveTo>
                    <a:pt x="0" y="16"/>
                  </a:moveTo>
                  <a:lnTo>
                    <a:pt x="0" y="143"/>
                  </a:lnTo>
                  <a:lnTo>
                    <a:pt x="2" y="148"/>
                  </a:lnTo>
                  <a:lnTo>
                    <a:pt x="6" y="153"/>
                  </a:lnTo>
                  <a:lnTo>
                    <a:pt x="11" y="157"/>
                  </a:lnTo>
                  <a:lnTo>
                    <a:pt x="17" y="159"/>
                  </a:lnTo>
                  <a:lnTo>
                    <a:pt x="23" y="157"/>
                  </a:lnTo>
                  <a:lnTo>
                    <a:pt x="29" y="153"/>
                  </a:lnTo>
                  <a:lnTo>
                    <a:pt x="33" y="148"/>
                  </a:lnTo>
                  <a:lnTo>
                    <a:pt x="34" y="143"/>
                  </a:lnTo>
                  <a:lnTo>
                    <a:pt x="34" y="16"/>
                  </a:lnTo>
                  <a:lnTo>
                    <a:pt x="33" y="9"/>
                  </a:lnTo>
                  <a:lnTo>
                    <a:pt x="29" y="4"/>
                  </a:lnTo>
                  <a:lnTo>
                    <a:pt x="23" y="1"/>
                  </a:lnTo>
                  <a:lnTo>
                    <a:pt x="17" y="0"/>
                  </a:lnTo>
                  <a:lnTo>
                    <a:pt x="11" y="1"/>
                  </a:lnTo>
                  <a:lnTo>
                    <a:pt x="6" y="4"/>
                  </a:lnTo>
                  <a:lnTo>
                    <a:pt x="2" y="9"/>
                  </a:lnTo>
                  <a:lnTo>
                    <a:pt x="0" y="16"/>
                  </a:lnTo>
                  <a:close/>
                </a:path>
              </a:pathLst>
            </a:custGeom>
            <a:solidFill>
              <a:srgbClr val="000000"/>
            </a:solidFill>
            <a:ln w="9525">
              <a:noFill/>
              <a:round/>
              <a:headEnd/>
              <a:tailEnd/>
            </a:ln>
          </p:spPr>
          <p:txBody>
            <a:bodyPr/>
            <a:lstStyle/>
            <a:p>
              <a:endParaRPr lang="en-US"/>
            </a:p>
          </p:txBody>
        </p:sp>
        <p:sp>
          <p:nvSpPr>
            <p:cNvPr id="110" name="Freeform 73"/>
            <p:cNvSpPr>
              <a:spLocks/>
            </p:cNvSpPr>
            <p:nvPr/>
          </p:nvSpPr>
          <p:spPr bwMode="auto">
            <a:xfrm>
              <a:off x="4807" y="3744"/>
              <a:ext cx="64" cy="17"/>
            </a:xfrm>
            <a:custGeom>
              <a:avLst/>
              <a:gdLst/>
              <a:ahLst/>
              <a:cxnLst>
                <a:cxn ang="0">
                  <a:pos x="17" y="0"/>
                </a:cxn>
                <a:cxn ang="0">
                  <a:pos x="10" y="1"/>
                </a:cxn>
                <a:cxn ang="0">
                  <a:pos x="5" y="5"/>
                </a:cxn>
                <a:cxn ang="0">
                  <a:pos x="1" y="11"/>
                </a:cxn>
                <a:cxn ang="0">
                  <a:pos x="0" y="18"/>
                </a:cxn>
                <a:cxn ang="0">
                  <a:pos x="1" y="23"/>
                </a:cxn>
                <a:cxn ang="0">
                  <a:pos x="5" y="28"/>
                </a:cxn>
                <a:cxn ang="0">
                  <a:pos x="10" y="32"/>
                </a:cxn>
                <a:cxn ang="0">
                  <a:pos x="17" y="34"/>
                </a:cxn>
                <a:cxn ang="0">
                  <a:pos x="111" y="34"/>
                </a:cxn>
                <a:cxn ang="0">
                  <a:pos x="118" y="32"/>
                </a:cxn>
                <a:cxn ang="0">
                  <a:pos x="123" y="28"/>
                </a:cxn>
                <a:cxn ang="0">
                  <a:pos x="127" y="23"/>
                </a:cxn>
                <a:cxn ang="0">
                  <a:pos x="129" y="18"/>
                </a:cxn>
                <a:cxn ang="0">
                  <a:pos x="127" y="11"/>
                </a:cxn>
                <a:cxn ang="0">
                  <a:pos x="123" y="5"/>
                </a:cxn>
                <a:cxn ang="0">
                  <a:pos x="118" y="1"/>
                </a:cxn>
                <a:cxn ang="0">
                  <a:pos x="111" y="0"/>
                </a:cxn>
                <a:cxn ang="0">
                  <a:pos x="17" y="0"/>
                </a:cxn>
              </a:cxnLst>
              <a:rect l="0" t="0" r="r" b="b"/>
              <a:pathLst>
                <a:path w="129" h="34">
                  <a:moveTo>
                    <a:pt x="17" y="0"/>
                  </a:moveTo>
                  <a:lnTo>
                    <a:pt x="10" y="1"/>
                  </a:lnTo>
                  <a:lnTo>
                    <a:pt x="5" y="5"/>
                  </a:lnTo>
                  <a:lnTo>
                    <a:pt x="1" y="11"/>
                  </a:lnTo>
                  <a:lnTo>
                    <a:pt x="0" y="18"/>
                  </a:lnTo>
                  <a:lnTo>
                    <a:pt x="1" y="23"/>
                  </a:lnTo>
                  <a:lnTo>
                    <a:pt x="5" y="28"/>
                  </a:lnTo>
                  <a:lnTo>
                    <a:pt x="10" y="32"/>
                  </a:lnTo>
                  <a:lnTo>
                    <a:pt x="17" y="34"/>
                  </a:lnTo>
                  <a:lnTo>
                    <a:pt x="111" y="34"/>
                  </a:lnTo>
                  <a:lnTo>
                    <a:pt x="118" y="32"/>
                  </a:lnTo>
                  <a:lnTo>
                    <a:pt x="123" y="28"/>
                  </a:lnTo>
                  <a:lnTo>
                    <a:pt x="127" y="23"/>
                  </a:lnTo>
                  <a:lnTo>
                    <a:pt x="129" y="18"/>
                  </a:lnTo>
                  <a:lnTo>
                    <a:pt x="127" y="11"/>
                  </a:lnTo>
                  <a:lnTo>
                    <a:pt x="123" y="5"/>
                  </a:lnTo>
                  <a:lnTo>
                    <a:pt x="118" y="1"/>
                  </a:lnTo>
                  <a:lnTo>
                    <a:pt x="111" y="0"/>
                  </a:lnTo>
                  <a:lnTo>
                    <a:pt x="17" y="0"/>
                  </a:lnTo>
                  <a:close/>
                </a:path>
              </a:pathLst>
            </a:custGeom>
            <a:solidFill>
              <a:srgbClr val="000000"/>
            </a:solidFill>
            <a:ln w="9525">
              <a:noFill/>
              <a:round/>
              <a:headEnd/>
              <a:tailEnd/>
            </a:ln>
          </p:spPr>
          <p:txBody>
            <a:bodyPr/>
            <a:lstStyle/>
            <a:p>
              <a:endParaRPr lang="en-US"/>
            </a:p>
          </p:txBody>
        </p:sp>
        <p:sp>
          <p:nvSpPr>
            <p:cNvPr id="111" name="Freeform 74"/>
            <p:cNvSpPr>
              <a:spLocks/>
            </p:cNvSpPr>
            <p:nvPr/>
          </p:nvSpPr>
          <p:spPr bwMode="auto">
            <a:xfrm>
              <a:off x="4629" y="3748"/>
              <a:ext cx="209" cy="500"/>
            </a:xfrm>
            <a:custGeom>
              <a:avLst/>
              <a:gdLst/>
              <a:ahLst/>
              <a:cxnLst>
                <a:cxn ang="0">
                  <a:pos x="0" y="994"/>
                </a:cxn>
                <a:cxn ang="0">
                  <a:pos x="15" y="1001"/>
                </a:cxn>
                <a:cxn ang="0">
                  <a:pos x="418" y="7"/>
                </a:cxn>
                <a:cxn ang="0">
                  <a:pos x="401" y="0"/>
                </a:cxn>
                <a:cxn ang="0">
                  <a:pos x="0" y="994"/>
                </a:cxn>
              </a:cxnLst>
              <a:rect l="0" t="0" r="r" b="b"/>
              <a:pathLst>
                <a:path w="418" h="1001">
                  <a:moveTo>
                    <a:pt x="0" y="994"/>
                  </a:moveTo>
                  <a:lnTo>
                    <a:pt x="15" y="1001"/>
                  </a:lnTo>
                  <a:lnTo>
                    <a:pt x="418" y="7"/>
                  </a:lnTo>
                  <a:lnTo>
                    <a:pt x="401" y="0"/>
                  </a:lnTo>
                  <a:lnTo>
                    <a:pt x="0" y="994"/>
                  </a:lnTo>
                  <a:close/>
                </a:path>
              </a:pathLst>
            </a:custGeom>
            <a:solidFill>
              <a:srgbClr val="000000"/>
            </a:solidFill>
            <a:ln w="9525">
              <a:noFill/>
              <a:round/>
              <a:headEnd/>
              <a:tailEnd/>
            </a:ln>
          </p:spPr>
          <p:txBody>
            <a:bodyPr/>
            <a:lstStyle/>
            <a:p>
              <a:endParaRPr lang="en-US"/>
            </a:p>
          </p:txBody>
        </p:sp>
        <p:sp>
          <p:nvSpPr>
            <p:cNvPr id="112" name="Freeform 75"/>
            <p:cNvSpPr>
              <a:spLocks/>
            </p:cNvSpPr>
            <p:nvPr/>
          </p:nvSpPr>
          <p:spPr bwMode="auto">
            <a:xfrm>
              <a:off x="4849" y="3752"/>
              <a:ext cx="202" cy="491"/>
            </a:xfrm>
            <a:custGeom>
              <a:avLst/>
              <a:gdLst/>
              <a:ahLst/>
              <a:cxnLst>
                <a:cxn ang="0">
                  <a:pos x="0" y="7"/>
                </a:cxn>
                <a:cxn ang="0">
                  <a:pos x="390" y="982"/>
                </a:cxn>
                <a:cxn ang="0">
                  <a:pos x="405" y="975"/>
                </a:cxn>
                <a:cxn ang="0">
                  <a:pos x="16" y="0"/>
                </a:cxn>
                <a:cxn ang="0">
                  <a:pos x="0" y="7"/>
                </a:cxn>
              </a:cxnLst>
              <a:rect l="0" t="0" r="r" b="b"/>
              <a:pathLst>
                <a:path w="405" h="982">
                  <a:moveTo>
                    <a:pt x="0" y="7"/>
                  </a:moveTo>
                  <a:lnTo>
                    <a:pt x="390" y="982"/>
                  </a:lnTo>
                  <a:lnTo>
                    <a:pt x="405" y="975"/>
                  </a:lnTo>
                  <a:lnTo>
                    <a:pt x="16" y="0"/>
                  </a:lnTo>
                  <a:lnTo>
                    <a:pt x="0" y="7"/>
                  </a:lnTo>
                  <a:close/>
                </a:path>
              </a:pathLst>
            </a:custGeom>
            <a:solidFill>
              <a:srgbClr val="000000"/>
            </a:solidFill>
            <a:ln w="9525">
              <a:noFill/>
              <a:round/>
              <a:headEnd/>
              <a:tailEnd/>
            </a:ln>
          </p:spPr>
          <p:txBody>
            <a:bodyPr/>
            <a:lstStyle/>
            <a:p>
              <a:endParaRPr lang="en-US"/>
            </a:p>
          </p:txBody>
        </p:sp>
        <p:sp>
          <p:nvSpPr>
            <p:cNvPr id="113" name="Rectangle 76"/>
            <p:cNvSpPr>
              <a:spLocks noChangeArrowheads="1"/>
            </p:cNvSpPr>
            <p:nvPr/>
          </p:nvSpPr>
          <p:spPr bwMode="auto">
            <a:xfrm>
              <a:off x="4838" y="3753"/>
              <a:ext cx="8" cy="528"/>
            </a:xfrm>
            <a:prstGeom prst="rect">
              <a:avLst/>
            </a:prstGeom>
            <a:solidFill>
              <a:srgbClr val="000000"/>
            </a:solidFill>
            <a:ln w="9525">
              <a:noFill/>
              <a:miter lim="800000"/>
              <a:headEnd/>
              <a:tailEnd/>
            </a:ln>
          </p:spPr>
          <p:txBody>
            <a:bodyPr/>
            <a:lstStyle/>
            <a:p>
              <a:endParaRPr lang="en-US"/>
            </a:p>
          </p:txBody>
        </p:sp>
        <p:sp>
          <p:nvSpPr>
            <p:cNvPr id="114" name="Freeform 77"/>
            <p:cNvSpPr>
              <a:spLocks/>
            </p:cNvSpPr>
            <p:nvPr/>
          </p:nvSpPr>
          <p:spPr bwMode="auto">
            <a:xfrm>
              <a:off x="4712" y="3741"/>
              <a:ext cx="130" cy="300"/>
            </a:xfrm>
            <a:custGeom>
              <a:avLst/>
              <a:gdLst/>
              <a:ahLst/>
              <a:cxnLst>
                <a:cxn ang="0">
                  <a:pos x="229" y="10"/>
                </a:cxn>
                <a:cxn ang="0">
                  <a:pos x="1" y="575"/>
                </a:cxn>
                <a:cxn ang="0">
                  <a:pos x="0" y="582"/>
                </a:cxn>
                <a:cxn ang="0">
                  <a:pos x="1" y="589"/>
                </a:cxn>
                <a:cxn ang="0">
                  <a:pos x="5" y="594"/>
                </a:cxn>
                <a:cxn ang="0">
                  <a:pos x="11" y="598"/>
                </a:cxn>
                <a:cxn ang="0">
                  <a:pos x="17" y="599"/>
                </a:cxn>
                <a:cxn ang="0">
                  <a:pos x="23" y="597"/>
                </a:cxn>
                <a:cxn ang="0">
                  <a:pos x="28" y="594"/>
                </a:cxn>
                <a:cxn ang="0">
                  <a:pos x="32" y="589"/>
                </a:cxn>
                <a:cxn ang="0">
                  <a:pos x="260" y="23"/>
                </a:cxn>
                <a:cxn ang="0">
                  <a:pos x="261" y="16"/>
                </a:cxn>
                <a:cxn ang="0">
                  <a:pos x="260" y="10"/>
                </a:cxn>
                <a:cxn ang="0">
                  <a:pos x="256" y="5"/>
                </a:cxn>
                <a:cxn ang="0">
                  <a:pos x="250" y="1"/>
                </a:cxn>
                <a:cxn ang="0">
                  <a:pos x="243" y="0"/>
                </a:cxn>
                <a:cxn ang="0">
                  <a:pos x="238" y="1"/>
                </a:cxn>
                <a:cxn ang="0">
                  <a:pos x="233" y="5"/>
                </a:cxn>
                <a:cxn ang="0">
                  <a:pos x="229" y="10"/>
                </a:cxn>
              </a:cxnLst>
              <a:rect l="0" t="0" r="r" b="b"/>
              <a:pathLst>
                <a:path w="261" h="599">
                  <a:moveTo>
                    <a:pt x="229" y="10"/>
                  </a:moveTo>
                  <a:lnTo>
                    <a:pt x="1" y="575"/>
                  </a:lnTo>
                  <a:lnTo>
                    <a:pt x="0" y="582"/>
                  </a:lnTo>
                  <a:lnTo>
                    <a:pt x="1" y="589"/>
                  </a:lnTo>
                  <a:lnTo>
                    <a:pt x="5" y="594"/>
                  </a:lnTo>
                  <a:lnTo>
                    <a:pt x="11" y="598"/>
                  </a:lnTo>
                  <a:lnTo>
                    <a:pt x="17" y="599"/>
                  </a:lnTo>
                  <a:lnTo>
                    <a:pt x="23" y="597"/>
                  </a:lnTo>
                  <a:lnTo>
                    <a:pt x="28" y="594"/>
                  </a:lnTo>
                  <a:lnTo>
                    <a:pt x="32" y="589"/>
                  </a:lnTo>
                  <a:lnTo>
                    <a:pt x="260" y="23"/>
                  </a:lnTo>
                  <a:lnTo>
                    <a:pt x="261" y="16"/>
                  </a:lnTo>
                  <a:lnTo>
                    <a:pt x="260" y="10"/>
                  </a:lnTo>
                  <a:lnTo>
                    <a:pt x="256" y="5"/>
                  </a:lnTo>
                  <a:lnTo>
                    <a:pt x="250" y="1"/>
                  </a:lnTo>
                  <a:lnTo>
                    <a:pt x="243" y="0"/>
                  </a:lnTo>
                  <a:lnTo>
                    <a:pt x="238" y="1"/>
                  </a:lnTo>
                  <a:lnTo>
                    <a:pt x="233" y="5"/>
                  </a:lnTo>
                  <a:lnTo>
                    <a:pt x="229" y="10"/>
                  </a:lnTo>
                  <a:close/>
                </a:path>
              </a:pathLst>
            </a:custGeom>
            <a:solidFill>
              <a:srgbClr val="000000"/>
            </a:solidFill>
            <a:ln w="9525">
              <a:noFill/>
              <a:round/>
              <a:headEnd/>
              <a:tailEnd/>
            </a:ln>
          </p:spPr>
          <p:txBody>
            <a:bodyPr/>
            <a:lstStyle/>
            <a:p>
              <a:endParaRPr lang="en-US"/>
            </a:p>
          </p:txBody>
        </p:sp>
        <p:sp>
          <p:nvSpPr>
            <p:cNvPr id="115" name="Freeform 78"/>
            <p:cNvSpPr>
              <a:spLocks/>
            </p:cNvSpPr>
            <p:nvPr/>
          </p:nvSpPr>
          <p:spPr bwMode="auto">
            <a:xfrm>
              <a:off x="4844" y="3745"/>
              <a:ext cx="122" cy="280"/>
            </a:xfrm>
            <a:custGeom>
              <a:avLst/>
              <a:gdLst/>
              <a:ahLst/>
              <a:cxnLst>
                <a:cxn ang="0">
                  <a:pos x="10" y="1"/>
                </a:cxn>
                <a:cxn ang="0">
                  <a:pos x="5" y="5"/>
                </a:cxn>
                <a:cxn ang="0">
                  <a:pos x="2" y="11"/>
                </a:cxn>
                <a:cxn ang="0">
                  <a:pos x="0" y="16"/>
                </a:cxn>
                <a:cxn ang="0">
                  <a:pos x="1" y="21"/>
                </a:cxn>
                <a:cxn ang="0">
                  <a:pos x="212" y="548"/>
                </a:cxn>
                <a:cxn ang="0">
                  <a:pos x="216" y="554"/>
                </a:cxn>
                <a:cxn ang="0">
                  <a:pos x="222" y="558"/>
                </a:cxn>
                <a:cxn ang="0">
                  <a:pos x="228" y="559"/>
                </a:cxn>
                <a:cxn ang="0">
                  <a:pos x="235" y="558"/>
                </a:cxn>
                <a:cxn ang="0">
                  <a:pos x="240" y="554"/>
                </a:cxn>
                <a:cxn ang="0">
                  <a:pos x="243" y="548"/>
                </a:cxn>
                <a:cxn ang="0">
                  <a:pos x="244" y="543"/>
                </a:cxn>
                <a:cxn ang="0">
                  <a:pos x="243" y="536"/>
                </a:cxn>
                <a:cxn ang="0">
                  <a:pos x="32" y="11"/>
                </a:cxn>
                <a:cxn ang="0">
                  <a:pos x="29" y="5"/>
                </a:cxn>
                <a:cxn ang="0">
                  <a:pos x="24" y="1"/>
                </a:cxn>
                <a:cxn ang="0">
                  <a:pos x="17" y="0"/>
                </a:cxn>
                <a:cxn ang="0">
                  <a:pos x="10" y="1"/>
                </a:cxn>
              </a:cxnLst>
              <a:rect l="0" t="0" r="r" b="b"/>
              <a:pathLst>
                <a:path w="244" h="559">
                  <a:moveTo>
                    <a:pt x="10" y="1"/>
                  </a:moveTo>
                  <a:lnTo>
                    <a:pt x="5" y="5"/>
                  </a:lnTo>
                  <a:lnTo>
                    <a:pt x="2" y="11"/>
                  </a:lnTo>
                  <a:lnTo>
                    <a:pt x="0" y="16"/>
                  </a:lnTo>
                  <a:lnTo>
                    <a:pt x="1" y="21"/>
                  </a:lnTo>
                  <a:lnTo>
                    <a:pt x="212" y="548"/>
                  </a:lnTo>
                  <a:lnTo>
                    <a:pt x="216" y="554"/>
                  </a:lnTo>
                  <a:lnTo>
                    <a:pt x="222" y="558"/>
                  </a:lnTo>
                  <a:lnTo>
                    <a:pt x="228" y="559"/>
                  </a:lnTo>
                  <a:lnTo>
                    <a:pt x="235" y="558"/>
                  </a:lnTo>
                  <a:lnTo>
                    <a:pt x="240" y="554"/>
                  </a:lnTo>
                  <a:lnTo>
                    <a:pt x="243" y="548"/>
                  </a:lnTo>
                  <a:lnTo>
                    <a:pt x="244" y="543"/>
                  </a:lnTo>
                  <a:lnTo>
                    <a:pt x="243" y="536"/>
                  </a:lnTo>
                  <a:lnTo>
                    <a:pt x="32" y="11"/>
                  </a:lnTo>
                  <a:lnTo>
                    <a:pt x="29" y="5"/>
                  </a:lnTo>
                  <a:lnTo>
                    <a:pt x="24" y="1"/>
                  </a:lnTo>
                  <a:lnTo>
                    <a:pt x="17" y="0"/>
                  </a:lnTo>
                  <a:lnTo>
                    <a:pt x="10" y="1"/>
                  </a:lnTo>
                  <a:close/>
                </a:path>
              </a:pathLst>
            </a:custGeom>
            <a:solidFill>
              <a:srgbClr val="000000"/>
            </a:solidFill>
            <a:ln w="9525">
              <a:noFill/>
              <a:round/>
              <a:headEnd/>
              <a:tailEnd/>
            </a:ln>
          </p:spPr>
          <p:txBody>
            <a:bodyPr/>
            <a:lstStyle/>
            <a:p>
              <a:endParaRPr lang="en-US"/>
            </a:p>
          </p:txBody>
        </p:sp>
        <p:sp>
          <p:nvSpPr>
            <p:cNvPr id="116" name="Freeform 79"/>
            <p:cNvSpPr>
              <a:spLocks/>
            </p:cNvSpPr>
            <p:nvPr/>
          </p:nvSpPr>
          <p:spPr bwMode="auto">
            <a:xfrm>
              <a:off x="4834" y="3744"/>
              <a:ext cx="17" cy="295"/>
            </a:xfrm>
            <a:custGeom>
              <a:avLst/>
              <a:gdLst/>
              <a:ahLst/>
              <a:cxnLst>
                <a:cxn ang="0">
                  <a:pos x="0" y="18"/>
                </a:cxn>
                <a:cxn ang="0">
                  <a:pos x="0" y="572"/>
                </a:cxn>
                <a:cxn ang="0">
                  <a:pos x="2" y="578"/>
                </a:cxn>
                <a:cxn ang="0">
                  <a:pos x="4" y="584"/>
                </a:cxn>
                <a:cxn ang="0">
                  <a:pos x="10" y="588"/>
                </a:cxn>
                <a:cxn ang="0">
                  <a:pos x="17" y="589"/>
                </a:cxn>
                <a:cxn ang="0">
                  <a:pos x="23" y="588"/>
                </a:cxn>
                <a:cxn ang="0">
                  <a:pos x="29" y="584"/>
                </a:cxn>
                <a:cxn ang="0">
                  <a:pos x="33" y="578"/>
                </a:cxn>
                <a:cxn ang="0">
                  <a:pos x="34" y="572"/>
                </a:cxn>
                <a:cxn ang="0">
                  <a:pos x="34" y="18"/>
                </a:cxn>
                <a:cxn ang="0">
                  <a:pos x="33" y="11"/>
                </a:cxn>
                <a:cxn ang="0">
                  <a:pos x="29" y="5"/>
                </a:cxn>
                <a:cxn ang="0">
                  <a:pos x="23" y="1"/>
                </a:cxn>
                <a:cxn ang="0">
                  <a:pos x="17" y="0"/>
                </a:cxn>
                <a:cxn ang="0">
                  <a:pos x="10" y="1"/>
                </a:cxn>
                <a:cxn ang="0">
                  <a:pos x="4" y="5"/>
                </a:cxn>
                <a:cxn ang="0">
                  <a:pos x="2" y="11"/>
                </a:cxn>
                <a:cxn ang="0">
                  <a:pos x="0" y="18"/>
                </a:cxn>
              </a:cxnLst>
              <a:rect l="0" t="0" r="r" b="b"/>
              <a:pathLst>
                <a:path w="34" h="589">
                  <a:moveTo>
                    <a:pt x="0" y="18"/>
                  </a:moveTo>
                  <a:lnTo>
                    <a:pt x="0" y="572"/>
                  </a:lnTo>
                  <a:lnTo>
                    <a:pt x="2" y="578"/>
                  </a:lnTo>
                  <a:lnTo>
                    <a:pt x="4" y="584"/>
                  </a:lnTo>
                  <a:lnTo>
                    <a:pt x="10" y="588"/>
                  </a:lnTo>
                  <a:lnTo>
                    <a:pt x="17" y="589"/>
                  </a:lnTo>
                  <a:lnTo>
                    <a:pt x="23" y="588"/>
                  </a:lnTo>
                  <a:lnTo>
                    <a:pt x="29" y="584"/>
                  </a:lnTo>
                  <a:lnTo>
                    <a:pt x="33" y="578"/>
                  </a:lnTo>
                  <a:lnTo>
                    <a:pt x="34" y="572"/>
                  </a:lnTo>
                  <a:lnTo>
                    <a:pt x="34" y="18"/>
                  </a:lnTo>
                  <a:lnTo>
                    <a:pt x="33" y="11"/>
                  </a:lnTo>
                  <a:lnTo>
                    <a:pt x="29" y="5"/>
                  </a:lnTo>
                  <a:lnTo>
                    <a:pt x="23" y="1"/>
                  </a:lnTo>
                  <a:lnTo>
                    <a:pt x="17" y="0"/>
                  </a:lnTo>
                  <a:lnTo>
                    <a:pt x="10" y="1"/>
                  </a:lnTo>
                  <a:lnTo>
                    <a:pt x="4" y="5"/>
                  </a:lnTo>
                  <a:lnTo>
                    <a:pt x="2" y="11"/>
                  </a:lnTo>
                  <a:lnTo>
                    <a:pt x="0" y="18"/>
                  </a:lnTo>
                  <a:close/>
                </a:path>
              </a:pathLst>
            </a:custGeom>
            <a:solidFill>
              <a:srgbClr val="000000"/>
            </a:solidFill>
            <a:ln w="9525">
              <a:noFill/>
              <a:round/>
              <a:headEnd/>
              <a:tailEnd/>
            </a:ln>
          </p:spPr>
          <p:txBody>
            <a:bodyPr/>
            <a:lstStyle/>
            <a:p>
              <a:endParaRPr lang="en-US"/>
            </a:p>
          </p:txBody>
        </p:sp>
        <p:sp>
          <p:nvSpPr>
            <p:cNvPr id="117" name="Freeform 80"/>
            <p:cNvSpPr>
              <a:spLocks/>
            </p:cNvSpPr>
            <p:nvPr/>
          </p:nvSpPr>
          <p:spPr bwMode="auto">
            <a:xfrm>
              <a:off x="4617" y="4236"/>
              <a:ext cx="27" cy="26"/>
            </a:xfrm>
            <a:custGeom>
              <a:avLst/>
              <a:gdLst/>
              <a:ahLst/>
              <a:cxnLst>
                <a:cxn ang="0">
                  <a:pos x="54" y="26"/>
                </a:cxn>
                <a:cxn ang="0">
                  <a:pos x="51" y="37"/>
                </a:cxn>
                <a:cxn ang="0">
                  <a:pos x="46" y="45"/>
                </a:cxn>
                <a:cxn ang="0">
                  <a:pos x="38" y="50"/>
                </a:cxn>
                <a:cxn ang="0">
                  <a:pos x="27" y="53"/>
                </a:cxn>
                <a:cxn ang="0">
                  <a:pos x="16" y="50"/>
                </a:cxn>
                <a:cxn ang="0">
                  <a:pos x="8" y="45"/>
                </a:cxn>
                <a:cxn ang="0">
                  <a:pos x="3" y="37"/>
                </a:cxn>
                <a:cxn ang="0">
                  <a:pos x="0" y="26"/>
                </a:cxn>
                <a:cxn ang="0">
                  <a:pos x="3" y="15"/>
                </a:cxn>
                <a:cxn ang="0">
                  <a:pos x="8" y="7"/>
                </a:cxn>
                <a:cxn ang="0">
                  <a:pos x="16" y="2"/>
                </a:cxn>
                <a:cxn ang="0">
                  <a:pos x="27" y="0"/>
                </a:cxn>
                <a:cxn ang="0">
                  <a:pos x="38" y="2"/>
                </a:cxn>
                <a:cxn ang="0">
                  <a:pos x="46" y="7"/>
                </a:cxn>
                <a:cxn ang="0">
                  <a:pos x="51" y="15"/>
                </a:cxn>
                <a:cxn ang="0">
                  <a:pos x="54" y="26"/>
                </a:cxn>
              </a:cxnLst>
              <a:rect l="0" t="0" r="r" b="b"/>
              <a:pathLst>
                <a:path w="54" h="53">
                  <a:moveTo>
                    <a:pt x="54" y="26"/>
                  </a:moveTo>
                  <a:lnTo>
                    <a:pt x="51" y="37"/>
                  </a:lnTo>
                  <a:lnTo>
                    <a:pt x="46" y="45"/>
                  </a:lnTo>
                  <a:lnTo>
                    <a:pt x="38" y="50"/>
                  </a:lnTo>
                  <a:lnTo>
                    <a:pt x="27" y="53"/>
                  </a:lnTo>
                  <a:lnTo>
                    <a:pt x="16" y="50"/>
                  </a:lnTo>
                  <a:lnTo>
                    <a:pt x="8" y="45"/>
                  </a:lnTo>
                  <a:lnTo>
                    <a:pt x="3" y="37"/>
                  </a:lnTo>
                  <a:lnTo>
                    <a:pt x="0" y="26"/>
                  </a:lnTo>
                  <a:lnTo>
                    <a:pt x="3" y="15"/>
                  </a:lnTo>
                  <a:lnTo>
                    <a:pt x="8" y="7"/>
                  </a:lnTo>
                  <a:lnTo>
                    <a:pt x="16" y="2"/>
                  </a:lnTo>
                  <a:lnTo>
                    <a:pt x="27" y="0"/>
                  </a:lnTo>
                  <a:lnTo>
                    <a:pt x="38" y="2"/>
                  </a:lnTo>
                  <a:lnTo>
                    <a:pt x="46" y="7"/>
                  </a:lnTo>
                  <a:lnTo>
                    <a:pt x="51" y="15"/>
                  </a:lnTo>
                  <a:lnTo>
                    <a:pt x="54" y="26"/>
                  </a:lnTo>
                  <a:close/>
                </a:path>
              </a:pathLst>
            </a:custGeom>
            <a:solidFill>
              <a:srgbClr val="000000"/>
            </a:solidFill>
            <a:ln w="9525">
              <a:noFill/>
              <a:round/>
              <a:headEnd/>
              <a:tailEnd/>
            </a:ln>
          </p:spPr>
          <p:txBody>
            <a:bodyPr/>
            <a:lstStyle/>
            <a:p>
              <a:endParaRPr lang="en-US"/>
            </a:p>
          </p:txBody>
        </p:sp>
        <p:sp>
          <p:nvSpPr>
            <p:cNvPr id="118" name="Freeform 81"/>
            <p:cNvSpPr>
              <a:spLocks/>
            </p:cNvSpPr>
            <p:nvPr/>
          </p:nvSpPr>
          <p:spPr bwMode="auto">
            <a:xfrm>
              <a:off x="4832" y="4268"/>
              <a:ext cx="26" cy="26"/>
            </a:xfrm>
            <a:custGeom>
              <a:avLst/>
              <a:gdLst/>
              <a:ahLst/>
              <a:cxnLst>
                <a:cxn ang="0">
                  <a:pos x="53" y="25"/>
                </a:cxn>
                <a:cxn ang="0">
                  <a:pos x="50" y="36"/>
                </a:cxn>
                <a:cxn ang="0">
                  <a:pos x="45" y="44"/>
                </a:cxn>
                <a:cxn ang="0">
                  <a:pos x="37" y="49"/>
                </a:cxn>
                <a:cxn ang="0">
                  <a:pos x="26" y="52"/>
                </a:cxn>
                <a:cxn ang="0">
                  <a:pos x="15" y="49"/>
                </a:cxn>
                <a:cxn ang="0">
                  <a:pos x="7" y="44"/>
                </a:cxn>
                <a:cxn ang="0">
                  <a:pos x="2" y="36"/>
                </a:cxn>
                <a:cxn ang="0">
                  <a:pos x="0" y="25"/>
                </a:cxn>
                <a:cxn ang="0">
                  <a:pos x="2" y="16"/>
                </a:cxn>
                <a:cxn ang="0">
                  <a:pos x="7" y="8"/>
                </a:cxn>
                <a:cxn ang="0">
                  <a:pos x="15" y="2"/>
                </a:cxn>
                <a:cxn ang="0">
                  <a:pos x="26" y="0"/>
                </a:cxn>
                <a:cxn ang="0">
                  <a:pos x="37" y="2"/>
                </a:cxn>
                <a:cxn ang="0">
                  <a:pos x="45" y="8"/>
                </a:cxn>
                <a:cxn ang="0">
                  <a:pos x="50" y="16"/>
                </a:cxn>
                <a:cxn ang="0">
                  <a:pos x="53" y="25"/>
                </a:cxn>
              </a:cxnLst>
              <a:rect l="0" t="0" r="r" b="b"/>
              <a:pathLst>
                <a:path w="53" h="52">
                  <a:moveTo>
                    <a:pt x="53" y="25"/>
                  </a:moveTo>
                  <a:lnTo>
                    <a:pt x="50" y="36"/>
                  </a:lnTo>
                  <a:lnTo>
                    <a:pt x="45" y="44"/>
                  </a:lnTo>
                  <a:lnTo>
                    <a:pt x="37" y="49"/>
                  </a:lnTo>
                  <a:lnTo>
                    <a:pt x="26" y="52"/>
                  </a:lnTo>
                  <a:lnTo>
                    <a:pt x="15" y="49"/>
                  </a:lnTo>
                  <a:lnTo>
                    <a:pt x="7" y="44"/>
                  </a:lnTo>
                  <a:lnTo>
                    <a:pt x="2" y="36"/>
                  </a:lnTo>
                  <a:lnTo>
                    <a:pt x="0" y="25"/>
                  </a:lnTo>
                  <a:lnTo>
                    <a:pt x="2" y="16"/>
                  </a:lnTo>
                  <a:lnTo>
                    <a:pt x="7" y="8"/>
                  </a:lnTo>
                  <a:lnTo>
                    <a:pt x="15" y="2"/>
                  </a:lnTo>
                  <a:lnTo>
                    <a:pt x="26" y="0"/>
                  </a:lnTo>
                  <a:lnTo>
                    <a:pt x="37" y="2"/>
                  </a:lnTo>
                  <a:lnTo>
                    <a:pt x="45" y="8"/>
                  </a:lnTo>
                  <a:lnTo>
                    <a:pt x="50" y="16"/>
                  </a:lnTo>
                  <a:lnTo>
                    <a:pt x="53" y="25"/>
                  </a:lnTo>
                  <a:close/>
                </a:path>
              </a:pathLst>
            </a:custGeom>
            <a:solidFill>
              <a:srgbClr val="000000"/>
            </a:solidFill>
            <a:ln w="9525">
              <a:noFill/>
              <a:round/>
              <a:headEnd/>
              <a:tailEnd/>
            </a:ln>
          </p:spPr>
          <p:txBody>
            <a:bodyPr/>
            <a:lstStyle/>
            <a:p>
              <a:endParaRPr lang="en-US"/>
            </a:p>
          </p:txBody>
        </p:sp>
        <p:sp>
          <p:nvSpPr>
            <p:cNvPr id="119" name="Freeform 82"/>
            <p:cNvSpPr>
              <a:spLocks/>
            </p:cNvSpPr>
            <p:nvPr/>
          </p:nvSpPr>
          <p:spPr bwMode="auto">
            <a:xfrm>
              <a:off x="5035" y="4225"/>
              <a:ext cx="25" cy="27"/>
            </a:xfrm>
            <a:custGeom>
              <a:avLst/>
              <a:gdLst/>
              <a:ahLst/>
              <a:cxnLst>
                <a:cxn ang="0">
                  <a:pos x="51" y="27"/>
                </a:cxn>
                <a:cxn ang="0">
                  <a:pos x="49" y="36"/>
                </a:cxn>
                <a:cxn ang="0">
                  <a:pos x="44" y="44"/>
                </a:cxn>
                <a:cxn ang="0">
                  <a:pos x="36" y="50"/>
                </a:cxn>
                <a:cxn ang="0">
                  <a:pos x="25" y="52"/>
                </a:cxn>
                <a:cxn ang="0">
                  <a:pos x="15" y="50"/>
                </a:cxn>
                <a:cxn ang="0">
                  <a:pos x="6" y="44"/>
                </a:cxn>
                <a:cxn ang="0">
                  <a:pos x="1" y="36"/>
                </a:cxn>
                <a:cxn ang="0">
                  <a:pos x="0" y="27"/>
                </a:cxn>
                <a:cxn ang="0">
                  <a:pos x="1" y="16"/>
                </a:cxn>
                <a:cxn ang="0">
                  <a:pos x="6" y="8"/>
                </a:cxn>
                <a:cxn ang="0">
                  <a:pos x="15" y="3"/>
                </a:cxn>
                <a:cxn ang="0">
                  <a:pos x="25" y="0"/>
                </a:cxn>
                <a:cxn ang="0">
                  <a:pos x="36" y="3"/>
                </a:cxn>
                <a:cxn ang="0">
                  <a:pos x="44" y="8"/>
                </a:cxn>
                <a:cxn ang="0">
                  <a:pos x="49" y="16"/>
                </a:cxn>
                <a:cxn ang="0">
                  <a:pos x="51" y="27"/>
                </a:cxn>
              </a:cxnLst>
              <a:rect l="0" t="0" r="r" b="b"/>
              <a:pathLst>
                <a:path w="51" h="52">
                  <a:moveTo>
                    <a:pt x="51" y="27"/>
                  </a:moveTo>
                  <a:lnTo>
                    <a:pt x="49" y="36"/>
                  </a:lnTo>
                  <a:lnTo>
                    <a:pt x="44" y="44"/>
                  </a:lnTo>
                  <a:lnTo>
                    <a:pt x="36" y="50"/>
                  </a:lnTo>
                  <a:lnTo>
                    <a:pt x="25" y="52"/>
                  </a:lnTo>
                  <a:lnTo>
                    <a:pt x="15" y="50"/>
                  </a:lnTo>
                  <a:lnTo>
                    <a:pt x="6" y="44"/>
                  </a:lnTo>
                  <a:lnTo>
                    <a:pt x="1" y="36"/>
                  </a:lnTo>
                  <a:lnTo>
                    <a:pt x="0" y="27"/>
                  </a:lnTo>
                  <a:lnTo>
                    <a:pt x="1" y="16"/>
                  </a:lnTo>
                  <a:lnTo>
                    <a:pt x="6" y="8"/>
                  </a:lnTo>
                  <a:lnTo>
                    <a:pt x="15" y="3"/>
                  </a:lnTo>
                  <a:lnTo>
                    <a:pt x="25" y="0"/>
                  </a:lnTo>
                  <a:lnTo>
                    <a:pt x="36" y="3"/>
                  </a:lnTo>
                  <a:lnTo>
                    <a:pt x="44" y="8"/>
                  </a:lnTo>
                  <a:lnTo>
                    <a:pt x="49" y="16"/>
                  </a:lnTo>
                  <a:lnTo>
                    <a:pt x="51" y="27"/>
                  </a:lnTo>
                  <a:close/>
                </a:path>
              </a:pathLst>
            </a:custGeom>
            <a:solidFill>
              <a:srgbClr val="000000"/>
            </a:solidFill>
            <a:ln w="9525">
              <a:noFill/>
              <a:round/>
              <a:headEnd/>
              <a:tailEnd/>
            </a:ln>
          </p:spPr>
          <p:txBody>
            <a:bodyPr/>
            <a:lstStyle/>
            <a:p>
              <a:endParaRPr lang="en-US"/>
            </a:p>
          </p:txBody>
        </p:sp>
        <p:sp>
          <p:nvSpPr>
            <p:cNvPr id="120" name="Freeform 83"/>
            <p:cNvSpPr>
              <a:spLocks/>
            </p:cNvSpPr>
            <p:nvPr/>
          </p:nvSpPr>
          <p:spPr bwMode="auto">
            <a:xfrm>
              <a:off x="4955" y="3640"/>
              <a:ext cx="136" cy="115"/>
            </a:xfrm>
            <a:custGeom>
              <a:avLst/>
              <a:gdLst/>
              <a:ahLst/>
              <a:cxnLst>
                <a:cxn ang="0">
                  <a:pos x="189" y="13"/>
                </a:cxn>
                <a:cxn ang="0">
                  <a:pos x="185" y="27"/>
                </a:cxn>
                <a:cxn ang="0">
                  <a:pos x="175" y="57"/>
                </a:cxn>
                <a:cxn ang="0">
                  <a:pos x="162" y="96"/>
                </a:cxn>
                <a:cxn ang="0">
                  <a:pos x="152" y="129"/>
                </a:cxn>
                <a:cxn ang="0">
                  <a:pos x="140" y="125"/>
                </a:cxn>
                <a:cxn ang="0">
                  <a:pos x="123" y="119"/>
                </a:cxn>
                <a:cxn ang="0">
                  <a:pos x="106" y="114"/>
                </a:cxn>
                <a:cxn ang="0">
                  <a:pos x="87" y="107"/>
                </a:cxn>
                <a:cxn ang="0">
                  <a:pos x="70" y="101"/>
                </a:cxn>
                <a:cxn ang="0">
                  <a:pos x="53" y="96"/>
                </a:cxn>
                <a:cxn ang="0">
                  <a:pos x="44" y="92"/>
                </a:cxn>
                <a:cxn ang="0">
                  <a:pos x="40" y="91"/>
                </a:cxn>
                <a:cxn ang="0">
                  <a:pos x="33" y="90"/>
                </a:cxn>
                <a:cxn ang="0">
                  <a:pos x="27" y="91"/>
                </a:cxn>
                <a:cxn ang="0">
                  <a:pos x="21" y="95"/>
                </a:cxn>
                <a:cxn ang="0">
                  <a:pos x="18" y="101"/>
                </a:cxn>
                <a:cxn ang="0">
                  <a:pos x="1" y="150"/>
                </a:cxn>
                <a:cxn ang="0">
                  <a:pos x="0" y="153"/>
                </a:cxn>
                <a:cxn ang="0">
                  <a:pos x="0" y="157"/>
                </a:cxn>
                <a:cxn ang="0">
                  <a:pos x="1" y="161"/>
                </a:cxn>
                <a:cxn ang="0">
                  <a:pos x="2" y="164"/>
                </a:cxn>
                <a:cxn ang="0">
                  <a:pos x="4" y="166"/>
                </a:cxn>
                <a:cxn ang="0">
                  <a:pos x="6" y="169"/>
                </a:cxn>
                <a:cxn ang="0">
                  <a:pos x="9" y="170"/>
                </a:cxn>
                <a:cxn ang="0">
                  <a:pos x="12" y="172"/>
                </a:cxn>
                <a:cxn ang="0">
                  <a:pos x="189" y="231"/>
                </a:cxn>
                <a:cxn ang="0">
                  <a:pos x="203" y="231"/>
                </a:cxn>
                <a:cxn ang="0">
                  <a:pos x="214" y="222"/>
                </a:cxn>
                <a:cxn ang="0">
                  <a:pos x="220" y="209"/>
                </a:cxn>
                <a:cxn ang="0">
                  <a:pos x="224" y="199"/>
                </a:cxn>
                <a:cxn ang="0">
                  <a:pos x="227" y="195"/>
                </a:cxn>
                <a:cxn ang="0">
                  <a:pos x="228" y="188"/>
                </a:cxn>
                <a:cxn ang="0">
                  <a:pos x="231" y="181"/>
                </a:cxn>
                <a:cxn ang="0">
                  <a:pos x="231" y="173"/>
                </a:cxn>
                <a:cxn ang="0">
                  <a:pos x="231" y="170"/>
                </a:cxn>
                <a:cxn ang="0">
                  <a:pos x="230" y="169"/>
                </a:cxn>
                <a:cxn ang="0">
                  <a:pos x="230" y="166"/>
                </a:cxn>
                <a:cxn ang="0">
                  <a:pos x="228" y="164"/>
                </a:cxn>
                <a:cxn ang="0">
                  <a:pos x="232" y="154"/>
                </a:cxn>
                <a:cxn ang="0">
                  <a:pos x="238" y="138"/>
                </a:cxn>
                <a:cxn ang="0">
                  <a:pos x="244" y="118"/>
                </a:cxn>
                <a:cxn ang="0">
                  <a:pos x="253" y="96"/>
                </a:cxn>
                <a:cxn ang="0">
                  <a:pos x="259" y="75"/>
                </a:cxn>
                <a:cxn ang="0">
                  <a:pos x="266" y="57"/>
                </a:cxn>
                <a:cxn ang="0">
                  <a:pos x="270" y="45"/>
                </a:cxn>
                <a:cxn ang="0">
                  <a:pos x="271" y="40"/>
                </a:cxn>
                <a:cxn ang="0">
                  <a:pos x="273" y="39"/>
                </a:cxn>
                <a:cxn ang="0">
                  <a:pos x="273" y="37"/>
                </a:cxn>
                <a:cxn ang="0">
                  <a:pos x="273" y="36"/>
                </a:cxn>
                <a:cxn ang="0">
                  <a:pos x="273" y="35"/>
                </a:cxn>
                <a:cxn ang="0">
                  <a:pos x="270" y="27"/>
                </a:cxn>
                <a:cxn ang="0">
                  <a:pos x="265" y="18"/>
                </a:cxn>
                <a:cxn ang="0">
                  <a:pos x="254" y="12"/>
                </a:cxn>
                <a:cxn ang="0">
                  <a:pos x="239" y="5"/>
                </a:cxn>
                <a:cxn ang="0">
                  <a:pos x="234" y="4"/>
                </a:cxn>
                <a:cxn ang="0">
                  <a:pos x="227" y="2"/>
                </a:cxn>
                <a:cxn ang="0">
                  <a:pos x="220" y="1"/>
                </a:cxn>
                <a:cxn ang="0">
                  <a:pos x="212" y="0"/>
                </a:cxn>
                <a:cxn ang="0">
                  <a:pos x="205" y="1"/>
                </a:cxn>
                <a:cxn ang="0">
                  <a:pos x="199" y="2"/>
                </a:cxn>
                <a:cxn ang="0">
                  <a:pos x="193" y="6"/>
                </a:cxn>
                <a:cxn ang="0">
                  <a:pos x="189" y="13"/>
                </a:cxn>
              </a:cxnLst>
              <a:rect l="0" t="0" r="r" b="b"/>
              <a:pathLst>
                <a:path w="273" h="231">
                  <a:moveTo>
                    <a:pt x="189" y="13"/>
                  </a:moveTo>
                  <a:lnTo>
                    <a:pt x="185" y="27"/>
                  </a:lnTo>
                  <a:lnTo>
                    <a:pt x="175" y="57"/>
                  </a:lnTo>
                  <a:lnTo>
                    <a:pt x="162" y="96"/>
                  </a:lnTo>
                  <a:lnTo>
                    <a:pt x="152" y="129"/>
                  </a:lnTo>
                  <a:lnTo>
                    <a:pt x="140" y="125"/>
                  </a:lnTo>
                  <a:lnTo>
                    <a:pt x="123" y="119"/>
                  </a:lnTo>
                  <a:lnTo>
                    <a:pt x="106" y="114"/>
                  </a:lnTo>
                  <a:lnTo>
                    <a:pt x="87" y="107"/>
                  </a:lnTo>
                  <a:lnTo>
                    <a:pt x="70" y="101"/>
                  </a:lnTo>
                  <a:lnTo>
                    <a:pt x="53" y="96"/>
                  </a:lnTo>
                  <a:lnTo>
                    <a:pt x="44" y="92"/>
                  </a:lnTo>
                  <a:lnTo>
                    <a:pt x="40" y="91"/>
                  </a:lnTo>
                  <a:lnTo>
                    <a:pt x="33" y="90"/>
                  </a:lnTo>
                  <a:lnTo>
                    <a:pt x="27" y="91"/>
                  </a:lnTo>
                  <a:lnTo>
                    <a:pt x="21" y="95"/>
                  </a:lnTo>
                  <a:lnTo>
                    <a:pt x="18" y="101"/>
                  </a:lnTo>
                  <a:lnTo>
                    <a:pt x="1" y="150"/>
                  </a:lnTo>
                  <a:lnTo>
                    <a:pt x="0" y="153"/>
                  </a:lnTo>
                  <a:lnTo>
                    <a:pt x="0" y="157"/>
                  </a:lnTo>
                  <a:lnTo>
                    <a:pt x="1" y="161"/>
                  </a:lnTo>
                  <a:lnTo>
                    <a:pt x="2" y="164"/>
                  </a:lnTo>
                  <a:lnTo>
                    <a:pt x="4" y="166"/>
                  </a:lnTo>
                  <a:lnTo>
                    <a:pt x="6" y="169"/>
                  </a:lnTo>
                  <a:lnTo>
                    <a:pt x="9" y="170"/>
                  </a:lnTo>
                  <a:lnTo>
                    <a:pt x="12" y="172"/>
                  </a:lnTo>
                  <a:lnTo>
                    <a:pt x="189" y="231"/>
                  </a:lnTo>
                  <a:lnTo>
                    <a:pt x="203" y="231"/>
                  </a:lnTo>
                  <a:lnTo>
                    <a:pt x="214" y="222"/>
                  </a:lnTo>
                  <a:lnTo>
                    <a:pt x="220" y="209"/>
                  </a:lnTo>
                  <a:lnTo>
                    <a:pt x="224" y="199"/>
                  </a:lnTo>
                  <a:lnTo>
                    <a:pt x="227" y="195"/>
                  </a:lnTo>
                  <a:lnTo>
                    <a:pt x="228" y="188"/>
                  </a:lnTo>
                  <a:lnTo>
                    <a:pt x="231" y="181"/>
                  </a:lnTo>
                  <a:lnTo>
                    <a:pt x="231" y="173"/>
                  </a:lnTo>
                  <a:lnTo>
                    <a:pt x="231" y="170"/>
                  </a:lnTo>
                  <a:lnTo>
                    <a:pt x="230" y="169"/>
                  </a:lnTo>
                  <a:lnTo>
                    <a:pt x="230" y="166"/>
                  </a:lnTo>
                  <a:lnTo>
                    <a:pt x="228" y="164"/>
                  </a:lnTo>
                  <a:lnTo>
                    <a:pt x="232" y="154"/>
                  </a:lnTo>
                  <a:lnTo>
                    <a:pt x="238" y="138"/>
                  </a:lnTo>
                  <a:lnTo>
                    <a:pt x="244" y="118"/>
                  </a:lnTo>
                  <a:lnTo>
                    <a:pt x="253" y="96"/>
                  </a:lnTo>
                  <a:lnTo>
                    <a:pt x="259" y="75"/>
                  </a:lnTo>
                  <a:lnTo>
                    <a:pt x="266" y="57"/>
                  </a:lnTo>
                  <a:lnTo>
                    <a:pt x="270" y="45"/>
                  </a:lnTo>
                  <a:lnTo>
                    <a:pt x="271" y="40"/>
                  </a:lnTo>
                  <a:lnTo>
                    <a:pt x="273" y="39"/>
                  </a:lnTo>
                  <a:lnTo>
                    <a:pt x="273" y="37"/>
                  </a:lnTo>
                  <a:lnTo>
                    <a:pt x="273" y="36"/>
                  </a:lnTo>
                  <a:lnTo>
                    <a:pt x="273" y="35"/>
                  </a:lnTo>
                  <a:lnTo>
                    <a:pt x="270" y="27"/>
                  </a:lnTo>
                  <a:lnTo>
                    <a:pt x="265" y="18"/>
                  </a:lnTo>
                  <a:lnTo>
                    <a:pt x="254" y="12"/>
                  </a:lnTo>
                  <a:lnTo>
                    <a:pt x="239" y="5"/>
                  </a:lnTo>
                  <a:lnTo>
                    <a:pt x="234" y="4"/>
                  </a:lnTo>
                  <a:lnTo>
                    <a:pt x="227" y="2"/>
                  </a:lnTo>
                  <a:lnTo>
                    <a:pt x="220" y="1"/>
                  </a:lnTo>
                  <a:lnTo>
                    <a:pt x="212" y="0"/>
                  </a:lnTo>
                  <a:lnTo>
                    <a:pt x="205" y="1"/>
                  </a:lnTo>
                  <a:lnTo>
                    <a:pt x="199" y="2"/>
                  </a:lnTo>
                  <a:lnTo>
                    <a:pt x="193" y="6"/>
                  </a:lnTo>
                  <a:lnTo>
                    <a:pt x="189" y="13"/>
                  </a:lnTo>
                  <a:close/>
                </a:path>
              </a:pathLst>
            </a:custGeom>
            <a:solidFill>
              <a:srgbClr val="000000"/>
            </a:solidFill>
            <a:ln w="9525">
              <a:noFill/>
              <a:round/>
              <a:headEnd/>
              <a:tailEnd/>
            </a:ln>
          </p:spPr>
          <p:txBody>
            <a:bodyPr/>
            <a:lstStyle/>
            <a:p>
              <a:endParaRPr lang="en-US"/>
            </a:p>
          </p:txBody>
        </p:sp>
        <p:sp>
          <p:nvSpPr>
            <p:cNvPr id="121" name="Rectangle 84"/>
            <p:cNvSpPr>
              <a:spLocks noChangeArrowheads="1"/>
            </p:cNvSpPr>
            <p:nvPr/>
          </p:nvSpPr>
          <p:spPr bwMode="auto">
            <a:xfrm>
              <a:off x="5075" y="3655"/>
              <a:ext cx="1" cy="1"/>
            </a:xfrm>
            <a:prstGeom prst="rect">
              <a:avLst/>
            </a:prstGeom>
            <a:solidFill>
              <a:srgbClr val="000000"/>
            </a:solidFill>
            <a:ln w="9525">
              <a:noFill/>
              <a:miter lim="800000"/>
              <a:headEnd/>
              <a:tailEnd/>
            </a:ln>
          </p:spPr>
          <p:txBody>
            <a:bodyPr/>
            <a:lstStyle/>
            <a:p>
              <a:endParaRPr lang="en-US"/>
            </a:p>
          </p:txBody>
        </p:sp>
        <p:sp>
          <p:nvSpPr>
            <p:cNvPr id="122" name="Freeform 85"/>
            <p:cNvSpPr>
              <a:spLocks/>
            </p:cNvSpPr>
            <p:nvPr/>
          </p:nvSpPr>
          <p:spPr bwMode="auto">
            <a:xfrm>
              <a:off x="4974" y="3657"/>
              <a:ext cx="99" cy="82"/>
            </a:xfrm>
            <a:custGeom>
              <a:avLst/>
              <a:gdLst/>
              <a:ahLst/>
              <a:cxnLst>
                <a:cxn ang="0">
                  <a:pos x="131" y="129"/>
                </a:cxn>
                <a:cxn ang="0">
                  <a:pos x="136" y="123"/>
                </a:cxn>
                <a:cxn ang="0">
                  <a:pos x="138" y="117"/>
                </a:cxn>
                <a:cxn ang="0">
                  <a:pos x="148" y="87"/>
                </a:cxn>
                <a:cxn ang="0">
                  <a:pos x="162" y="45"/>
                </a:cxn>
                <a:cxn ang="0">
                  <a:pos x="175" y="10"/>
                </a:cxn>
                <a:cxn ang="0">
                  <a:pos x="180" y="0"/>
                </a:cxn>
                <a:cxn ang="0">
                  <a:pos x="185" y="1"/>
                </a:cxn>
                <a:cxn ang="0">
                  <a:pos x="191" y="4"/>
                </a:cxn>
                <a:cxn ang="0">
                  <a:pos x="195" y="5"/>
                </a:cxn>
                <a:cxn ang="0">
                  <a:pos x="192" y="18"/>
                </a:cxn>
                <a:cxn ang="0">
                  <a:pos x="179" y="57"/>
                </a:cxn>
                <a:cxn ang="0">
                  <a:pos x="165" y="96"/>
                </a:cxn>
                <a:cxn ang="0">
                  <a:pos x="156" y="122"/>
                </a:cxn>
                <a:cxn ang="0">
                  <a:pos x="154" y="127"/>
                </a:cxn>
                <a:cxn ang="0">
                  <a:pos x="154" y="131"/>
                </a:cxn>
                <a:cxn ang="0">
                  <a:pos x="154" y="135"/>
                </a:cxn>
                <a:cxn ang="0">
                  <a:pos x="156" y="139"/>
                </a:cxn>
                <a:cxn ang="0">
                  <a:pos x="157" y="145"/>
                </a:cxn>
                <a:cxn ang="0">
                  <a:pos x="156" y="150"/>
                </a:cxn>
                <a:cxn ang="0">
                  <a:pos x="153" y="157"/>
                </a:cxn>
                <a:cxn ang="0">
                  <a:pos x="152" y="161"/>
                </a:cxn>
                <a:cxn ang="0">
                  <a:pos x="137" y="158"/>
                </a:cxn>
                <a:cxn ang="0">
                  <a:pos x="99" y="145"/>
                </a:cxn>
                <a:cxn ang="0">
                  <a:pos x="56" y="130"/>
                </a:cxn>
                <a:cxn ang="0">
                  <a:pos x="16" y="117"/>
                </a:cxn>
                <a:cxn ang="0">
                  <a:pos x="1" y="106"/>
                </a:cxn>
                <a:cxn ang="0">
                  <a:pos x="4" y="98"/>
                </a:cxn>
                <a:cxn ang="0">
                  <a:pos x="17" y="96"/>
                </a:cxn>
                <a:cxn ang="0">
                  <a:pos x="52" y="109"/>
                </a:cxn>
                <a:cxn ang="0">
                  <a:pos x="88" y="121"/>
                </a:cxn>
                <a:cxn ang="0">
                  <a:pos x="114" y="130"/>
                </a:cxn>
                <a:cxn ang="0">
                  <a:pos x="121" y="133"/>
                </a:cxn>
                <a:cxn ang="0">
                  <a:pos x="126" y="131"/>
                </a:cxn>
              </a:cxnLst>
              <a:rect l="0" t="0" r="r" b="b"/>
              <a:pathLst>
                <a:path w="197" h="162">
                  <a:moveTo>
                    <a:pt x="129" y="130"/>
                  </a:moveTo>
                  <a:lnTo>
                    <a:pt x="131" y="129"/>
                  </a:lnTo>
                  <a:lnTo>
                    <a:pt x="134" y="126"/>
                  </a:lnTo>
                  <a:lnTo>
                    <a:pt x="136" y="123"/>
                  </a:lnTo>
                  <a:lnTo>
                    <a:pt x="137" y="121"/>
                  </a:lnTo>
                  <a:lnTo>
                    <a:pt x="138" y="117"/>
                  </a:lnTo>
                  <a:lnTo>
                    <a:pt x="142" y="105"/>
                  </a:lnTo>
                  <a:lnTo>
                    <a:pt x="148" y="87"/>
                  </a:lnTo>
                  <a:lnTo>
                    <a:pt x="156" y="67"/>
                  </a:lnTo>
                  <a:lnTo>
                    <a:pt x="162" y="45"/>
                  </a:lnTo>
                  <a:lnTo>
                    <a:pt x="169" y="27"/>
                  </a:lnTo>
                  <a:lnTo>
                    <a:pt x="175" y="10"/>
                  </a:lnTo>
                  <a:lnTo>
                    <a:pt x="179" y="0"/>
                  </a:lnTo>
                  <a:lnTo>
                    <a:pt x="180" y="0"/>
                  </a:lnTo>
                  <a:lnTo>
                    <a:pt x="183" y="1"/>
                  </a:lnTo>
                  <a:lnTo>
                    <a:pt x="185" y="1"/>
                  </a:lnTo>
                  <a:lnTo>
                    <a:pt x="188" y="2"/>
                  </a:lnTo>
                  <a:lnTo>
                    <a:pt x="191" y="4"/>
                  </a:lnTo>
                  <a:lnTo>
                    <a:pt x="193" y="4"/>
                  </a:lnTo>
                  <a:lnTo>
                    <a:pt x="195" y="5"/>
                  </a:lnTo>
                  <a:lnTo>
                    <a:pt x="197" y="5"/>
                  </a:lnTo>
                  <a:lnTo>
                    <a:pt x="192" y="18"/>
                  </a:lnTo>
                  <a:lnTo>
                    <a:pt x="185" y="37"/>
                  </a:lnTo>
                  <a:lnTo>
                    <a:pt x="179" y="57"/>
                  </a:lnTo>
                  <a:lnTo>
                    <a:pt x="172" y="78"/>
                  </a:lnTo>
                  <a:lnTo>
                    <a:pt x="165" y="96"/>
                  </a:lnTo>
                  <a:lnTo>
                    <a:pt x="160" y="111"/>
                  </a:lnTo>
                  <a:lnTo>
                    <a:pt x="156" y="122"/>
                  </a:lnTo>
                  <a:lnTo>
                    <a:pt x="154" y="126"/>
                  </a:lnTo>
                  <a:lnTo>
                    <a:pt x="154" y="127"/>
                  </a:lnTo>
                  <a:lnTo>
                    <a:pt x="154" y="129"/>
                  </a:lnTo>
                  <a:lnTo>
                    <a:pt x="154" y="131"/>
                  </a:lnTo>
                  <a:lnTo>
                    <a:pt x="154" y="133"/>
                  </a:lnTo>
                  <a:lnTo>
                    <a:pt x="154" y="135"/>
                  </a:lnTo>
                  <a:lnTo>
                    <a:pt x="156" y="137"/>
                  </a:lnTo>
                  <a:lnTo>
                    <a:pt x="156" y="139"/>
                  </a:lnTo>
                  <a:lnTo>
                    <a:pt x="157" y="142"/>
                  </a:lnTo>
                  <a:lnTo>
                    <a:pt x="157" y="145"/>
                  </a:lnTo>
                  <a:lnTo>
                    <a:pt x="156" y="148"/>
                  </a:lnTo>
                  <a:lnTo>
                    <a:pt x="156" y="150"/>
                  </a:lnTo>
                  <a:lnTo>
                    <a:pt x="154" y="154"/>
                  </a:lnTo>
                  <a:lnTo>
                    <a:pt x="153" y="157"/>
                  </a:lnTo>
                  <a:lnTo>
                    <a:pt x="153" y="160"/>
                  </a:lnTo>
                  <a:lnTo>
                    <a:pt x="152" y="161"/>
                  </a:lnTo>
                  <a:lnTo>
                    <a:pt x="150" y="162"/>
                  </a:lnTo>
                  <a:lnTo>
                    <a:pt x="137" y="158"/>
                  </a:lnTo>
                  <a:lnTo>
                    <a:pt x="119" y="152"/>
                  </a:lnTo>
                  <a:lnTo>
                    <a:pt x="99" y="145"/>
                  </a:lnTo>
                  <a:lnTo>
                    <a:pt x="78" y="138"/>
                  </a:lnTo>
                  <a:lnTo>
                    <a:pt x="56" y="130"/>
                  </a:lnTo>
                  <a:lnTo>
                    <a:pt x="35" y="123"/>
                  </a:lnTo>
                  <a:lnTo>
                    <a:pt x="16" y="117"/>
                  </a:lnTo>
                  <a:lnTo>
                    <a:pt x="0" y="111"/>
                  </a:lnTo>
                  <a:lnTo>
                    <a:pt x="1" y="106"/>
                  </a:lnTo>
                  <a:lnTo>
                    <a:pt x="2" y="102"/>
                  </a:lnTo>
                  <a:lnTo>
                    <a:pt x="4" y="98"/>
                  </a:lnTo>
                  <a:lnTo>
                    <a:pt x="5" y="92"/>
                  </a:lnTo>
                  <a:lnTo>
                    <a:pt x="17" y="96"/>
                  </a:lnTo>
                  <a:lnTo>
                    <a:pt x="33" y="102"/>
                  </a:lnTo>
                  <a:lnTo>
                    <a:pt x="52" y="109"/>
                  </a:lnTo>
                  <a:lnTo>
                    <a:pt x="71" y="115"/>
                  </a:lnTo>
                  <a:lnTo>
                    <a:pt x="88" y="121"/>
                  </a:lnTo>
                  <a:lnTo>
                    <a:pt x="105" y="126"/>
                  </a:lnTo>
                  <a:lnTo>
                    <a:pt x="114" y="130"/>
                  </a:lnTo>
                  <a:lnTo>
                    <a:pt x="118" y="131"/>
                  </a:lnTo>
                  <a:lnTo>
                    <a:pt x="121" y="133"/>
                  </a:lnTo>
                  <a:lnTo>
                    <a:pt x="123" y="133"/>
                  </a:lnTo>
                  <a:lnTo>
                    <a:pt x="126" y="131"/>
                  </a:lnTo>
                  <a:lnTo>
                    <a:pt x="129" y="130"/>
                  </a:lnTo>
                  <a:close/>
                </a:path>
              </a:pathLst>
            </a:custGeom>
            <a:solidFill>
              <a:srgbClr val="7F7F7F"/>
            </a:solidFill>
            <a:ln w="9525">
              <a:noFill/>
              <a:round/>
              <a:headEnd/>
              <a:tailEnd/>
            </a:ln>
          </p:spPr>
          <p:txBody>
            <a:bodyPr/>
            <a:lstStyle/>
            <a:p>
              <a:endParaRPr lang="en-US"/>
            </a:p>
          </p:txBody>
        </p:sp>
        <p:sp>
          <p:nvSpPr>
            <p:cNvPr id="123" name="Freeform 86"/>
            <p:cNvSpPr>
              <a:spLocks/>
            </p:cNvSpPr>
            <p:nvPr/>
          </p:nvSpPr>
          <p:spPr bwMode="auto">
            <a:xfrm>
              <a:off x="5056" y="3740"/>
              <a:ext cx="1" cy="1"/>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00000"/>
            </a:solidFill>
            <a:ln w="9525">
              <a:noFill/>
              <a:round/>
              <a:headEnd/>
              <a:tailEnd/>
            </a:ln>
          </p:spPr>
          <p:txBody>
            <a:bodyPr/>
            <a:lstStyle/>
            <a:p>
              <a:endParaRPr lang="en-US"/>
            </a:p>
          </p:txBody>
        </p:sp>
        <p:sp>
          <p:nvSpPr>
            <p:cNvPr id="124" name="Freeform 87"/>
            <p:cNvSpPr>
              <a:spLocks/>
            </p:cNvSpPr>
            <p:nvPr/>
          </p:nvSpPr>
          <p:spPr bwMode="auto">
            <a:xfrm>
              <a:off x="4902" y="3622"/>
              <a:ext cx="35" cy="49"/>
            </a:xfrm>
            <a:custGeom>
              <a:avLst/>
              <a:gdLst/>
              <a:ahLst/>
              <a:cxnLst>
                <a:cxn ang="0">
                  <a:pos x="29" y="1"/>
                </a:cxn>
                <a:cxn ang="0">
                  <a:pos x="27" y="2"/>
                </a:cxn>
                <a:cxn ang="0">
                  <a:pos x="26" y="4"/>
                </a:cxn>
                <a:cxn ang="0">
                  <a:pos x="25" y="5"/>
                </a:cxn>
                <a:cxn ang="0">
                  <a:pos x="25" y="6"/>
                </a:cxn>
                <a:cxn ang="0">
                  <a:pos x="0" y="76"/>
                </a:cxn>
                <a:cxn ang="0">
                  <a:pos x="0" y="79"/>
                </a:cxn>
                <a:cxn ang="0">
                  <a:pos x="2" y="83"/>
                </a:cxn>
                <a:cxn ang="0">
                  <a:pos x="3" y="86"/>
                </a:cxn>
                <a:cxn ang="0">
                  <a:pos x="6" y="87"/>
                </a:cxn>
                <a:cxn ang="0">
                  <a:pos x="35" y="98"/>
                </a:cxn>
                <a:cxn ang="0">
                  <a:pos x="39" y="98"/>
                </a:cxn>
                <a:cxn ang="0">
                  <a:pos x="42" y="97"/>
                </a:cxn>
                <a:cxn ang="0">
                  <a:pos x="45" y="95"/>
                </a:cxn>
                <a:cxn ang="0">
                  <a:pos x="47" y="92"/>
                </a:cxn>
                <a:cxn ang="0">
                  <a:pos x="70" y="23"/>
                </a:cxn>
                <a:cxn ang="0">
                  <a:pos x="72" y="21"/>
                </a:cxn>
                <a:cxn ang="0">
                  <a:pos x="72" y="19"/>
                </a:cxn>
                <a:cxn ang="0">
                  <a:pos x="72" y="17"/>
                </a:cxn>
                <a:cxn ang="0">
                  <a:pos x="70" y="16"/>
                </a:cxn>
                <a:cxn ang="0">
                  <a:pos x="69" y="14"/>
                </a:cxn>
                <a:cxn ang="0">
                  <a:pos x="68" y="13"/>
                </a:cxn>
                <a:cxn ang="0">
                  <a:pos x="66" y="12"/>
                </a:cxn>
                <a:cxn ang="0">
                  <a:pos x="65" y="10"/>
                </a:cxn>
                <a:cxn ang="0">
                  <a:pos x="35" y="1"/>
                </a:cxn>
                <a:cxn ang="0">
                  <a:pos x="34" y="0"/>
                </a:cxn>
                <a:cxn ang="0">
                  <a:pos x="33" y="0"/>
                </a:cxn>
                <a:cxn ang="0">
                  <a:pos x="30" y="0"/>
                </a:cxn>
                <a:cxn ang="0">
                  <a:pos x="29" y="1"/>
                </a:cxn>
              </a:cxnLst>
              <a:rect l="0" t="0" r="r" b="b"/>
              <a:pathLst>
                <a:path w="72" h="98">
                  <a:moveTo>
                    <a:pt x="29" y="1"/>
                  </a:moveTo>
                  <a:lnTo>
                    <a:pt x="27" y="2"/>
                  </a:lnTo>
                  <a:lnTo>
                    <a:pt x="26" y="4"/>
                  </a:lnTo>
                  <a:lnTo>
                    <a:pt x="25" y="5"/>
                  </a:lnTo>
                  <a:lnTo>
                    <a:pt x="25" y="6"/>
                  </a:lnTo>
                  <a:lnTo>
                    <a:pt x="0" y="76"/>
                  </a:lnTo>
                  <a:lnTo>
                    <a:pt x="0" y="79"/>
                  </a:lnTo>
                  <a:lnTo>
                    <a:pt x="2" y="83"/>
                  </a:lnTo>
                  <a:lnTo>
                    <a:pt x="3" y="86"/>
                  </a:lnTo>
                  <a:lnTo>
                    <a:pt x="6" y="87"/>
                  </a:lnTo>
                  <a:lnTo>
                    <a:pt x="35" y="98"/>
                  </a:lnTo>
                  <a:lnTo>
                    <a:pt x="39" y="98"/>
                  </a:lnTo>
                  <a:lnTo>
                    <a:pt x="42" y="97"/>
                  </a:lnTo>
                  <a:lnTo>
                    <a:pt x="45" y="95"/>
                  </a:lnTo>
                  <a:lnTo>
                    <a:pt x="47" y="92"/>
                  </a:lnTo>
                  <a:lnTo>
                    <a:pt x="70" y="23"/>
                  </a:lnTo>
                  <a:lnTo>
                    <a:pt x="72" y="21"/>
                  </a:lnTo>
                  <a:lnTo>
                    <a:pt x="72" y="19"/>
                  </a:lnTo>
                  <a:lnTo>
                    <a:pt x="72" y="17"/>
                  </a:lnTo>
                  <a:lnTo>
                    <a:pt x="70" y="16"/>
                  </a:lnTo>
                  <a:lnTo>
                    <a:pt x="69" y="14"/>
                  </a:lnTo>
                  <a:lnTo>
                    <a:pt x="68" y="13"/>
                  </a:lnTo>
                  <a:lnTo>
                    <a:pt x="66" y="12"/>
                  </a:lnTo>
                  <a:lnTo>
                    <a:pt x="65" y="10"/>
                  </a:lnTo>
                  <a:lnTo>
                    <a:pt x="35" y="1"/>
                  </a:lnTo>
                  <a:lnTo>
                    <a:pt x="34" y="0"/>
                  </a:lnTo>
                  <a:lnTo>
                    <a:pt x="33" y="0"/>
                  </a:lnTo>
                  <a:lnTo>
                    <a:pt x="30" y="0"/>
                  </a:lnTo>
                  <a:lnTo>
                    <a:pt x="29" y="1"/>
                  </a:lnTo>
                  <a:close/>
                </a:path>
              </a:pathLst>
            </a:custGeom>
            <a:solidFill>
              <a:srgbClr val="000000"/>
            </a:solidFill>
            <a:ln w="9525">
              <a:noFill/>
              <a:round/>
              <a:headEnd/>
              <a:tailEnd/>
            </a:ln>
          </p:spPr>
          <p:txBody>
            <a:bodyPr/>
            <a:lstStyle/>
            <a:p>
              <a:endParaRPr lang="en-US"/>
            </a:p>
          </p:txBody>
        </p:sp>
        <p:sp>
          <p:nvSpPr>
            <p:cNvPr id="125" name="Freeform 88"/>
            <p:cNvSpPr>
              <a:spLocks/>
            </p:cNvSpPr>
            <p:nvPr/>
          </p:nvSpPr>
          <p:spPr bwMode="auto">
            <a:xfrm>
              <a:off x="4911" y="3632"/>
              <a:ext cx="16" cy="29"/>
            </a:xfrm>
            <a:custGeom>
              <a:avLst/>
              <a:gdLst/>
              <a:ahLst/>
              <a:cxnLst>
                <a:cxn ang="0">
                  <a:pos x="19" y="0"/>
                </a:cxn>
                <a:cxn ang="0">
                  <a:pos x="23" y="1"/>
                </a:cxn>
                <a:cxn ang="0">
                  <a:pos x="26" y="3"/>
                </a:cxn>
                <a:cxn ang="0">
                  <a:pos x="28" y="4"/>
                </a:cxn>
                <a:cxn ang="0">
                  <a:pos x="32" y="5"/>
                </a:cxn>
                <a:cxn ang="0">
                  <a:pos x="28" y="16"/>
                </a:cxn>
                <a:cxn ang="0">
                  <a:pos x="23" y="31"/>
                </a:cxn>
                <a:cxn ang="0">
                  <a:pos x="18" y="47"/>
                </a:cxn>
                <a:cxn ang="0">
                  <a:pos x="14" y="58"/>
                </a:cxn>
                <a:cxn ang="0">
                  <a:pos x="10" y="56"/>
                </a:cxn>
                <a:cxn ang="0">
                  <a:pos x="7" y="55"/>
                </a:cxn>
                <a:cxn ang="0">
                  <a:pos x="4" y="55"/>
                </a:cxn>
                <a:cxn ang="0">
                  <a:pos x="0" y="54"/>
                </a:cxn>
                <a:cxn ang="0">
                  <a:pos x="4" y="43"/>
                </a:cxn>
                <a:cxn ang="0">
                  <a:pos x="10" y="27"/>
                </a:cxn>
                <a:cxn ang="0">
                  <a:pos x="15" y="12"/>
                </a:cxn>
                <a:cxn ang="0">
                  <a:pos x="19" y="0"/>
                </a:cxn>
              </a:cxnLst>
              <a:rect l="0" t="0" r="r" b="b"/>
              <a:pathLst>
                <a:path w="32" h="58">
                  <a:moveTo>
                    <a:pt x="19" y="0"/>
                  </a:moveTo>
                  <a:lnTo>
                    <a:pt x="23" y="1"/>
                  </a:lnTo>
                  <a:lnTo>
                    <a:pt x="26" y="3"/>
                  </a:lnTo>
                  <a:lnTo>
                    <a:pt x="28" y="4"/>
                  </a:lnTo>
                  <a:lnTo>
                    <a:pt x="32" y="5"/>
                  </a:lnTo>
                  <a:lnTo>
                    <a:pt x="28" y="16"/>
                  </a:lnTo>
                  <a:lnTo>
                    <a:pt x="23" y="31"/>
                  </a:lnTo>
                  <a:lnTo>
                    <a:pt x="18" y="47"/>
                  </a:lnTo>
                  <a:lnTo>
                    <a:pt x="14" y="58"/>
                  </a:lnTo>
                  <a:lnTo>
                    <a:pt x="10" y="56"/>
                  </a:lnTo>
                  <a:lnTo>
                    <a:pt x="7" y="55"/>
                  </a:lnTo>
                  <a:lnTo>
                    <a:pt x="4" y="55"/>
                  </a:lnTo>
                  <a:lnTo>
                    <a:pt x="0" y="54"/>
                  </a:lnTo>
                  <a:lnTo>
                    <a:pt x="4" y="43"/>
                  </a:lnTo>
                  <a:lnTo>
                    <a:pt x="10" y="27"/>
                  </a:lnTo>
                  <a:lnTo>
                    <a:pt x="15" y="12"/>
                  </a:lnTo>
                  <a:lnTo>
                    <a:pt x="19" y="0"/>
                  </a:lnTo>
                  <a:close/>
                </a:path>
              </a:pathLst>
            </a:custGeom>
            <a:solidFill>
              <a:srgbClr val="7F7F7F"/>
            </a:solidFill>
            <a:ln w="9525">
              <a:noFill/>
              <a:round/>
              <a:headEnd/>
              <a:tailEnd/>
            </a:ln>
          </p:spPr>
          <p:txBody>
            <a:bodyPr/>
            <a:lstStyle/>
            <a:p>
              <a:endParaRPr lang="en-US"/>
            </a:p>
          </p:txBody>
        </p:sp>
        <p:sp>
          <p:nvSpPr>
            <p:cNvPr id="126" name="Freeform 89"/>
            <p:cNvSpPr>
              <a:spLocks/>
            </p:cNvSpPr>
            <p:nvPr/>
          </p:nvSpPr>
          <p:spPr bwMode="auto">
            <a:xfrm>
              <a:off x="4783" y="3614"/>
              <a:ext cx="214" cy="123"/>
            </a:xfrm>
            <a:custGeom>
              <a:avLst/>
              <a:gdLst/>
              <a:ahLst/>
              <a:cxnLst>
                <a:cxn ang="0">
                  <a:pos x="36" y="6"/>
                </a:cxn>
                <a:cxn ang="0">
                  <a:pos x="1" y="108"/>
                </a:cxn>
                <a:cxn ang="0">
                  <a:pos x="0" y="110"/>
                </a:cxn>
                <a:cxn ang="0">
                  <a:pos x="0" y="111"/>
                </a:cxn>
                <a:cxn ang="0">
                  <a:pos x="0" y="114"/>
                </a:cxn>
                <a:cxn ang="0">
                  <a:pos x="1" y="115"/>
                </a:cxn>
                <a:cxn ang="0">
                  <a:pos x="2" y="117"/>
                </a:cxn>
                <a:cxn ang="0">
                  <a:pos x="4" y="118"/>
                </a:cxn>
                <a:cxn ang="0">
                  <a:pos x="5" y="119"/>
                </a:cxn>
                <a:cxn ang="0">
                  <a:pos x="6" y="119"/>
                </a:cxn>
                <a:cxn ang="0">
                  <a:pos x="378" y="246"/>
                </a:cxn>
                <a:cxn ang="0">
                  <a:pos x="379" y="246"/>
                </a:cxn>
                <a:cxn ang="0">
                  <a:pos x="383" y="246"/>
                </a:cxn>
                <a:cxn ang="0">
                  <a:pos x="386" y="246"/>
                </a:cxn>
                <a:cxn ang="0">
                  <a:pos x="387" y="246"/>
                </a:cxn>
                <a:cxn ang="0">
                  <a:pos x="398" y="235"/>
                </a:cxn>
                <a:cxn ang="0">
                  <a:pos x="407" y="219"/>
                </a:cxn>
                <a:cxn ang="0">
                  <a:pos x="414" y="204"/>
                </a:cxn>
                <a:cxn ang="0">
                  <a:pos x="418" y="193"/>
                </a:cxn>
                <a:cxn ang="0">
                  <a:pos x="423" y="174"/>
                </a:cxn>
                <a:cxn ang="0">
                  <a:pos x="427" y="154"/>
                </a:cxn>
                <a:cxn ang="0">
                  <a:pos x="426" y="137"/>
                </a:cxn>
                <a:cxn ang="0">
                  <a:pos x="418" y="127"/>
                </a:cxn>
                <a:cxn ang="0">
                  <a:pos x="47" y="1"/>
                </a:cxn>
                <a:cxn ang="0">
                  <a:pos x="44" y="0"/>
                </a:cxn>
                <a:cxn ang="0">
                  <a:pos x="40" y="1"/>
                </a:cxn>
                <a:cxn ang="0">
                  <a:pos x="37" y="2"/>
                </a:cxn>
                <a:cxn ang="0">
                  <a:pos x="36" y="6"/>
                </a:cxn>
              </a:cxnLst>
              <a:rect l="0" t="0" r="r" b="b"/>
              <a:pathLst>
                <a:path w="427" h="246">
                  <a:moveTo>
                    <a:pt x="36" y="6"/>
                  </a:moveTo>
                  <a:lnTo>
                    <a:pt x="1" y="108"/>
                  </a:lnTo>
                  <a:lnTo>
                    <a:pt x="0" y="110"/>
                  </a:lnTo>
                  <a:lnTo>
                    <a:pt x="0" y="111"/>
                  </a:lnTo>
                  <a:lnTo>
                    <a:pt x="0" y="114"/>
                  </a:lnTo>
                  <a:lnTo>
                    <a:pt x="1" y="115"/>
                  </a:lnTo>
                  <a:lnTo>
                    <a:pt x="2" y="117"/>
                  </a:lnTo>
                  <a:lnTo>
                    <a:pt x="4" y="118"/>
                  </a:lnTo>
                  <a:lnTo>
                    <a:pt x="5" y="119"/>
                  </a:lnTo>
                  <a:lnTo>
                    <a:pt x="6" y="119"/>
                  </a:lnTo>
                  <a:lnTo>
                    <a:pt x="378" y="246"/>
                  </a:lnTo>
                  <a:lnTo>
                    <a:pt x="379" y="246"/>
                  </a:lnTo>
                  <a:lnTo>
                    <a:pt x="383" y="246"/>
                  </a:lnTo>
                  <a:lnTo>
                    <a:pt x="386" y="246"/>
                  </a:lnTo>
                  <a:lnTo>
                    <a:pt x="387" y="246"/>
                  </a:lnTo>
                  <a:lnTo>
                    <a:pt x="398" y="235"/>
                  </a:lnTo>
                  <a:lnTo>
                    <a:pt x="407" y="219"/>
                  </a:lnTo>
                  <a:lnTo>
                    <a:pt x="414" y="204"/>
                  </a:lnTo>
                  <a:lnTo>
                    <a:pt x="418" y="193"/>
                  </a:lnTo>
                  <a:lnTo>
                    <a:pt x="423" y="174"/>
                  </a:lnTo>
                  <a:lnTo>
                    <a:pt x="427" y="154"/>
                  </a:lnTo>
                  <a:lnTo>
                    <a:pt x="426" y="137"/>
                  </a:lnTo>
                  <a:lnTo>
                    <a:pt x="418" y="127"/>
                  </a:lnTo>
                  <a:lnTo>
                    <a:pt x="47" y="1"/>
                  </a:lnTo>
                  <a:lnTo>
                    <a:pt x="44" y="0"/>
                  </a:lnTo>
                  <a:lnTo>
                    <a:pt x="40" y="1"/>
                  </a:lnTo>
                  <a:lnTo>
                    <a:pt x="37" y="2"/>
                  </a:lnTo>
                  <a:lnTo>
                    <a:pt x="36" y="6"/>
                  </a:lnTo>
                  <a:close/>
                </a:path>
              </a:pathLst>
            </a:custGeom>
            <a:solidFill>
              <a:srgbClr val="000000"/>
            </a:solidFill>
            <a:ln w="9525">
              <a:noFill/>
              <a:round/>
              <a:headEnd/>
              <a:tailEnd/>
            </a:ln>
          </p:spPr>
          <p:txBody>
            <a:bodyPr/>
            <a:lstStyle/>
            <a:p>
              <a:endParaRPr lang="en-US"/>
            </a:p>
          </p:txBody>
        </p:sp>
        <p:sp>
          <p:nvSpPr>
            <p:cNvPr id="127" name="Freeform 90"/>
            <p:cNvSpPr>
              <a:spLocks/>
            </p:cNvSpPr>
            <p:nvPr/>
          </p:nvSpPr>
          <p:spPr bwMode="auto">
            <a:xfrm>
              <a:off x="4793" y="3624"/>
              <a:ext cx="195" cy="105"/>
            </a:xfrm>
            <a:custGeom>
              <a:avLst/>
              <a:gdLst/>
              <a:ahLst/>
              <a:cxnLst>
                <a:cxn ang="0">
                  <a:pos x="29" y="0"/>
                </a:cxn>
                <a:cxn ang="0">
                  <a:pos x="36" y="2"/>
                </a:cxn>
                <a:cxn ang="0">
                  <a:pos x="50" y="6"/>
                </a:cxn>
                <a:cxn ang="0">
                  <a:pos x="68" y="13"/>
                </a:cxn>
                <a:cxn ang="0">
                  <a:pos x="91" y="21"/>
                </a:cxn>
                <a:cxn ang="0">
                  <a:pos x="119" y="31"/>
                </a:cxn>
                <a:cxn ang="0">
                  <a:pos x="149" y="40"/>
                </a:cxn>
                <a:cxn ang="0">
                  <a:pos x="181" y="51"/>
                </a:cxn>
                <a:cxn ang="0">
                  <a:pos x="214" y="63"/>
                </a:cxn>
                <a:cxn ang="0">
                  <a:pos x="246" y="74"/>
                </a:cxn>
                <a:cxn ang="0">
                  <a:pos x="278" y="84"/>
                </a:cxn>
                <a:cxn ang="0">
                  <a:pos x="306" y="95"/>
                </a:cxn>
                <a:cxn ang="0">
                  <a:pos x="333" y="103"/>
                </a:cxn>
                <a:cxn ang="0">
                  <a:pos x="356" y="111"/>
                </a:cxn>
                <a:cxn ang="0">
                  <a:pos x="374" y="118"/>
                </a:cxn>
                <a:cxn ang="0">
                  <a:pos x="385" y="122"/>
                </a:cxn>
                <a:cxn ang="0">
                  <a:pos x="390" y="123"/>
                </a:cxn>
                <a:cxn ang="0">
                  <a:pos x="390" y="123"/>
                </a:cxn>
                <a:cxn ang="0">
                  <a:pos x="390" y="125"/>
                </a:cxn>
                <a:cxn ang="0">
                  <a:pos x="390" y="125"/>
                </a:cxn>
                <a:cxn ang="0">
                  <a:pos x="390" y="126"/>
                </a:cxn>
                <a:cxn ang="0">
                  <a:pos x="390" y="133"/>
                </a:cxn>
                <a:cxn ang="0">
                  <a:pos x="387" y="142"/>
                </a:cxn>
                <a:cxn ang="0">
                  <a:pos x="385" y="154"/>
                </a:cxn>
                <a:cxn ang="0">
                  <a:pos x="380" y="168"/>
                </a:cxn>
                <a:cxn ang="0">
                  <a:pos x="375" y="184"/>
                </a:cxn>
                <a:cxn ang="0">
                  <a:pos x="368" y="196"/>
                </a:cxn>
                <a:cxn ang="0">
                  <a:pos x="364" y="204"/>
                </a:cxn>
                <a:cxn ang="0">
                  <a:pos x="360" y="208"/>
                </a:cxn>
                <a:cxn ang="0">
                  <a:pos x="352" y="205"/>
                </a:cxn>
                <a:cxn ang="0">
                  <a:pos x="339" y="201"/>
                </a:cxn>
                <a:cxn ang="0">
                  <a:pos x="321" y="195"/>
                </a:cxn>
                <a:cxn ang="0">
                  <a:pos x="300" y="188"/>
                </a:cxn>
                <a:cxn ang="0">
                  <a:pos x="274" y="180"/>
                </a:cxn>
                <a:cxn ang="0">
                  <a:pos x="247" y="171"/>
                </a:cxn>
                <a:cxn ang="0">
                  <a:pos x="219" y="161"/>
                </a:cxn>
                <a:cxn ang="0">
                  <a:pos x="188" y="150"/>
                </a:cxn>
                <a:cxn ang="0">
                  <a:pos x="158" y="140"/>
                </a:cxn>
                <a:cxn ang="0">
                  <a:pos x="129" y="130"/>
                </a:cxn>
                <a:cxn ang="0">
                  <a:pos x="101" y="121"/>
                </a:cxn>
                <a:cxn ang="0">
                  <a:pos x="74" y="111"/>
                </a:cxn>
                <a:cxn ang="0">
                  <a:pos x="50" y="103"/>
                </a:cxn>
                <a:cxn ang="0">
                  <a:pos x="28" y="95"/>
                </a:cxn>
                <a:cxn ang="0">
                  <a:pos x="12" y="90"/>
                </a:cxn>
                <a:cxn ang="0">
                  <a:pos x="0" y="86"/>
                </a:cxn>
                <a:cxn ang="0">
                  <a:pos x="5" y="68"/>
                </a:cxn>
                <a:cxn ang="0">
                  <a:pos x="15" y="43"/>
                </a:cxn>
                <a:cxn ang="0">
                  <a:pos x="24" y="16"/>
                </a:cxn>
                <a:cxn ang="0">
                  <a:pos x="29" y="0"/>
                </a:cxn>
              </a:cxnLst>
              <a:rect l="0" t="0" r="r" b="b"/>
              <a:pathLst>
                <a:path w="390" h="208">
                  <a:moveTo>
                    <a:pt x="29" y="0"/>
                  </a:moveTo>
                  <a:lnTo>
                    <a:pt x="36" y="2"/>
                  </a:lnTo>
                  <a:lnTo>
                    <a:pt x="50" y="6"/>
                  </a:lnTo>
                  <a:lnTo>
                    <a:pt x="68" y="13"/>
                  </a:lnTo>
                  <a:lnTo>
                    <a:pt x="91" y="21"/>
                  </a:lnTo>
                  <a:lnTo>
                    <a:pt x="119" y="31"/>
                  </a:lnTo>
                  <a:lnTo>
                    <a:pt x="149" y="40"/>
                  </a:lnTo>
                  <a:lnTo>
                    <a:pt x="181" y="51"/>
                  </a:lnTo>
                  <a:lnTo>
                    <a:pt x="214" y="63"/>
                  </a:lnTo>
                  <a:lnTo>
                    <a:pt x="246" y="74"/>
                  </a:lnTo>
                  <a:lnTo>
                    <a:pt x="278" y="84"/>
                  </a:lnTo>
                  <a:lnTo>
                    <a:pt x="306" y="95"/>
                  </a:lnTo>
                  <a:lnTo>
                    <a:pt x="333" y="103"/>
                  </a:lnTo>
                  <a:lnTo>
                    <a:pt x="356" y="111"/>
                  </a:lnTo>
                  <a:lnTo>
                    <a:pt x="374" y="118"/>
                  </a:lnTo>
                  <a:lnTo>
                    <a:pt x="385" y="122"/>
                  </a:lnTo>
                  <a:lnTo>
                    <a:pt x="390" y="123"/>
                  </a:lnTo>
                  <a:lnTo>
                    <a:pt x="390" y="123"/>
                  </a:lnTo>
                  <a:lnTo>
                    <a:pt x="390" y="125"/>
                  </a:lnTo>
                  <a:lnTo>
                    <a:pt x="390" y="125"/>
                  </a:lnTo>
                  <a:lnTo>
                    <a:pt x="390" y="126"/>
                  </a:lnTo>
                  <a:lnTo>
                    <a:pt x="390" y="133"/>
                  </a:lnTo>
                  <a:lnTo>
                    <a:pt x="387" y="142"/>
                  </a:lnTo>
                  <a:lnTo>
                    <a:pt x="385" y="154"/>
                  </a:lnTo>
                  <a:lnTo>
                    <a:pt x="380" y="168"/>
                  </a:lnTo>
                  <a:lnTo>
                    <a:pt x="375" y="184"/>
                  </a:lnTo>
                  <a:lnTo>
                    <a:pt x="368" y="196"/>
                  </a:lnTo>
                  <a:lnTo>
                    <a:pt x="364" y="204"/>
                  </a:lnTo>
                  <a:lnTo>
                    <a:pt x="360" y="208"/>
                  </a:lnTo>
                  <a:lnTo>
                    <a:pt x="352" y="205"/>
                  </a:lnTo>
                  <a:lnTo>
                    <a:pt x="339" y="201"/>
                  </a:lnTo>
                  <a:lnTo>
                    <a:pt x="321" y="195"/>
                  </a:lnTo>
                  <a:lnTo>
                    <a:pt x="300" y="188"/>
                  </a:lnTo>
                  <a:lnTo>
                    <a:pt x="274" y="180"/>
                  </a:lnTo>
                  <a:lnTo>
                    <a:pt x="247" y="171"/>
                  </a:lnTo>
                  <a:lnTo>
                    <a:pt x="219" y="161"/>
                  </a:lnTo>
                  <a:lnTo>
                    <a:pt x="188" y="150"/>
                  </a:lnTo>
                  <a:lnTo>
                    <a:pt x="158" y="140"/>
                  </a:lnTo>
                  <a:lnTo>
                    <a:pt x="129" y="130"/>
                  </a:lnTo>
                  <a:lnTo>
                    <a:pt x="101" y="121"/>
                  </a:lnTo>
                  <a:lnTo>
                    <a:pt x="74" y="111"/>
                  </a:lnTo>
                  <a:lnTo>
                    <a:pt x="50" y="103"/>
                  </a:lnTo>
                  <a:lnTo>
                    <a:pt x="28" y="95"/>
                  </a:lnTo>
                  <a:lnTo>
                    <a:pt x="12" y="90"/>
                  </a:lnTo>
                  <a:lnTo>
                    <a:pt x="0" y="86"/>
                  </a:lnTo>
                  <a:lnTo>
                    <a:pt x="5" y="68"/>
                  </a:lnTo>
                  <a:lnTo>
                    <a:pt x="15" y="43"/>
                  </a:lnTo>
                  <a:lnTo>
                    <a:pt x="24" y="16"/>
                  </a:lnTo>
                  <a:lnTo>
                    <a:pt x="29" y="0"/>
                  </a:lnTo>
                  <a:close/>
                </a:path>
              </a:pathLst>
            </a:custGeom>
            <a:solidFill>
              <a:srgbClr val="000000"/>
            </a:solidFill>
            <a:ln w="9525">
              <a:noFill/>
              <a:round/>
              <a:headEnd/>
              <a:tailEnd/>
            </a:ln>
          </p:spPr>
          <p:txBody>
            <a:bodyPr/>
            <a:lstStyle/>
            <a:p>
              <a:endParaRPr lang="en-US"/>
            </a:p>
          </p:txBody>
        </p:sp>
        <p:sp>
          <p:nvSpPr>
            <p:cNvPr id="128" name="Freeform 91"/>
            <p:cNvSpPr>
              <a:spLocks/>
            </p:cNvSpPr>
            <p:nvPr/>
          </p:nvSpPr>
          <p:spPr bwMode="auto">
            <a:xfrm>
              <a:off x="4975" y="3729"/>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00000"/>
            </a:solidFill>
            <a:ln w="9525">
              <a:noFill/>
              <a:round/>
              <a:headEnd/>
              <a:tailEnd/>
            </a:ln>
          </p:spPr>
          <p:txBody>
            <a:bodyPr/>
            <a:lstStyle/>
            <a:p>
              <a:endParaRPr lang="en-US"/>
            </a:p>
          </p:txBody>
        </p:sp>
        <p:sp>
          <p:nvSpPr>
            <p:cNvPr id="129" name="Freeform 92"/>
            <p:cNvSpPr>
              <a:spLocks/>
            </p:cNvSpPr>
            <p:nvPr/>
          </p:nvSpPr>
          <p:spPr bwMode="auto">
            <a:xfrm>
              <a:off x="4568" y="3528"/>
              <a:ext cx="318" cy="184"/>
            </a:xfrm>
            <a:custGeom>
              <a:avLst/>
              <a:gdLst/>
              <a:ahLst/>
              <a:cxnLst>
                <a:cxn ang="0">
                  <a:pos x="62" y="3"/>
                </a:cxn>
                <a:cxn ang="0">
                  <a:pos x="59" y="4"/>
                </a:cxn>
                <a:cxn ang="0">
                  <a:pos x="57" y="7"/>
                </a:cxn>
                <a:cxn ang="0">
                  <a:pos x="54" y="10"/>
                </a:cxn>
                <a:cxn ang="0">
                  <a:pos x="53" y="12"/>
                </a:cxn>
                <a:cxn ang="0">
                  <a:pos x="1" y="163"/>
                </a:cxn>
                <a:cxn ang="0">
                  <a:pos x="0" y="170"/>
                </a:cxn>
                <a:cxn ang="0">
                  <a:pos x="3" y="175"/>
                </a:cxn>
                <a:cxn ang="0">
                  <a:pos x="7" y="180"/>
                </a:cxn>
                <a:cxn ang="0">
                  <a:pos x="12" y="183"/>
                </a:cxn>
                <a:cxn ang="0">
                  <a:pos x="557" y="370"/>
                </a:cxn>
                <a:cxn ang="0">
                  <a:pos x="560" y="369"/>
                </a:cxn>
                <a:cxn ang="0">
                  <a:pos x="565" y="369"/>
                </a:cxn>
                <a:cxn ang="0">
                  <a:pos x="570" y="367"/>
                </a:cxn>
                <a:cxn ang="0">
                  <a:pos x="573" y="367"/>
                </a:cxn>
                <a:cxn ang="0">
                  <a:pos x="581" y="362"/>
                </a:cxn>
                <a:cxn ang="0">
                  <a:pos x="589" y="352"/>
                </a:cxn>
                <a:cxn ang="0">
                  <a:pos x="596" y="342"/>
                </a:cxn>
                <a:cxn ang="0">
                  <a:pos x="603" y="330"/>
                </a:cxn>
                <a:cxn ang="0">
                  <a:pos x="609" y="319"/>
                </a:cxn>
                <a:cxn ang="0">
                  <a:pos x="614" y="307"/>
                </a:cxn>
                <a:cxn ang="0">
                  <a:pos x="618" y="297"/>
                </a:cxn>
                <a:cxn ang="0">
                  <a:pos x="620" y="289"/>
                </a:cxn>
                <a:cxn ang="0">
                  <a:pos x="630" y="257"/>
                </a:cxn>
                <a:cxn ang="0">
                  <a:pos x="635" y="226"/>
                </a:cxn>
                <a:cxn ang="0">
                  <a:pos x="632" y="200"/>
                </a:cxn>
                <a:cxn ang="0">
                  <a:pos x="619" y="187"/>
                </a:cxn>
                <a:cxn ang="0">
                  <a:pos x="612" y="184"/>
                </a:cxn>
                <a:cxn ang="0">
                  <a:pos x="596" y="179"/>
                </a:cxn>
                <a:cxn ang="0">
                  <a:pos x="569" y="170"/>
                </a:cxn>
                <a:cxn ang="0">
                  <a:pos x="534" y="157"/>
                </a:cxn>
                <a:cxn ang="0">
                  <a:pos x="492" y="144"/>
                </a:cxn>
                <a:cxn ang="0">
                  <a:pos x="447" y="128"/>
                </a:cxn>
                <a:cxn ang="0">
                  <a:pos x="397" y="112"/>
                </a:cxn>
                <a:cxn ang="0">
                  <a:pos x="347" y="94"/>
                </a:cxn>
                <a:cxn ang="0">
                  <a:pos x="296" y="77"/>
                </a:cxn>
                <a:cxn ang="0">
                  <a:pos x="246" y="61"/>
                </a:cxn>
                <a:cxn ang="0">
                  <a:pos x="201" y="44"/>
                </a:cxn>
                <a:cxn ang="0">
                  <a:pos x="159" y="31"/>
                </a:cxn>
                <a:cxn ang="0">
                  <a:pos x="124" y="19"/>
                </a:cxn>
                <a:cxn ang="0">
                  <a:pos x="97" y="10"/>
                </a:cxn>
                <a:cxn ang="0">
                  <a:pos x="81" y="4"/>
                </a:cxn>
                <a:cxn ang="0">
                  <a:pos x="74" y="1"/>
                </a:cxn>
                <a:cxn ang="0">
                  <a:pos x="71" y="0"/>
                </a:cxn>
                <a:cxn ang="0">
                  <a:pos x="69" y="0"/>
                </a:cxn>
                <a:cxn ang="0">
                  <a:pos x="65" y="1"/>
                </a:cxn>
                <a:cxn ang="0">
                  <a:pos x="62" y="3"/>
                </a:cxn>
              </a:cxnLst>
              <a:rect l="0" t="0" r="r" b="b"/>
              <a:pathLst>
                <a:path w="635" h="370">
                  <a:moveTo>
                    <a:pt x="62" y="3"/>
                  </a:moveTo>
                  <a:lnTo>
                    <a:pt x="59" y="4"/>
                  </a:lnTo>
                  <a:lnTo>
                    <a:pt x="57" y="7"/>
                  </a:lnTo>
                  <a:lnTo>
                    <a:pt x="54" y="10"/>
                  </a:lnTo>
                  <a:lnTo>
                    <a:pt x="53" y="12"/>
                  </a:lnTo>
                  <a:lnTo>
                    <a:pt x="1" y="163"/>
                  </a:lnTo>
                  <a:lnTo>
                    <a:pt x="0" y="170"/>
                  </a:lnTo>
                  <a:lnTo>
                    <a:pt x="3" y="175"/>
                  </a:lnTo>
                  <a:lnTo>
                    <a:pt x="7" y="180"/>
                  </a:lnTo>
                  <a:lnTo>
                    <a:pt x="12" y="183"/>
                  </a:lnTo>
                  <a:lnTo>
                    <a:pt x="557" y="370"/>
                  </a:lnTo>
                  <a:lnTo>
                    <a:pt x="560" y="369"/>
                  </a:lnTo>
                  <a:lnTo>
                    <a:pt x="565" y="369"/>
                  </a:lnTo>
                  <a:lnTo>
                    <a:pt x="570" y="367"/>
                  </a:lnTo>
                  <a:lnTo>
                    <a:pt x="573" y="367"/>
                  </a:lnTo>
                  <a:lnTo>
                    <a:pt x="581" y="362"/>
                  </a:lnTo>
                  <a:lnTo>
                    <a:pt x="589" y="352"/>
                  </a:lnTo>
                  <a:lnTo>
                    <a:pt x="596" y="342"/>
                  </a:lnTo>
                  <a:lnTo>
                    <a:pt x="603" y="330"/>
                  </a:lnTo>
                  <a:lnTo>
                    <a:pt x="609" y="319"/>
                  </a:lnTo>
                  <a:lnTo>
                    <a:pt x="614" y="307"/>
                  </a:lnTo>
                  <a:lnTo>
                    <a:pt x="618" y="297"/>
                  </a:lnTo>
                  <a:lnTo>
                    <a:pt x="620" y="289"/>
                  </a:lnTo>
                  <a:lnTo>
                    <a:pt x="630" y="257"/>
                  </a:lnTo>
                  <a:lnTo>
                    <a:pt x="635" y="226"/>
                  </a:lnTo>
                  <a:lnTo>
                    <a:pt x="632" y="200"/>
                  </a:lnTo>
                  <a:lnTo>
                    <a:pt x="619" y="187"/>
                  </a:lnTo>
                  <a:lnTo>
                    <a:pt x="612" y="184"/>
                  </a:lnTo>
                  <a:lnTo>
                    <a:pt x="596" y="179"/>
                  </a:lnTo>
                  <a:lnTo>
                    <a:pt x="569" y="170"/>
                  </a:lnTo>
                  <a:lnTo>
                    <a:pt x="534" y="157"/>
                  </a:lnTo>
                  <a:lnTo>
                    <a:pt x="492" y="144"/>
                  </a:lnTo>
                  <a:lnTo>
                    <a:pt x="447" y="128"/>
                  </a:lnTo>
                  <a:lnTo>
                    <a:pt x="397" y="112"/>
                  </a:lnTo>
                  <a:lnTo>
                    <a:pt x="347" y="94"/>
                  </a:lnTo>
                  <a:lnTo>
                    <a:pt x="296" y="77"/>
                  </a:lnTo>
                  <a:lnTo>
                    <a:pt x="246" y="61"/>
                  </a:lnTo>
                  <a:lnTo>
                    <a:pt x="201" y="44"/>
                  </a:lnTo>
                  <a:lnTo>
                    <a:pt x="159" y="31"/>
                  </a:lnTo>
                  <a:lnTo>
                    <a:pt x="124" y="19"/>
                  </a:lnTo>
                  <a:lnTo>
                    <a:pt x="97" y="10"/>
                  </a:lnTo>
                  <a:lnTo>
                    <a:pt x="81" y="4"/>
                  </a:lnTo>
                  <a:lnTo>
                    <a:pt x="74" y="1"/>
                  </a:lnTo>
                  <a:lnTo>
                    <a:pt x="71" y="0"/>
                  </a:lnTo>
                  <a:lnTo>
                    <a:pt x="69" y="0"/>
                  </a:lnTo>
                  <a:lnTo>
                    <a:pt x="65" y="1"/>
                  </a:lnTo>
                  <a:lnTo>
                    <a:pt x="62" y="3"/>
                  </a:lnTo>
                  <a:close/>
                </a:path>
              </a:pathLst>
            </a:custGeom>
            <a:solidFill>
              <a:srgbClr val="000000"/>
            </a:solidFill>
            <a:ln w="9525">
              <a:noFill/>
              <a:round/>
              <a:headEnd/>
              <a:tailEnd/>
            </a:ln>
          </p:spPr>
          <p:txBody>
            <a:bodyPr/>
            <a:lstStyle/>
            <a:p>
              <a:endParaRPr lang="en-US"/>
            </a:p>
          </p:txBody>
        </p:sp>
        <p:sp>
          <p:nvSpPr>
            <p:cNvPr id="130" name="Freeform 93"/>
            <p:cNvSpPr>
              <a:spLocks/>
            </p:cNvSpPr>
            <p:nvPr/>
          </p:nvSpPr>
          <p:spPr bwMode="auto">
            <a:xfrm>
              <a:off x="4588" y="3547"/>
              <a:ext cx="281" cy="148"/>
            </a:xfrm>
            <a:custGeom>
              <a:avLst/>
              <a:gdLst/>
              <a:ahLst/>
              <a:cxnLst>
                <a:cxn ang="0">
                  <a:pos x="40" y="0"/>
                </a:cxn>
                <a:cxn ang="0">
                  <a:pos x="51" y="4"/>
                </a:cxn>
                <a:cxn ang="0">
                  <a:pos x="71" y="11"/>
                </a:cxn>
                <a:cxn ang="0">
                  <a:pos x="98" y="20"/>
                </a:cxn>
                <a:cxn ang="0">
                  <a:pos x="133" y="31"/>
                </a:cxn>
                <a:cxn ang="0">
                  <a:pos x="172" y="44"/>
                </a:cxn>
                <a:cxn ang="0">
                  <a:pos x="215" y="59"/>
                </a:cxn>
                <a:cxn ang="0">
                  <a:pos x="261" y="75"/>
                </a:cxn>
                <a:cxn ang="0">
                  <a:pos x="308" y="90"/>
                </a:cxn>
                <a:cxn ang="0">
                  <a:pos x="355" y="106"/>
                </a:cxn>
                <a:cxn ang="0">
                  <a:pos x="400" y="122"/>
                </a:cxn>
                <a:cxn ang="0">
                  <a:pos x="441" y="136"/>
                </a:cxn>
                <a:cxn ang="0">
                  <a:pos x="480" y="149"/>
                </a:cxn>
                <a:cxn ang="0">
                  <a:pos x="513" y="160"/>
                </a:cxn>
                <a:cxn ang="0">
                  <a:pos x="538" y="170"/>
                </a:cxn>
                <a:cxn ang="0">
                  <a:pos x="554" y="175"/>
                </a:cxn>
                <a:cxn ang="0">
                  <a:pos x="562" y="178"/>
                </a:cxn>
                <a:cxn ang="0">
                  <a:pos x="562" y="179"/>
                </a:cxn>
                <a:cxn ang="0">
                  <a:pos x="562" y="179"/>
                </a:cxn>
                <a:cxn ang="0">
                  <a:pos x="562" y="179"/>
                </a:cxn>
                <a:cxn ang="0">
                  <a:pos x="562" y="179"/>
                </a:cxn>
                <a:cxn ang="0">
                  <a:pos x="562" y="188"/>
                </a:cxn>
                <a:cxn ang="0">
                  <a:pos x="560" y="202"/>
                </a:cxn>
                <a:cxn ang="0">
                  <a:pos x="556" y="219"/>
                </a:cxn>
                <a:cxn ang="0">
                  <a:pos x="549" y="239"/>
                </a:cxn>
                <a:cxn ang="0">
                  <a:pos x="541" y="261"/>
                </a:cxn>
                <a:cxn ang="0">
                  <a:pos x="534" y="277"/>
                </a:cxn>
                <a:cxn ang="0">
                  <a:pos x="527" y="289"/>
                </a:cxn>
                <a:cxn ang="0">
                  <a:pos x="522" y="296"/>
                </a:cxn>
                <a:cxn ang="0">
                  <a:pos x="509" y="291"/>
                </a:cxn>
                <a:cxn ang="0">
                  <a:pos x="487" y="284"/>
                </a:cxn>
                <a:cxn ang="0">
                  <a:pos x="460" y="274"/>
                </a:cxn>
                <a:cxn ang="0">
                  <a:pos x="429" y="264"/>
                </a:cxn>
                <a:cxn ang="0">
                  <a:pos x="393" y="252"/>
                </a:cxn>
                <a:cxn ang="0">
                  <a:pos x="354" y="238"/>
                </a:cxn>
                <a:cxn ang="0">
                  <a:pos x="314" y="225"/>
                </a:cxn>
                <a:cxn ang="0">
                  <a:pos x="270" y="210"/>
                </a:cxn>
                <a:cxn ang="0">
                  <a:pos x="227" y="195"/>
                </a:cxn>
                <a:cxn ang="0">
                  <a:pos x="186" y="182"/>
                </a:cxn>
                <a:cxn ang="0">
                  <a:pos x="145" y="168"/>
                </a:cxn>
                <a:cxn ang="0">
                  <a:pos x="108" y="155"/>
                </a:cxn>
                <a:cxn ang="0">
                  <a:pos x="74" y="143"/>
                </a:cxn>
                <a:cxn ang="0">
                  <a:pos x="43" y="133"/>
                </a:cxn>
                <a:cxn ang="0">
                  <a:pos x="19" y="125"/>
                </a:cxn>
                <a:cxn ang="0">
                  <a:pos x="0" y="118"/>
                </a:cxn>
                <a:cxn ang="0">
                  <a:pos x="3" y="108"/>
                </a:cxn>
                <a:cxn ang="0">
                  <a:pos x="8" y="93"/>
                </a:cxn>
                <a:cxn ang="0">
                  <a:pos x="14" y="77"/>
                </a:cxn>
                <a:cxn ang="0">
                  <a:pos x="20" y="59"/>
                </a:cxn>
                <a:cxn ang="0">
                  <a:pos x="26" y="40"/>
                </a:cxn>
                <a:cxn ang="0">
                  <a:pos x="31" y="24"/>
                </a:cxn>
                <a:cxn ang="0">
                  <a:pos x="36" y="11"/>
                </a:cxn>
                <a:cxn ang="0">
                  <a:pos x="40" y="0"/>
                </a:cxn>
              </a:cxnLst>
              <a:rect l="0" t="0" r="r" b="b"/>
              <a:pathLst>
                <a:path w="562" h="296">
                  <a:moveTo>
                    <a:pt x="40" y="0"/>
                  </a:moveTo>
                  <a:lnTo>
                    <a:pt x="51" y="4"/>
                  </a:lnTo>
                  <a:lnTo>
                    <a:pt x="71" y="11"/>
                  </a:lnTo>
                  <a:lnTo>
                    <a:pt x="98" y="20"/>
                  </a:lnTo>
                  <a:lnTo>
                    <a:pt x="133" y="31"/>
                  </a:lnTo>
                  <a:lnTo>
                    <a:pt x="172" y="44"/>
                  </a:lnTo>
                  <a:lnTo>
                    <a:pt x="215" y="59"/>
                  </a:lnTo>
                  <a:lnTo>
                    <a:pt x="261" y="75"/>
                  </a:lnTo>
                  <a:lnTo>
                    <a:pt x="308" y="90"/>
                  </a:lnTo>
                  <a:lnTo>
                    <a:pt x="355" y="106"/>
                  </a:lnTo>
                  <a:lnTo>
                    <a:pt x="400" y="122"/>
                  </a:lnTo>
                  <a:lnTo>
                    <a:pt x="441" y="136"/>
                  </a:lnTo>
                  <a:lnTo>
                    <a:pt x="480" y="149"/>
                  </a:lnTo>
                  <a:lnTo>
                    <a:pt x="513" y="160"/>
                  </a:lnTo>
                  <a:lnTo>
                    <a:pt x="538" y="170"/>
                  </a:lnTo>
                  <a:lnTo>
                    <a:pt x="554" y="175"/>
                  </a:lnTo>
                  <a:lnTo>
                    <a:pt x="562" y="178"/>
                  </a:lnTo>
                  <a:lnTo>
                    <a:pt x="562" y="179"/>
                  </a:lnTo>
                  <a:lnTo>
                    <a:pt x="562" y="179"/>
                  </a:lnTo>
                  <a:lnTo>
                    <a:pt x="562" y="179"/>
                  </a:lnTo>
                  <a:lnTo>
                    <a:pt x="562" y="179"/>
                  </a:lnTo>
                  <a:lnTo>
                    <a:pt x="562" y="188"/>
                  </a:lnTo>
                  <a:lnTo>
                    <a:pt x="560" y="202"/>
                  </a:lnTo>
                  <a:lnTo>
                    <a:pt x="556" y="219"/>
                  </a:lnTo>
                  <a:lnTo>
                    <a:pt x="549" y="239"/>
                  </a:lnTo>
                  <a:lnTo>
                    <a:pt x="541" y="261"/>
                  </a:lnTo>
                  <a:lnTo>
                    <a:pt x="534" y="277"/>
                  </a:lnTo>
                  <a:lnTo>
                    <a:pt x="527" y="289"/>
                  </a:lnTo>
                  <a:lnTo>
                    <a:pt x="522" y="296"/>
                  </a:lnTo>
                  <a:lnTo>
                    <a:pt x="509" y="291"/>
                  </a:lnTo>
                  <a:lnTo>
                    <a:pt x="487" y="284"/>
                  </a:lnTo>
                  <a:lnTo>
                    <a:pt x="460" y="274"/>
                  </a:lnTo>
                  <a:lnTo>
                    <a:pt x="429" y="264"/>
                  </a:lnTo>
                  <a:lnTo>
                    <a:pt x="393" y="252"/>
                  </a:lnTo>
                  <a:lnTo>
                    <a:pt x="354" y="238"/>
                  </a:lnTo>
                  <a:lnTo>
                    <a:pt x="314" y="225"/>
                  </a:lnTo>
                  <a:lnTo>
                    <a:pt x="270" y="210"/>
                  </a:lnTo>
                  <a:lnTo>
                    <a:pt x="227" y="195"/>
                  </a:lnTo>
                  <a:lnTo>
                    <a:pt x="186" y="182"/>
                  </a:lnTo>
                  <a:lnTo>
                    <a:pt x="145" y="168"/>
                  </a:lnTo>
                  <a:lnTo>
                    <a:pt x="108" y="155"/>
                  </a:lnTo>
                  <a:lnTo>
                    <a:pt x="74" y="143"/>
                  </a:lnTo>
                  <a:lnTo>
                    <a:pt x="43" y="133"/>
                  </a:lnTo>
                  <a:lnTo>
                    <a:pt x="19" y="125"/>
                  </a:lnTo>
                  <a:lnTo>
                    <a:pt x="0" y="118"/>
                  </a:lnTo>
                  <a:lnTo>
                    <a:pt x="3" y="108"/>
                  </a:lnTo>
                  <a:lnTo>
                    <a:pt x="8" y="93"/>
                  </a:lnTo>
                  <a:lnTo>
                    <a:pt x="14" y="77"/>
                  </a:lnTo>
                  <a:lnTo>
                    <a:pt x="20" y="59"/>
                  </a:lnTo>
                  <a:lnTo>
                    <a:pt x="26" y="40"/>
                  </a:lnTo>
                  <a:lnTo>
                    <a:pt x="31" y="24"/>
                  </a:lnTo>
                  <a:lnTo>
                    <a:pt x="36" y="11"/>
                  </a:lnTo>
                  <a:lnTo>
                    <a:pt x="40" y="0"/>
                  </a:lnTo>
                  <a:close/>
                </a:path>
              </a:pathLst>
            </a:custGeom>
            <a:solidFill>
              <a:srgbClr val="F93530"/>
            </a:solidFill>
            <a:ln w="9525">
              <a:noFill/>
              <a:round/>
              <a:headEnd/>
              <a:tailEnd/>
            </a:ln>
          </p:spPr>
          <p:txBody>
            <a:bodyPr/>
            <a:lstStyle/>
            <a:p>
              <a:endParaRPr lang="en-US"/>
            </a:p>
          </p:txBody>
        </p:sp>
        <p:sp>
          <p:nvSpPr>
            <p:cNvPr id="131" name="Freeform 94"/>
            <p:cNvSpPr>
              <a:spLocks/>
            </p:cNvSpPr>
            <p:nvPr/>
          </p:nvSpPr>
          <p:spPr bwMode="auto">
            <a:xfrm>
              <a:off x="4852" y="3696"/>
              <a:ext cx="1" cy="1"/>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00000"/>
            </a:solidFill>
            <a:ln w="9525">
              <a:noFill/>
              <a:round/>
              <a:headEnd/>
              <a:tailEnd/>
            </a:ln>
          </p:spPr>
          <p:txBody>
            <a:bodyPr/>
            <a:lstStyle/>
            <a:p>
              <a:endParaRPr lang="en-US"/>
            </a:p>
          </p:txBody>
        </p:sp>
        <p:sp>
          <p:nvSpPr>
            <p:cNvPr id="132" name="Freeform 95"/>
            <p:cNvSpPr>
              <a:spLocks/>
            </p:cNvSpPr>
            <p:nvPr/>
          </p:nvSpPr>
          <p:spPr bwMode="auto">
            <a:xfrm>
              <a:off x="4423" y="3472"/>
              <a:ext cx="87" cy="118"/>
            </a:xfrm>
            <a:custGeom>
              <a:avLst/>
              <a:gdLst/>
              <a:ahLst/>
              <a:cxnLst>
                <a:cxn ang="0">
                  <a:pos x="62" y="11"/>
                </a:cxn>
                <a:cxn ang="0">
                  <a:pos x="0" y="191"/>
                </a:cxn>
                <a:cxn ang="0">
                  <a:pos x="0" y="194"/>
                </a:cxn>
                <a:cxn ang="0">
                  <a:pos x="0" y="198"/>
                </a:cxn>
                <a:cxn ang="0">
                  <a:pos x="0" y="202"/>
                </a:cxn>
                <a:cxn ang="0">
                  <a:pos x="1" y="205"/>
                </a:cxn>
                <a:cxn ang="0">
                  <a:pos x="4" y="208"/>
                </a:cxn>
                <a:cxn ang="0">
                  <a:pos x="5" y="210"/>
                </a:cxn>
                <a:cxn ang="0">
                  <a:pos x="8" y="212"/>
                </a:cxn>
                <a:cxn ang="0">
                  <a:pos x="11" y="213"/>
                </a:cxn>
                <a:cxn ang="0">
                  <a:pos x="79" y="237"/>
                </a:cxn>
                <a:cxn ang="0">
                  <a:pos x="85" y="237"/>
                </a:cxn>
                <a:cxn ang="0">
                  <a:pos x="89" y="237"/>
                </a:cxn>
                <a:cxn ang="0">
                  <a:pos x="93" y="234"/>
                </a:cxn>
                <a:cxn ang="0">
                  <a:pos x="97" y="232"/>
                </a:cxn>
                <a:cxn ang="0">
                  <a:pos x="115" y="210"/>
                </a:cxn>
                <a:cxn ang="0">
                  <a:pos x="132" y="186"/>
                </a:cxn>
                <a:cxn ang="0">
                  <a:pos x="144" y="161"/>
                </a:cxn>
                <a:cxn ang="0">
                  <a:pos x="153" y="135"/>
                </a:cxn>
                <a:cxn ang="0">
                  <a:pos x="161" y="111"/>
                </a:cxn>
                <a:cxn ang="0">
                  <a:pos x="167" y="87"/>
                </a:cxn>
                <a:cxn ang="0">
                  <a:pos x="171" y="65"/>
                </a:cxn>
                <a:cxn ang="0">
                  <a:pos x="173" y="46"/>
                </a:cxn>
                <a:cxn ang="0">
                  <a:pos x="173" y="41"/>
                </a:cxn>
                <a:cxn ang="0">
                  <a:pos x="171" y="34"/>
                </a:cxn>
                <a:cxn ang="0">
                  <a:pos x="168" y="30"/>
                </a:cxn>
                <a:cxn ang="0">
                  <a:pos x="163" y="27"/>
                </a:cxn>
                <a:cxn ang="0">
                  <a:pos x="83" y="0"/>
                </a:cxn>
                <a:cxn ang="0">
                  <a:pos x="76" y="0"/>
                </a:cxn>
                <a:cxn ang="0">
                  <a:pos x="71" y="2"/>
                </a:cxn>
                <a:cxn ang="0">
                  <a:pos x="66" y="6"/>
                </a:cxn>
                <a:cxn ang="0">
                  <a:pos x="62" y="11"/>
                </a:cxn>
              </a:cxnLst>
              <a:rect l="0" t="0" r="r" b="b"/>
              <a:pathLst>
                <a:path w="173" h="237">
                  <a:moveTo>
                    <a:pt x="62" y="11"/>
                  </a:moveTo>
                  <a:lnTo>
                    <a:pt x="0" y="191"/>
                  </a:lnTo>
                  <a:lnTo>
                    <a:pt x="0" y="194"/>
                  </a:lnTo>
                  <a:lnTo>
                    <a:pt x="0" y="198"/>
                  </a:lnTo>
                  <a:lnTo>
                    <a:pt x="0" y="202"/>
                  </a:lnTo>
                  <a:lnTo>
                    <a:pt x="1" y="205"/>
                  </a:lnTo>
                  <a:lnTo>
                    <a:pt x="4" y="208"/>
                  </a:lnTo>
                  <a:lnTo>
                    <a:pt x="5" y="210"/>
                  </a:lnTo>
                  <a:lnTo>
                    <a:pt x="8" y="212"/>
                  </a:lnTo>
                  <a:lnTo>
                    <a:pt x="11" y="213"/>
                  </a:lnTo>
                  <a:lnTo>
                    <a:pt x="79" y="237"/>
                  </a:lnTo>
                  <a:lnTo>
                    <a:pt x="85" y="237"/>
                  </a:lnTo>
                  <a:lnTo>
                    <a:pt x="89" y="237"/>
                  </a:lnTo>
                  <a:lnTo>
                    <a:pt x="93" y="234"/>
                  </a:lnTo>
                  <a:lnTo>
                    <a:pt x="97" y="232"/>
                  </a:lnTo>
                  <a:lnTo>
                    <a:pt x="115" y="210"/>
                  </a:lnTo>
                  <a:lnTo>
                    <a:pt x="132" y="186"/>
                  </a:lnTo>
                  <a:lnTo>
                    <a:pt x="144" y="161"/>
                  </a:lnTo>
                  <a:lnTo>
                    <a:pt x="153" y="135"/>
                  </a:lnTo>
                  <a:lnTo>
                    <a:pt x="161" y="111"/>
                  </a:lnTo>
                  <a:lnTo>
                    <a:pt x="167" y="87"/>
                  </a:lnTo>
                  <a:lnTo>
                    <a:pt x="171" y="65"/>
                  </a:lnTo>
                  <a:lnTo>
                    <a:pt x="173" y="46"/>
                  </a:lnTo>
                  <a:lnTo>
                    <a:pt x="173" y="41"/>
                  </a:lnTo>
                  <a:lnTo>
                    <a:pt x="171" y="34"/>
                  </a:lnTo>
                  <a:lnTo>
                    <a:pt x="168" y="30"/>
                  </a:lnTo>
                  <a:lnTo>
                    <a:pt x="163" y="27"/>
                  </a:lnTo>
                  <a:lnTo>
                    <a:pt x="83" y="0"/>
                  </a:lnTo>
                  <a:lnTo>
                    <a:pt x="76" y="0"/>
                  </a:lnTo>
                  <a:lnTo>
                    <a:pt x="71" y="2"/>
                  </a:lnTo>
                  <a:lnTo>
                    <a:pt x="66" y="6"/>
                  </a:lnTo>
                  <a:lnTo>
                    <a:pt x="62" y="11"/>
                  </a:lnTo>
                  <a:close/>
                </a:path>
              </a:pathLst>
            </a:custGeom>
            <a:solidFill>
              <a:srgbClr val="000000"/>
            </a:solidFill>
            <a:ln w="9525">
              <a:noFill/>
              <a:round/>
              <a:headEnd/>
              <a:tailEnd/>
            </a:ln>
          </p:spPr>
          <p:txBody>
            <a:bodyPr/>
            <a:lstStyle/>
            <a:p>
              <a:endParaRPr lang="en-US"/>
            </a:p>
          </p:txBody>
        </p:sp>
        <p:sp>
          <p:nvSpPr>
            <p:cNvPr id="133" name="Freeform 96"/>
            <p:cNvSpPr>
              <a:spLocks/>
            </p:cNvSpPr>
            <p:nvPr/>
          </p:nvSpPr>
          <p:spPr bwMode="auto">
            <a:xfrm>
              <a:off x="4442" y="3491"/>
              <a:ext cx="51" cy="81"/>
            </a:xfrm>
            <a:custGeom>
              <a:avLst/>
              <a:gdLst/>
              <a:ahLst/>
              <a:cxnLst>
                <a:cxn ang="0">
                  <a:pos x="52" y="0"/>
                </a:cxn>
                <a:cxn ang="0">
                  <a:pos x="58" y="3"/>
                </a:cxn>
                <a:cxn ang="0">
                  <a:pos x="64" y="4"/>
                </a:cxn>
                <a:cxn ang="0">
                  <a:pos x="70" y="7"/>
                </a:cxn>
                <a:cxn ang="0">
                  <a:pos x="77" y="8"/>
                </a:cxn>
                <a:cxn ang="0">
                  <a:pos x="84" y="11"/>
                </a:cxn>
                <a:cxn ang="0">
                  <a:pos x="89" y="14"/>
                </a:cxn>
                <a:cxn ang="0">
                  <a:pos x="96" y="15"/>
                </a:cxn>
                <a:cxn ang="0">
                  <a:pos x="101" y="18"/>
                </a:cxn>
                <a:cxn ang="0">
                  <a:pos x="97" y="39"/>
                </a:cxn>
                <a:cxn ang="0">
                  <a:pos x="92" y="61"/>
                </a:cxn>
                <a:cxn ang="0">
                  <a:pos x="87" y="81"/>
                </a:cxn>
                <a:cxn ang="0">
                  <a:pos x="80" y="100"/>
                </a:cxn>
                <a:cxn ang="0">
                  <a:pos x="72" y="117"/>
                </a:cxn>
                <a:cxn ang="0">
                  <a:pos x="62" y="135"/>
                </a:cxn>
                <a:cxn ang="0">
                  <a:pos x="53" y="149"/>
                </a:cxn>
                <a:cxn ang="0">
                  <a:pos x="42" y="163"/>
                </a:cxn>
                <a:cxn ang="0">
                  <a:pos x="38" y="162"/>
                </a:cxn>
                <a:cxn ang="0">
                  <a:pos x="33" y="160"/>
                </a:cxn>
                <a:cxn ang="0">
                  <a:pos x="29" y="157"/>
                </a:cxn>
                <a:cxn ang="0">
                  <a:pos x="23" y="156"/>
                </a:cxn>
                <a:cxn ang="0">
                  <a:pos x="18" y="155"/>
                </a:cxn>
                <a:cxn ang="0">
                  <a:pos x="11" y="152"/>
                </a:cxn>
                <a:cxn ang="0">
                  <a:pos x="6" y="151"/>
                </a:cxn>
                <a:cxn ang="0">
                  <a:pos x="0" y="149"/>
                </a:cxn>
                <a:cxn ang="0">
                  <a:pos x="5" y="137"/>
                </a:cxn>
                <a:cxn ang="0">
                  <a:pos x="11" y="120"/>
                </a:cxn>
                <a:cxn ang="0">
                  <a:pos x="18" y="98"/>
                </a:cxn>
                <a:cxn ang="0">
                  <a:pos x="26" y="74"/>
                </a:cxn>
                <a:cxn ang="0">
                  <a:pos x="34" y="51"/>
                </a:cxn>
                <a:cxn ang="0">
                  <a:pos x="41" y="30"/>
                </a:cxn>
                <a:cxn ang="0">
                  <a:pos x="48" y="12"/>
                </a:cxn>
                <a:cxn ang="0">
                  <a:pos x="52" y="0"/>
                </a:cxn>
              </a:cxnLst>
              <a:rect l="0" t="0" r="r" b="b"/>
              <a:pathLst>
                <a:path w="101" h="163">
                  <a:moveTo>
                    <a:pt x="52" y="0"/>
                  </a:moveTo>
                  <a:lnTo>
                    <a:pt x="58" y="3"/>
                  </a:lnTo>
                  <a:lnTo>
                    <a:pt x="64" y="4"/>
                  </a:lnTo>
                  <a:lnTo>
                    <a:pt x="70" y="7"/>
                  </a:lnTo>
                  <a:lnTo>
                    <a:pt x="77" y="8"/>
                  </a:lnTo>
                  <a:lnTo>
                    <a:pt x="84" y="11"/>
                  </a:lnTo>
                  <a:lnTo>
                    <a:pt x="89" y="14"/>
                  </a:lnTo>
                  <a:lnTo>
                    <a:pt x="96" y="15"/>
                  </a:lnTo>
                  <a:lnTo>
                    <a:pt x="101" y="18"/>
                  </a:lnTo>
                  <a:lnTo>
                    <a:pt x="97" y="39"/>
                  </a:lnTo>
                  <a:lnTo>
                    <a:pt x="92" y="61"/>
                  </a:lnTo>
                  <a:lnTo>
                    <a:pt x="87" y="81"/>
                  </a:lnTo>
                  <a:lnTo>
                    <a:pt x="80" y="100"/>
                  </a:lnTo>
                  <a:lnTo>
                    <a:pt x="72" y="117"/>
                  </a:lnTo>
                  <a:lnTo>
                    <a:pt x="62" y="135"/>
                  </a:lnTo>
                  <a:lnTo>
                    <a:pt x="53" y="149"/>
                  </a:lnTo>
                  <a:lnTo>
                    <a:pt x="42" y="163"/>
                  </a:lnTo>
                  <a:lnTo>
                    <a:pt x="38" y="162"/>
                  </a:lnTo>
                  <a:lnTo>
                    <a:pt x="33" y="160"/>
                  </a:lnTo>
                  <a:lnTo>
                    <a:pt x="29" y="157"/>
                  </a:lnTo>
                  <a:lnTo>
                    <a:pt x="23" y="156"/>
                  </a:lnTo>
                  <a:lnTo>
                    <a:pt x="18" y="155"/>
                  </a:lnTo>
                  <a:lnTo>
                    <a:pt x="11" y="152"/>
                  </a:lnTo>
                  <a:lnTo>
                    <a:pt x="6" y="151"/>
                  </a:lnTo>
                  <a:lnTo>
                    <a:pt x="0" y="149"/>
                  </a:lnTo>
                  <a:lnTo>
                    <a:pt x="5" y="137"/>
                  </a:lnTo>
                  <a:lnTo>
                    <a:pt x="11" y="120"/>
                  </a:lnTo>
                  <a:lnTo>
                    <a:pt x="18" y="98"/>
                  </a:lnTo>
                  <a:lnTo>
                    <a:pt x="26" y="74"/>
                  </a:lnTo>
                  <a:lnTo>
                    <a:pt x="34" y="51"/>
                  </a:lnTo>
                  <a:lnTo>
                    <a:pt x="41" y="30"/>
                  </a:lnTo>
                  <a:lnTo>
                    <a:pt x="48" y="12"/>
                  </a:lnTo>
                  <a:lnTo>
                    <a:pt x="52" y="0"/>
                  </a:lnTo>
                  <a:close/>
                </a:path>
              </a:pathLst>
            </a:custGeom>
            <a:solidFill>
              <a:srgbClr val="000000"/>
            </a:solidFill>
            <a:ln w="9525">
              <a:noFill/>
              <a:round/>
              <a:headEnd/>
              <a:tailEnd/>
            </a:ln>
          </p:spPr>
          <p:txBody>
            <a:bodyPr/>
            <a:lstStyle/>
            <a:p>
              <a:endParaRPr lang="en-US"/>
            </a:p>
          </p:txBody>
        </p:sp>
        <p:sp>
          <p:nvSpPr>
            <p:cNvPr id="134" name="Freeform 97"/>
            <p:cNvSpPr>
              <a:spLocks/>
            </p:cNvSpPr>
            <p:nvPr/>
          </p:nvSpPr>
          <p:spPr bwMode="auto">
            <a:xfrm>
              <a:off x="4458" y="3485"/>
              <a:ext cx="153" cy="140"/>
            </a:xfrm>
            <a:custGeom>
              <a:avLst/>
              <a:gdLst/>
              <a:ahLst/>
              <a:cxnLst>
                <a:cxn ang="0">
                  <a:pos x="80" y="3"/>
                </a:cxn>
                <a:cxn ang="0">
                  <a:pos x="77" y="6"/>
                </a:cxn>
                <a:cxn ang="0">
                  <a:pos x="74" y="8"/>
                </a:cxn>
                <a:cxn ang="0">
                  <a:pos x="73" y="11"/>
                </a:cxn>
                <a:cxn ang="0">
                  <a:pos x="72" y="15"/>
                </a:cxn>
                <a:cxn ang="0">
                  <a:pos x="68" y="41"/>
                </a:cxn>
                <a:cxn ang="0">
                  <a:pos x="62" y="66"/>
                </a:cxn>
                <a:cxn ang="0">
                  <a:pos x="56" y="89"/>
                </a:cxn>
                <a:cxn ang="0">
                  <a:pos x="49" y="111"/>
                </a:cxn>
                <a:cxn ang="0">
                  <a:pos x="39" y="132"/>
                </a:cxn>
                <a:cxn ang="0">
                  <a:pos x="29" y="151"/>
                </a:cxn>
                <a:cxn ang="0">
                  <a:pos x="17" y="167"/>
                </a:cxn>
                <a:cxn ang="0">
                  <a:pos x="4" y="182"/>
                </a:cxn>
                <a:cxn ang="0">
                  <a:pos x="2" y="186"/>
                </a:cxn>
                <a:cxn ang="0">
                  <a:pos x="0" y="190"/>
                </a:cxn>
                <a:cxn ang="0">
                  <a:pos x="0" y="194"/>
                </a:cxn>
                <a:cxn ang="0">
                  <a:pos x="0" y="198"/>
                </a:cxn>
                <a:cxn ang="0">
                  <a:pos x="2" y="202"/>
                </a:cxn>
                <a:cxn ang="0">
                  <a:pos x="4" y="205"/>
                </a:cxn>
                <a:cxn ang="0">
                  <a:pos x="7" y="207"/>
                </a:cxn>
                <a:cxn ang="0">
                  <a:pos x="11" y="210"/>
                </a:cxn>
                <a:cxn ang="0">
                  <a:pos x="218" y="280"/>
                </a:cxn>
                <a:cxn ang="0">
                  <a:pos x="229" y="280"/>
                </a:cxn>
                <a:cxn ang="0">
                  <a:pos x="241" y="276"/>
                </a:cxn>
                <a:cxn ang="0">
                  <a:pos x="251" y="265"/>
                </a:cxn>
                <a:cxn ang="0">
                  <a:pos x="260" y="252"/>
                </a:cxn>
                <a:cxn ang="0">
                  <a:pos x="269" y="236"/>
                </a:cxn>
                <a:cxn ang="0">
                  <a:pos x="278" y="218"/>
                </a:cxn>
                <a:cxn ang="0">
                  <a:pos x="284" y="202"/>
                </a:cxn>
                <a:cxn ang="0">
                  <a:pos x="290" y="186"/>
                </a:cxn>
                <a:cxn ang="0">
                  <a:pos x="300" y="152"/>
                </a:cxn>
                <a:cxn ang="0">
                  <a:pos x="307" y="116"/>
                </a:cxn>
                <a:cxn ang="0">
                  <a:pos x="306" y="85"/>
                </a:cxn>
                <a:cxn ang="0">
                  <a:pos x="291" y="68"/>
                </a:cxn>
                <a:cxn ang="0">
                  <a:pos x="291" y="68"/>
                </a:cxn>
                <a:cxn ang="0">
                  <a:pos x="95" y="0"/>
                </a:cxn>
                <a:cxn ang="0">
                  <a:pos x="91" y="0"/>
                </a:cxn>
                <a:cxn ang="0">
                  <a:pos x="87" y="0"/>
                </a:cxn>
                <a:cxn ang="0">
                  <a:pos x="82" y="2"/>
                </a:cxn>
                <a:cxn ang="0">
                  <a:pos x="80" y="3"/>
                </a:cxn>
              </a:cxnLst>
              <a:rect l="0" t="0" r="r" b="b"/>
              <a:pathLst>
                <a:path w="307" h="280">
                  <a:moveTo>
                    <a:pt x="80" y="3"/>
                  </a:moveTo>
                  <a:lnTo>
                    <a:pt x="77" y="6"/>
                  </a:lnTo>
                  <a:lnTo>
                    <a:pt x="74" y="8"/>
                  </a:lnTo>
                  <a:lnTo>
                    <a:pt x="73" y="11"/>
                  </a:lnTo>
                  <a:lnTo>
                    <a:pt x="72" y="15"/>
                  </a:lnTo>
                  <a:lnTo>
                    <a:pt x="68" y="41"/>
                  </a:lnTo>
                  <a:lnTo>
                    <a:pt x="62" y="66"/>
                  </a:lnTo>
                  <a:lnTo>
                    <a:pt x="56" y="89"/>
                  </a:lnTo>
                  <a:lnTo>
                    <a:pt x="49" y="111"/>
                  </a:lnTo>
                  <a:lnTo>
                    <a:pt x="39" y="132"/>
                  </a:lnTo>
                  <a:lnTo>
                    <a:pt x="29" y="151"/>
                  </a:lnTo>
                  <a:lnTo>
                    <a:pt x="17" y="167"/>
                  </a:lnTo>
                  <a:lnTo>
                    <a:pt x="4" y="182"/>
                  </a:lnTo>
                  <a:lnTo>
                    <a:pt x="2" y="186"/>
                  </a:lnTo>
                  <a:lnTo>
                    <a:pt x="0" y="190"/>
                  </a:lnTo>
                  <a:lnTo>
                    <a:pt x="0" y="194"/>
                  </a:lnTo>
                  <a:lnTo>
                    <a:pt x="0" y="198"/>
                  </a:lnTo>
                  <a:lnTo>
                    <a:pt x="2" y="202"/>
                  </a:lnTo>
                  <a:lnTo>
                    <a:pt x="4" y="205"/>
                  </a:lnTo>
                  <a:lnTo>
                    <a:pt x="7" y="207"/>
                  </a:lnTo>
                  <a:lnTo>
                    <a:pt x="11" y="210"/>
                  </a:lnTo>
                  <a:lnTo>
                    <a:pt x="218" y="280"/>
                  </a:lnTo>
                  <a:lnTo>
                    <a:pt x="229" y="280"/>
                  </a:lnTo>
                  <a:lnTo>
                    <a:pt x="241" y="276"/>
                  </a:lnTo>
                  <a:lnTo>
                    <a:pt x="251" y="265"/>
                  </a:lnTo>
                  <a:lnTo>
                    <a:pt x="260" y="252"/>
                  </a:lnTo>
                  <a:lnTo>
                    <a:pt x="269" y="236"/>
                  </a:lnTo>
                  <a:lnTo>
                    <a:pt x="278" y="218"/>
                  </a:lnTo>
                  <a:lnTo>
                    <a:pt x="284" y="202"/>
                  </a:lnTo>
                  <a:lnTo>
                    <a:pt x="290" y="186"/>
                  </a:lnTo>
                  <a:lnTo>
                    <a:pt x="300" y="152"/>
                  </a:lnTo>
                  <a:lnTo>
                    <a:pt x="307" y="116"/>
                  </a:lnTo>
                  <a:lnTo>
                    <a:pt x="306" y="85"/>
                  </a:lnTo>
                  <a:lnTo>
                    <a:pt x="291" y="68"/>
                  </a:lnTo>
                  <a:lnTo>
                    <a:pt x="291" y="68"/>
                  </a:lnTo>
                  <a:lnTo>
                    <a:pt x="95" y="0"/>
                  </a:lnTo>
                  <a:lnTo>
                    <a:pt x="91" y="0"/>
                  </a:lnTo>
                  <a:lnTo>
                    <a:pt x="87" y="0"/>
                  </a:lnTo>
                  <a:lnTo>
                    <a:pt x="82" y="2"/>
                  </a:lnTo>
                  <a:lnTo>
                    <a:pt x="80" y="3"/>
                  </a:lnTo>
                  <a:close/>
                </a:path>
              </a:pathLst>
            </a:custGeom>
            <a:solidFill>
              <a:srgbClr val="000000"/>
            </a:solidFill>
            <a:ln w="9525">
              <a:noFill/>
              <a:round/>
              <a:headEnd/>
              <a:tailEnd/>
            </a:ln>
          </p:spPr>
          <p:txBody>
            <a:bodyPr/>
            <a:lstStyle/>
            <a:p>
              <a:endParaRPr lang="en-US"/>
            </a:p>
          </p:txBody>
        </p:sp>
        <p:sp>
          <p:nvSpPr>
            <p:cNvPr id="135" name="Freeform 98"/>
            <p:cNvSpPr>
              <a:spLocks/>
            </p:cNvSpPr>
            <p:nvPr/>
          </p:nvSpPr>
          <p:spPr bwMode="auto">
            <a:xfrm>
              <a:off x="4481" y="3505"/>
              <a:ext cx="114" cy="103"/>
            </a:xfrm>
            <a:custGeom>
              <a:avLst/>
              <a:gdLst/>
              <a:ahLst/>
              <a:cxnLst>
                <a:cxn ang="0">
                  <a:pos x="57" y="0"/>
                </a:cxn>
                <a:cxn ang="0">
                  <a:pos x="73" y="6"/>
                </a:cxn>
                <a:cxn ang="0">
                  <a:pos x="96" y="14"/>
                </a:cxn>
                <a:cxn ang="0">
                  <a:pos x="121" y="23"/>
                </a:cxn>
                <a:cxn ang="0">
                  <a:pos x="151" y="33"/>
                </a:cxn>
                <a:cxn ang="0">
                  <a:pos x="178" y="42"/>
                </a:cxn>
                <a:cxn ang="0">
                  <a:pos x="201" y="50"/>
                </a:cxn>
                <a:cxn ang="0">
                  <a:pos x="218" y="56"/>
                </a:cxn>
                <a:cxn ang="0">
                  <a:pos x="228" y="58"/>
                </a:cxn>
                <a:cxn ang="0">
                  <a:pos x="228" y="60"/>
                </a:cxn>
                <a:cxn ang="0">
                  <a:pos x="229" y="60"/>
                </a:cxn>
                <a:cxn ang="0">
                  <a:pos x="229" y="61"/>
                </a:cxn>
                <a:cxn ang="0">
                  <a:pos x="229" y="62"/>
                </a:cxn>
                <a:cxn ang="0">
                  <a:pos x="228" y="74"/>
                </a:cxn>
                <a:cxn ang="0">
                  <a:pos x="225" y="90"/>
                </a:cxn>
                <a:cxn ang="0">
                  <a:pos x="221" y="112"/>
                </a:cxn>
                <a:cxn ang="0">
                  <a:pos x="213" y="136"/>
                </a:cxn>
                <a:cxn ang="0">
                  <a:pos x="202" y="163"/>
                </a:cxn>
                <a:cxn ang="0">
                  <a:pos x="191" y="185"/>
                </a:cxn>
                <a:cxn ang="0">
                  <a:pos x="183" y="199"/>
                </a:cxn>
                <a:cxn ang="0">
                  <a:pos x="178" y="207"/>
                </a:cxn>
                <a:cxn ang="0">
                  <a:pos x="164" y="203"/>
                </a:cxn>
                <a:cxn ang="0">
                  <a:pos x="145" y="197"/>
                </a:cxn>
                <a:cxn ang="0">
                  <a:pos x="123" y="189"/>
                </a:cxn>
                <a:cxn ang="0">
                  <a:pos x="97" y="181"/>
                </a:cxn>
                <a:cxn ang="0">
                  <a:pos x="70" y="171"/>
                </a:cxn>
                <a:cxn ang="0">
                  <a:pos x="45" y="162"/>
                </a:cxn>
                <a:cxn ang="0">
                  <a:pos x="20" y="154"/>
                </a:cxn>
                <a:cxn ang="0">
                  <a:pos x="0" y="147"/>
                </a:cxn>
                <a:cxn ang="0">
                  <a:pos x="12" y="129"/>
                </a:cxn>
                <a:cxn ang="0">
                  <a:pos x="23" y="111"/>
                </a:cxn>
                <a:cxn ang="0">
                  <a:pos x="31" y="90"/>
                </a:cxn>
                <a:cxn ang="0">
                  <a:pos x="39" y="72"/>
                </a:cxn>
                <a:cxn ang="0">
                  <a:pos x="45" y="53"/>
                </a:cxn>
                <a:cxn ang="0">
                  <a:pos x="50" y="34"/>
                </a:cxn>
                <a:cxn ang="0">
                  <a:pos x="54" y="17"/>
                </a:cxn>
                <a:cxn ang="0">
                  <a:pos x="57" y="0"/>
                </a:cxn>
              </a:cxnLst>
              <a:rect l="0" t="0" r="r" b="b"/>
              <a:pathLst>
                <a:path w="229" h="207">
                  <a:moveTo>
                    <a:pt x="57" y="0"/>
                  </a:moveTo>
                  <a:lnTo>
                    <a:pt x="73" y="6"/>
                  </a:lnTo>
                  <a:lnTo>
                    <a:pt x="96" y="14"/>
                  </a:lnTo>
                  <a:lnTo>
                    <a:pt x="121" y="23"/>
                  </a:lnTo>
                  <a:lnTo>
                    <a:pt x="151" y="33"/>
                  </a:lnTo>
                  <a:lnTo>
                    <a:pt x="178" y="42"/>
                  </a:lnTo>
                  <a:lnTo>
                    <a:pt x="201" y="50"/>
                  </a:lnTo>
                  <a:lnTo>
                    <a:pt x="218" y="56"/>
                  </a:lnTo>
                  <a:lnTo>
                    <a:pt x="228" y="58"/>
                  </a:lnTo>
                  <a:lnTo>
                    <a:pt x="228" y="60"/>
                  </a:lnTo>
                  <a:lnTo>
                    <a:pt x="229" y="60"/>
                  </a:lnTo>
                  <a:lnTo>
                    <a:pt x="229" y="61"/>
                  </a:lnTo>
                  <a:lnTo>
                    <a:pt x="229" y="62"/>
                  </a:lnTo>
                  <a:lnTo>
                    <a:pt x="228" y="74"/>
                  </a:lnTo>
                  <a:lnTo>
                    <a:pt x="225" y="90"/>
                  </a:lnTo>
                  <a:lnTo>
                    <a:pt x="221" y="112"/>
                  </a:lnTo>
                  <a:lnTo>
                    <a:pt x="213" y="136"/>
                  </a:lnTo>
                  <a:lnTo>
                    <a:pt x="202" y="163"/>
                  </a:lnTo>
                  <a:lnTo>
                    <a:pt x="191" y="185"/>
                  </a:lnTo>
                  <a:lnTo>
                    <a:pt x="183" y="199"/>
                  </a:lnTo>
                  <a:lnTo>
                    <a:pt x="178" y="207"/>
                  </a:lnTo>
                  <a:lnTo>
                    <a:pt x="164" y="203"/>
                  </a:lnTo>
                  <a:lnTo>
                    <a:pt x="145" y="197"/>
                  </a:lnTo>
                  <a:lnTo>
                    <a:pt x="123" y="189"/>
                  </a:lnTo>
                  <a:lnTo>
                    <a:pt x="97" y="181"/>
                  </a:lnTo>
                  <a:lnTo>
                    <a:pt x="70" y="171"/>
                  </a:lnTo>
                  <a:lnTo>
                    <a:pt x="45" y="162"/>
                  </a:lnTo>
                  <a:lnTo>
                    <a:pt x="20" y="154"/>
                  </a:lnTo>
                  <a:lnTo>
                    <a:pt x="0" y="147"/>
                  </a:lnTo>
                  <a:lnTo>
                    <a:pt x="12" y="129"/>
                  </a:lnTo>
                  <a:lnTo>
                    <a:pt x="23" y="111"/>
                  </a:lnTo>
                  <a:lnTo>
                    <a:pt x="31" y="90"/>
                  </a:lnTo>
                  <a:lnTo>
                    <a:pt x="39" y="72"/>
                  </a:lnTo>
                  <a:lnTo>
                    <a:pt x="45" y="53"/>
                  </a:lnTo>
                  <a:lnTo>
                    <a:pt x="50" y="34"/>
                  </a:lnTo>
                  <a:lnTo>
                    <a:pt x="54" y="17"/>
                  </a:lnTo>
                  <a:lnTo>
                    <a:pt x="57" y="0"/>
                  </a:lnTo>
                  <a:close/>
                </a:path>
              </a:pathLst>
            </a:custGeom>
            <a:solidFill>
              <a:srgbClr val="F93530"/>
            </a:solidFill>
            <a:ln w="9525">
              <a:noFill/>
              <a:round/>
              <a:headEnd/>
              <a:tailEnd/>
            </a:ln>
          </p:spPr>
          <p:txBody>
            <a:bodyPr/>
            <a:lstStyle/>
            <a:p>
              <a:endParaRPr lang="en-US"/>
            </a:p>
          </p:txBody>
        </p:sp>
        <p:sp>
          <p:nvSpPr>
            <p:cNvPr id="136" name="Freeform 99"/>
            <p:cNvSpPr>
              <a:spLocks/>
            </p:cNvSpPr>
            <p:nvPr/>
          </p:nvSpPr>
          <p:spPr bwMode="auto">
            <a:xfrm>
              <a:off x="4598" y="3535"/>
              <a:ext cx="1" cy="1"/>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00000"/>
            </a:solidFill>
            <a:ln w="9525">
              <a:noFill/>
              <a:round/>
              <a:headEnd/>
              <a:tailEnd/>
            </a:ln>
          </p:spPr>
          <p:txBody>
            <a:bodyPr/>
            <a:lstStyle/>
            <a:p>
              <a:endParaRPr lang="en-US"/>
            </a:p>
          </p:txBody>
        </p:sp>
        <p:sp>
          <p:nvSpPr>
            <p:cNvPr id="137" name="Freeform 100"/>
            <p:cNvSpPr>
              <a:spLocks/>
            </p:cNvSpPr>
            <p:nvPr/>
          </p:nvSpPr>
          <p:spPr bwMode="auto">
            <a:xfrm>
              <a:off x="4572" y="3609"/>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00000"/>
            </a:solidFill>
            <a:ln w="9525">
              <a:noFill/>
              <a:round/>
              <a:headEnd/>
              <a:tailEnd/>
            </a:ln>
          </p:spPr>
          <p:txBody>
            <a:bodyPr/>
            <a:lstStyle/>
            <a:p>
              <a:endParaRPr lang="en-US"/>
            </a:p>
          </p:txBody>
        </p:sp>
        <p:sp>
          <p:nvSpPr>
            <p:cNvPr id="138" name="Freeform 101"/>
            <p:cNvSpPr>
              <a:spLocks/>
            </p:cNvSpPr>
            <p:nvPr/>
          </p:nvSpPr>
          <p:spPr bwMode="auto">
            <a:xfrm>
              <a:off x="4421" y="3472"/>
              <a:ext cx="53" cy="106"/>
            </a:xfrm>
            <a:custGeom>
              <a:avLst/>
              <a:gdLst/>
              <a:ahLst/>
              <a:cxnLst>
                <a:cxn ang="0">
                  <a:pos x="72" y="3"/>
                </a:cxn>
                <a:cxn ang="0">
                  <a:pos x="62" y="10"/>
                </a:cxn>
                <a:cxn ang="0">
                  <a:pos x="53" y="19"/>
                </a:cxn>
                <a:cxn ang="0">
                  <a:pos x="45" y="33"/>
                </a:cxn>
                <a:cxn ang="0">
                  <a:pos x="37" y="46"/>
                </a:cxn>
                <a:cxn ang="0">
                  <a:pos x="30" y="61"/>
                </a:cxn>
                <a:cxn ang="0">
                  <a:pos x="25" y="74"/>
                </a:cxn>
                <a:cxn ang="0">
                  <a:pos x="21" y="85"/>
                </a:cxn>
                <a:cxn ang="0">
                  <a:pos x="18" y="95"/>
                </a:cxn>
                <a:cxn ang="0">
                  <a:pos x="11" y="116"/>
                </a:cxn>
                <a:cxn ang="0">
                  <a:pos x="3" y="146"/>
                </a:cxn>
                <a:cxn ang="0">
                  <a:pos x="0" y="177"/>
                </a:cxn>
                <a:cxn ang="0">
                  <a:pos x="4" y="201"/>
                </a:cxn>
                <a:cxn ang="0">
                  <a:pos x="17" y="213"/>
                </a:cxn>
                <a:cxn ang="0">
                  <a:pos x="19" y="213"/>
                </a:cxn>
                <a:cxn ang="0">
                  <a:pos x="26" y="212"/>
                </a:cxn>
                <a:cxn ang="0">
                  <a:pos x="33" y="212"/>
                </a:cxn>
                <a:cxn ang="0">
                  <a:pos x="35" y="212"/>
                </a:cxn>
                <a:cxn ang="0">
                  <a:pos x="45" y="205"/>
                </a:cxn>
                <a:cxn ang="0">
                  <a:pos x="53" y="194"/>
                </a:cxn>
                <a:cxn ang="0">
                  <a:pos x="61" y="182"/>
                </a:cxn>
                <a:cxn ang="0">
                  <a:pos x="69" y="167"/>
                </a:cxn>
                <a:cxn ang="0">
                  <a:pos x="76" y="154"/>
                </a:cxn>
                <a:cxn ang="0">
                  <a:pos x="81" y="139"/>
                </a:cxn>
                <a:cxn ang="0">
                  <a:pos x="87" y="128"/>
                </a:cxn>
                <a:cxn ang="0">
                  <a:pos x="89" y="119"/>
                </a:cxn>
                <a:cxn ang="0">
                  <a:pos x="89" y="119"/>
                </a:cxn>
                <a:cxn ang="0">
                  <a:pos x="96" y="99"/>
                </a:cxn>
                <a:cxn ang="0">
                  <a:pos x="103" y="69"/>
                </a:cxn>
                <a:cxn ang="0">
                  <a:pos x="107" y="38"/>
                </a:cxn>
                <a:cxn ang="0">
                  <a:pos x="103" y="13"/>
                </a:cxn>
                <a:cxn ang="0">
                  <a:pos x="89" y="0"/>
                </a:cxn>
                <a:cxn ang="0">
                  <a:pos x="87" y="0"/>
                </a:cxn>
                <a:cxn ang="0">
                  <a:pos x="81" y="2"/>
                </a:cxn>
                <a:cxn ang="0">
                  <a:pos x="74" y="3"/>
                </a:cxn>
                <a:cxn ang="0">
                  <a:pos x="72" y="3"/>
                </a:cxn>
              </a:cxnLst>
              <a:rect l="0" t="0" r="r" b="b"/>
              <a:pathLst>
                <a:path w="107" h="213">
                  <a:moveTo>
                    <a:pt x="72" y="3"/>
                  </a:moveTo>
                  <a:lnTo>
                    <a:pt x="62" y="10"/>
                  </a:lnTo>
                  <a:lnTo>
                    <a:pt x="53" y="19"/>
                  </a:lnTo>
                  <a:lnTo>
                    <a:pt x="45" y="33"/>
                  </a:lnTo>
                  <a:lnTo>
                    <a:pt x="37" y="46"/>
                  </a:lnTo>
                  <a:lnTo>
                    <a:pt x="30" y="61"/>
                  </a:lnTo>
                  <a:lnTo>
                    <a:pt x="25" y="74"/>
                  </a:lnTo>
                  <a:lnTo>
                    <a:pt x="21" y="85"/>
                  </a:lnTo>
                  <a:lnTo>
                    <a:pt x="18" y="95"/>
                  </a:lnTo>
                  <a:lnTo>
                    <a:pt x="11" y="116"/>
                  </a:lnTo>
                  <a:lnTo>
                    <a:pt x="3" y="146"/>
                  </a:lnTo>
                  <a:lnTo>
                    <a:pt x="0" y="177"/>
                  </a:lnTo>
                  <a:lnTo>
                    <a:pt x="4" y="201"/>
                  </a:lnTo>
                  <a:lnTo>
                    <a:pt x="17" y="213"/>
                  </a:lnTo>
                  <a:lnTo>
                    <a:pt x="19" y="213"/>
                  </a:lnTo>
                  <a:lnTo>
                    <a:pt x="26" y="212"/>
                  </a:lnTo>
                  <a:lnTo>
                    <a:pt x="33" y="212"/>
                  </a:lnTo>
                  <a:lnTo>
                    <a:pt x="35" y="212"/>
                  </a:lnTo>
                  <a:lnTo>
                    <a:pt x="45" y="205"/>
                  </a:lnTo>
                  <a:lnTo>
                    <a:pt x="53" y="194"/>
                  </a:lnTo>
                  <a:lnTo>
                    <a:pt x="61" y="182"/>
                  </a:lnTo>
                  <a:lnTo>
                    <a:pt x="69" y="167"/>
                  </a:lnTo>
                  <a:lnTo>
                    <a:pt x="76" y="154"/>
                  </a:lnTo>
                  <a:lnTo>
                    <a:pt x="81" y="139"/>
                  </a:lnTo>
                  <a:lnTo>
                    <a:pt x="87" y="128"/>
                  </a:lnTo>
                  <a:lnTo>
                    <a:pt x="89" y="119"/>
                  </a:lnTo>
                  <a:lnTo>
                    <a:pt x="89" y="119"/>
                  </a:lnTo>
                  <a:lnTo>
                    <a:pt x="96" y="99"/>
                  </a:lnTo>
                  <a:lnTo>
                    <a:pt x="103" y="69"/>
                  </a:lnTo>
                  <a:lnTo>
                    <a:pt x="107" y="38"/>
                  </a:lnTo>
                  <a:lnTo>
                    <a:pt x="103" y="13"/>
                  </a:lnTo>
                  <a:lnTo>
                    <a:pt x="89" y="0"/>
                  </a:lnTo>
                  <a:lnTo>
                    <a:pt x="87" y="0"/>
                  </a:lnTo>
                  <a:lnTo>
                    <a:pt x="81" y="2"/>
                  </a:lnTo>
                  <a:lnTo>
                    <a:pt x="74" y="3"/>
                  </a:lnTo>
                  <a:lnTo>
                    <a:pt x="72" y="3"/>
                  </a:lnTo>
                  <a:close/>
                </a:path>
              </a:pathLst>
            </a:custGeom>
            <a:solidFill>
              <a:srgbClr val="000000"/>
            </a:solidFill>
            <a:ln w="9525">
              <a:noFill/>
              <a:round/>
              <a:headEnd/>
              <a:tailEnd/>
            </a:ln>
          </p:spPr>
          <p:txBody>
            <a:bodyPr/>
            <a:lstStyle/>
            <a:p>
              <a:endParaRPr lang="en-US"/>
            </a:p>
          </p:txBody>
        </p:sp>
        <p:sp>
          <p:nvSpPr>
            <p:cNvPr id="139" name="Freeform 102"/>
            <p:cNvSpPr>
              <a:spLocks/>
            </p:cNvSpPr>
            <p:nvPr/>
          </p:nvSpPr>
          <p:spPr bwMode="auto">
            <a:xfrm>
              <a:off x="4438" y="3499"/>
              <a:ext cx="18" cy="53"/>
            </a:xfrm>
            <a:custGeom>
              <a:avLst/>
              <a:gdLst/>
              <a:ahLst/>
              <a:cxnLst>
                <a:cxn ang="0">
                  <a:pos x="14" y="51"/>
                </a:cxn>
                <a:cxn ang="0">
                  <a:pos x="19" y="37"/>
                </a:cxn>
                <a:cxn ang="0">
                  <a:pos x="26" y="22"/>
                </a:cxn>
                <a:cxn ang="0">
                  <a:pos x="31" y="10"/>
                </a:cxn>
                <a:cxn ang="0">
                  <a:pos x="37" y="0"/>
                </a:cxn>
                <a:cxn ang="0">
                  <a:pos x="34" y="11"/>
                </a:cxn>
                <a:cxn ang="0">
                  <a:pos x="31" y="24"/>
                </a:cxn>
                <a:cxn ang="0">
                  <a:pos x="27" y="38"/>
                </a:cxn>
                <a:cxn ang="0">
                  <a:pos x="22" y="54"/>
                </a:cxn>
                <a:cxn ang="0">
                  <a:pos x="22" y="54"/>
                </a:cxn>
                <a:cxn ang="0">
                  <a:pos x="17" y="70"/>
                </a:cxn>
                <a:cxn ang="0">
                  <a:pos x="11" y="84"/>
                </a:cxn>
                <a:cxn ang="0">
                  <a:pos x="6" y="96"/>
                </a:cxn>
                <a:cxn ang="0">
                  <a:pos x="0" y="107"/>
                </a:cxn>
                <a:cxn ang="0">
                  <a:pos x="2" y="94"/>
                </a:cxn>
                <a:cxn ang="0">
                  <a:pos x="6" y="82"/>
                </a:cxn>
                <a:cxn ang="0">
                  <a:pos x="8" y="68"/>
                </a:cxn>
                <a:cxn ang="0">
                  <a:pos x="14" y="51"/>
                </a:cxn>
              </a:cxnLst>
              <a:rect l="0" t="0" r="r" b="b"/>
              <a:pathLst>
                <a:path w="37" h="107">
                  <a:moveTo>
                    <a:pt x="14" y="51"/>
                  </a:moveTo>
                  <a:lnTo>
                    <a:pt x="19" y="37"/>
                  </a:lnTo>
                  <a:lnTo>
                    <a:pt x="26" y="22"/>
                  </a:lnTo>
                  <a:lnTo>
                    <a:pt x="31" y="10"/>
                  </a:lnTo>
                  <a:lnTo>
                    <a:pt x="37" y="0"/>
                  </a:lnTo>
                  <a:lnTo>
                    <a:pt x="34" y="11"/>
                  </a:lnTo>
                  <a:lnTo>
                    <a:pt x="31" y="24"/>
                  </a:lnTo>
                  <a:lnTo>
                    <a:pt x="27" y="38"/>
                  </a:lnTo>
                  <a:lnTo>
                    <a:pt x="22" y="54"/>
                  </a:lnTo>
                  <a:lnTo>
                    <a:pt x="22" y="54"/>
                  </a:lnTo>
                  <a:lnTo>
                    <a:pt x="17" y="70"/>
                  </a:lnTo>
                  <a:lnTo>
                    <a:pt x="11" y="84"/>
                  </a:lnTo>
                  <a:lnTo>
                    <a:pt x="6" y="96"/>
                  </a:lnTo>
                  <a:lnTo>
                    <a:pt x="0" y="107"/>
                  </a:lnTo>
                  <a:lnTo>
                    <a:pt x="2" y="94"/>
                  </a:lnTo>
                  <a:lnTo>
                    <a:pt x="6" y="82"/>
                  </a:lnTo>
                  <a:lnTo>
                    <a:pt x="8" y="68"/>
                  </a:lnTo>
                  <a:lnTo>
                    <a:pt x="14" y="51"/>
                  </a:lnTo>
                  <a:close/>
                </a:path>
              </a:pathLst>
            </a:custGeom>
            <a:solidFill>
              <a:srgbClr val="9BFFFF"/>
            </a:solidFill>
            <a:ln w="9525">
              <a:noFill/>
              <a:round/>
              <a:headEnd/>
              <a:tailEnd/>
            </a:ln>
          </p:spPr>
          <p:txBody>
            <a:bodyPr/>
            <a:lstStyle/>
            <a:p>
              <a:endParaRPr lang="en-US"/>
            </a:p>
          </p:txBody>
        </p:sp>
        <p:sp>
          <p:nvSpPr>
            <p:cNvPr id="140" name="Freeform 103"/>
            <p:cNvSpPr>
              <a:spLocks/>
            </p:cNvSpPr>
            <p:nvPr/>
          </p:nvSpPr>
          <p:spPr bwMode="auto">
            <a:xfrm>
              <a:off x="4890" y="3610"/>
              <a:ext cx="77" cy="44"/>
            </a:xfrm>
            <a:custGeom>
              <a:avLst/>
              <a:gdLst/>
              <a:ahLst/>
              <a:cxnLst>
                <a:cxn ang="0">
                  <a:pos x="2" y="18"/>
                </a:cxn>
                <a:cxn ang="0">
                  <a:pos x="0" y="29"/>
                </a:cxn>
                <a:cxn ang="0">
                  <a:pos x="3" y="39"/>
                </a:cxn>
                <a:cxn ang="0">
                  <a:pos x="9" y="48"/>
                </a:cxn>
                <a:cxn ang="0">
                  <a:pos x="18" y="53"/>
                </a:cxn>
                <a:cxn ang="0">
                  <a:pos x="119" y="87"/>
                </a:cxn>
                <a:cxn ang="0">
                  <a:pos x="130" y="88"/>
                </a:cxn>
                <a:cxn ang="0">
                  <a:pos x="139" y="85"/>
                </a:cxn>
                <a:cxn ang="0">
                  <a:pos x="147" y="80"/>
                </a:cxn>
                <a:cxn ang="0">
                  <a:pos x="152" y="70"/>
                </a:cxn>
                <a:cxn ang="0">
                  <a:pos x="152" y="70"/>
                </a:cxn>
                <a:cxn ang="0">
                  <a:pos x="152" y="70"/>
                </a:cxn>
                <a:cxn ang="0">
                  <a:pos x="152" y="70"/>
                </a:cxn>
                <a:cxn ang="0">
                  <a:pos x="152" y="70"/>
                </a:cxn>
                <a:cxn ang="0">
                  <a:pos x="154" y="65"/>
                </a:cxn>
                <a:cxn ang="0">
                  <a:pos x="154" y="60"/>
                </a:cxn>
                <a:cxn ang="0">
                  <a:pos x="154" y="54"/>
                </a:cxn>
                <a:cxn ang="0">
                  <a:pos x="151" y="49"/>
                </a:cxn>
                <a:cxn ang="0">
                  <a:pos x="148" y="45"/>
                </a:cxn>
                <a:cxn ang="0">
                  <a:pos x="146" y="41"/>
                </a:cxn>
                <a:cxn ang="0">
                  <a:pos x="142" y="38"/>
                </a:cxn>
                <a:cxn ang="0">
                  <a:pos x="136" y="35"/>
                </a:cxn>
                <a:cxn ang="0">
                  <a:pos x="35" y="2"/>
                </a:cxn>
                <a:cxn ang="0">
                  <a:pos x="25" y="0"/>
                </a:cxn>
                <a:cxn ang="0">
                  <a:pos x="15" y="3"/>
                </a:cxn>
                <a:cxn ang="0">
                  <a:pos x="7" y="9"/>
                </a:cxn>
                <a:cxn ang="0">
                  <a:pos x="2" y="18"/>
                </a:cxn>
              </a:cxnLst>
              <a:rect l="0" t="0" r="r" b="b"/>
              <a:pathLst>
                <a:path w="154" h="88">
                  <a:moveTo>
                    <a:pt x="2" y="18"/>
                  </a:moveTo>
                  <a:lnTo>
                    <a:pt x="0" y="29"/>
                  </a:lnTo>
                  <a:lnTo>
                    <a:pt x="3" y="39"/>
                  </a:lnTo>
                  <a:lnTo>
                    <a:pt x="9" y="48"/>
                  </a:lnTo>
                  <a:lnTo>
                    <a:pt x="18" y="53"/>
                  </a:lnTo>
                  <a:lnTo>
                    <a:pt x="119" y="87"/>
                  </a:lnTo>
                  <a:lnTo>
                    <a:pt x="130" y="88"/>
                  </a:lnTo>
                  <a:lnTo>
                    <a:pt x="139" y="85"/>
                  </a:lnTo>
                  <a:lnTo>
                    <a:pt x="147" y="80"/>
                  </a:lnTo>
                  <a:lnTo>
                    <a:pt x="152" y="70"/>
                  </a:lnTo>
                  <a:lnTo>
                    <a:pt x="152" y="70"/>
                  </a:lnTo>
                  <a:lnTo>
                    <a:pt x="152" y="70"/>
                  </a:lnTo>
                  <a:lnTo>
                    <a:pt x="152" y="70"/>
                  </a:lnTo>
                  <a:lnTo>
                    <a:pt x="152" y="70"/>
                  </a:lnTo>
                  <a:lnTo>
                    <a:pt x="154" y="65"/>
                  </a:lnTo>
                  <a:lnTo>
                    <a:pt x="154" y="60"/>
                  </a:lnTo>
                  <a:lnTo>
                    <a:pt x="154" y="54"/>
                  </a:lnTo>
                  <a:lnTo>
                    <a:pt x="151" y="49"/>
                  </a:lnTo>
                  <a:lnTo>
                    <a:pt x="148" y="45"/>
                  </a:lnTo>
                  <a:lnTo>
                    <a:pt x="146" y="41"/>
                  </a:lnTo>
                  <a:lnTo>
                    <a:pt x="142" y="38"/>
                  </a:lnTo>
                  <a:lnTo>
                    <a:pt x="136" y="35"/>
                  </a:lnTo>
                  <a:lnTo>
                    <a:pt x="35" y="2"/>
                  </a:lnTo>
                  <a:lnTo>
                    <a:pt x="25" y="0"/>
                  </a:lnTo>
                  <a:lnTo>
                    <a:pt x="15" y="3"/>
                  </a:lnTo>
                  <a:lnTo>
                    <a:pt x="7" y="9"/>
                  </a:lnTo>
                  <a:lnTo>
                    <a:pt x="2" y="18"/>
                  </a:lnTo>
                  <a:close/>
                </a:path>
              </a:pathLst>
            </a:custGeom>
            <a:solidFill>
              <a:srgbClr val="000000"/>
            </a:solidFill>
            <a:ln w="9525">
              <a:noFill/>
              <a:round/>
              <a:headEnd/>
              <a:tailEnd/>
            </a:ln>
          </p:spPr>
          <p:txBody>
            <a:bodyPr/>
            <a:lstStyle/>
            <a:p>
              <a:endParaRPr lang="en-US"/>
            </a:p>
          </p:txBody>
        </p:sp>
        <p:sp>
          <p:nvSpPr>
            <p:cNvPr id="141" name="Freeform 104"/>
            <p:cNvSpPr>
              <a:spLocks/>
            </p:cNvSpPr>
            <p:nvPr/>
          </p:nvSpPr>
          <p:spPr bwMode="auto">
            <a:xfrm>
              <a:off x="4899" y="3619"/>
              <a:ext cx="59" cy="26"/>
            </a:xfrm>
            <a:custGeom>
              <a:avLst/>
              <a:gdLst/>
              <a:ahLst/>
              <a:cxnLst>
                <a:cxn ang="0">
                  <a:pos x="106" y="52"/>
                </a:cxn>
                <a:cxn ang="0">
                  <a:pos x="5" y="19"/>
                </a:cxn>
                <a:cxn ang="0">
                  <a:pos x="3" y="16"/>
                </a:cxn>
                <a:cxn ang="0">
                  <a:pos x="1" y="13"/>
                </a:cxn>
                <a:cxn ang="0">
                  <a:pos x="0" y="9"/>
                </a:cxn>
                <a:cxn ang="0">
                  <a:pos x="0" y="7"/>
                </a:cxn>
                <a:cxn ang="0">
                  <a:pos x="1" y="3"/>
                </a:cxn>
                <a:cxn ang="0">
                  <a:pos x="4" y="1"/>
                </a:cxn>
                <a:cxn ang="0">
                  <a:pos x="8" y="0"/>
                </a:cxn>
                <a:cxn ang="0">
                  <a:pos x="12" y="0"/>
                </a:cxn>
                <a:cxn ang="0">
                  <a:pos x="112" y="34"/>
                </a:cxn>
                <a:cxn ang="0">
                  <a:pos x="113" y="35"/>
                </a:cxn>
                <a:cxn ang="0">
                  <a:pos x="116" y="36"/>
                </a:cxn>
                <a:cxn ang="0">
                  <a:pos x="117" y="38"/>
                </a:cxn>
                <a:cxn ang="0">
                  <a:pos x="118" y="39"/>
                </a:cxn>
                <a:cxn ang="0">
                  <a:pos x="118" y="40"/>
                </a:cxn>
                <a:cxn ang="0">
                  <a:pos x="118" y="40"/>
                </a:cxn>
                <a:cxn ang="0">
                  <a:pos x="118" y="42"/>
                </a:cxn>
                <a:cxn ang="0">
                  <a:pos x="118" y="43"/>
                </a:cxn>
                <a:cxn ang="0">
                  <a:pos x="118" y="44"/>
                </a:cxn>
                <a:cxn ang="0">
                  <a:pos x="118" y="44"/>
                </a:cxn>
                <a:cxn ang="0">
                  <a:pos x="118" y="46"/>
                </a:cxn>
                <a:cxn ang="0">
                  <a:pos x="118" y="47"/>
                </a:cxn>
                <a:cxn ang="0">
                  <a:pos x="117" y="50"/>
                </a:cxn>
                <a:cxn ang="0">
                  <a:pos x="114" y="51"/>
                </a:cxn>
                <a:cxn ang="0">
                  <a:pos x="110" y="52"/>
                </a:cxn>
                <a:cxn ang="0">
                  <a:pos x="106" y="52"/>
                </a:cxn>
              </a:cxnLst>
              <a:rect l="0" t="0" r="r" b="b"/>
              <a:pathLst>
                <a:path w="118" h="52">
                  <a:moveTo>
                    <a:pt x="106" y="52"/>
                  </a:moveTo>
                  <a:lnTo>
                    <a:pt x="5" y="19"/>
                  </a:lnTo>
                  <a:lnTo>
                    <a:pt x="3" y="16"/>
                  </a:lnTo>
                  <a:lnTo>
                    <a:pt x="1" y="13"/>
                  </a:lnTo>
                  <a:lnTo>
                    <a:pt x="0" y="9"/>
                  </a:lnTo>
                  <a:lnTo>
                    <a:pt x="0" y="7"/>
                  </a:lnTo>
                  <a:lnTo>
                    <a:pt x="1" y="3"/>
                  </a:lnTo>
                  <a:lnTo>
                    <a:pt x="4" y="1"/>
                  </a:lnTo>
                  <a:lnTo>
                    <a:pt x="8" y="0"/>
                  </a:lnTo>
                  <a:lnTo>
                    <a:pt x="12" y="0"/>
                  </a:lnTo>
                  <a:lnTo>
                    <a:pt x="112" y="34"/>
                  </a:lnTo>
                  <a:lnTo>
                    <a:pt x="113" y="35"/>
                  </a:lnTo>
                  <a:lnTo>
                    <a:pt x="116" y="36"/>
                  </a:lnTo>
                  <a:lnTo>
                    <a:pt x="117" y="38"/>
                  </a:lnTo>
                  <a:lnTo>
                    <a:pt x="118" y="39"/>
                  </a:lnTo>
                  <a:lnTo>
                    <a:pt x="118" y="40"/>
                  </a:lnTo>
                  <a:lnTo>
                    <a:pt x="118" y="40"/>
                  </a:lnTo>
                  <a:lnTo>
                    <a:pt x="118" y="42"/>
                  </a:lnTo>
                  <a:lnTo>
                    <a:pt x="118" y="43"/>
                  </a:lnTo>
                  <a:lnTo>
                    <a:pt x="118" y="44"/>
                  </a:lnTo>
                  <a:lnTo>
                    <a:pt x="118" y="44"/>
                  </a:lnTo>
                  <a:lnTo>
                    <a:pt x="118" y="46"/>
                  </a:lnTo>
                  <a:lnTo>
                    <a:pt x="118" y="47"/>
                  </a:lnTo>
                  <a:lnTo>
                    <a:pt x="117" y="50"/>
                  </a:lnTo>
                  <a:lnTo>
                    <a:pt x="114" y="51"/>
                  </a:lnTo>
                  <a:lnTo>
                    <a:pt x="110" y="52"/>
                  </a:lnTo>
                  <a:lnTo>
                    <a:pt x="106" y="52"/>
                  </a:lnTo>
                  <a:close/>
                </a:path>
              </a:pathLst>
            </a:custGeom>
            <a:solidFill>
              <a:srgbClr val="7F7F7F"/>
            </a:solidFill>
            <a:ln w="9525">
              <a:noFill/>
              <a:round/>
              <a:headEnd/>
              <a:tailEnd/>
            </a:ln>
          </p:spPr>
          <p:txBody>
            <a:bodyPr/>
            <a:lstStyle/>
            <a:p>
              <a:endParaRPr lang="en-US"/>
            </a:p>
          </p:txBody>
        </p:sp>
        <p:sp>
          <p:nvSpPr>
            <p:cNvPr id="142" name="Freeform 105"/>
            <p:cNvSpPr>
              <a:spLocks/>
            </p:cNvSpPr>
            <p:nvPr/>
          </p:nvSpPr>
          <p:spPr bwMode="auto">
            <a:xfrm>
              <a:off x="5058" y="3579"/>
              <a:ext cx="17" cy="16"/>
            </a:xfrm>
            <a:custGeom>
              <a:avLst/>
              <a:gdLst/>
              <a:ahLst/>
              <a:cxnLst>
                <a:cxn ang="0">
                  <a:pos x="33" y="16"/>
                </a:cxn>
                <a:cxn ang="0">
                  <a:pos x="32" y="22"/>
                </a:cxn>
                <a:cxn ang="0">
                  <a:pos x="28" y="27"/>
                </a:cxn>
                <a:cxn ang="0">
                  <a:pos x="23" y="31"/>
                </a:cxn>
                <a:cxn ang="0">
                  <a:pos x="15" y="33"/>
                </a:cxn>
                <a:cxn ang="0">
                  <a:pos x="9" y="31"/>
                </a:cxn>
                <a:cxn ang="0">
                  <a:pos x="4" y="27"/>
                </a:cxn>
                <a:cxn ang="0">
                  <a:pos x="1" y="22"/>
                </a:cxn>
                <a:cxn ang="0">
                  <a:pos x="0" y="16"/>
                </a:cxn>
                <a:cxn ang="0">
                  <a:pos x="1" y="10"/>
                </a:cxn>
                <a:cxn ang="0">
                  <a:pos x="4" y="4"/>
                </a:cxn>
                <a:cxn ang="0">
                  <a:pos x="9" y="2"/>
                </a:cxn>
                <a:cxn ang="0">
                  <a:pos x="15" y="0"/>
                </a:cxn>
                <a:cxn ang="0">
                  <a:pos x="23" y="2"/>
                </a:cxn>
                <a:cxn ang="0">
                  <a:pos x="28" y="4"/>
                </a:cxn>
                <a:cxn ang="0">
                  <a:pos x="32" y="10"/>
                </a:cxn>
                <a:cxn ang="0">
                  <a:pos x="33" y="16"/>
                </a:cxn>
              </a:cxnLst>
              <a:rect l="0" t="0" r="r" b="b"/>
              <a:pathLst>
                <a:path w="33" h="33">
                  <a:moveTo>
                    <a:pt x="33" y="16"/>
                  </a:moveTo>
                  <a:lnTo>
                    <a:pt x="32" y="22"/>
                  </a:lnTo>
                  <a:lnTo>
                    <a:pt x="28" y="27"/>
                  </a:lnTo>
                  <a:lnTo>
                    <a:pt x="23" y="31"/>
                  </a:lnTo>
                  <a:lnTo>
                    <a:pt x="15" y="33"/>
                  </a:lnTo>
                  <a:lnTo>
                    <a:pt x="9" y="31"/>
                  </a:lnTo>
                  <a:lnTo>
                    <a:pt x="4" y="27"/>
                  </a:lnTo>
                  <a:lnTo>
                    <a:pt x="1" y="22"/>
                  </a:lnTo>
                  <a:lnTo>
                    <a:pt x="0" y="16"/>
                  </a:lnTo>
                  <a:lnTo>
                    <a:pt x="1" y="10"/>
                  </a:lnTo>
                  <a:lnTo>
                    <a:pt x="4" y="4"/>
                  </a:lnTo>
                  <a:lnTo>
                    <a:pt x="9" y="2"/>
                  </a:lnTo>
                  <a:lnTo>
                    <a:pt x="15" y="0"/>
                  </a:lnTo>
                  <a:lnTo>
                    <a:pt x="23" y="2"/>
                  </a:lnTo>
                  <a:lnTo>
                    <a:pt x="28" y="4"/>
                  </a:lnTo>
                  <a:lnTo>
                    <a:pt x="32" y="10"/>
                  </a:lnTo>
                  <a:lnTo>
                    <a:pt x="33" y="16"/>
                  </a:lnTo>
                  <a:close/>
                </a:path>
              </a:pathLst>
            </a:custGeom>
            <a:solidFill>
              <a:srgbClr val="000000"/>
            </a:solidFill>
            <a:ln w="9525">
              <a:noFill/>
              <a:round/>
              <a:headEnd/>
              <a:tailEnd/>
            </a:ln>
          </p:spPr>
          <p:txBody>
            <a:bodyPr/>
            <a:lstStyle/>
            <a:p>
              <a:endParaRPr lang="en-US"/>
            </a:p>
          </p:txBody>
        </p:sp>
        <p:sp>
          <p:nvSpPr>
            <p:cNvPr id="143" name="Freeform 106"/>
            <p:cNvSpPr>
              <a:spLocks/>
            </p:cNvSpPr>
            <p:nvPr/>
          </p:nvSpPr>
          <p:spPr bwMode="auto">
            <a:xfrm>
              <a:off x="5147" y="3541"/>
              <a:ext cx="17" cy="16"/>
            </a:xfrm>
            <a:custGeom>
              <a:avLst/>
              <a:gdLst/>
              <a:ahLst/>
              <a:cxnLst>
                <a:cxn ang="0">
                  <a:pos x="34" y="16"/>
                </a:cxn>
                <a:cxn ang="0">
                  <a:pos x="33" y="23"/>
                </a:cxn>
                <a:cxn ang="0">
                  <a:pos x="29" y="28"/>
                </a:cxn>
                <a:cxn ang="0">
                  <a:pos x="23" y="31"/>
                </a:cxn>
                <a:cxn ang="0">
                  <a:pos x="17" y="32"/>
                </a:cxn>
                <a:cxn ang="0">
                  <a:pos x="11" y="31"/>
                </a:cxn>
                <a:cxn ang="0">
                  <a:pos x="6" y="28"/>
                </a:cxn>
                <a:cxn ang="0">
                  <a:pos x="2" y="23"/>
                </a:cxn>
                <a:cxn ang="0">
                  <a:pos x="0" y="16"/>
                </a:cxn>
                <a:cxn ang="0">
                  <a:pos x="2" y="9"/>
                </a:cxn>
                <a:cxn ang="0">
                  <a:pos x="6" y="4"/>
                </a:cxn>
                <a:cxn ang="0">
                  <a:pos x="11" y="1"/>
                </a:cxn>
                <a:cxn ang="0">
                  <a:pos x="17" y="0"/>
                </a:cxn>
                <a:cxn ang="0">
                  <a:pos x="23" y="1"/>
                </a:cxn>
                <a:cxn ang="0">
                  <a:pos x="29" y="4"/>
                </a:cxn>
                <a:cxn ang="0">
                  <a:pos x="33" y="9"/>
                </a:cxn>
                <a:cxn ang="0">
                  <a:pos x="34" y="16"/>
                </a:cxn>
              </a:cxnLst>
              <a:rect l="0" t="0" r="r" b="b"/>
              <a:pathLst>
                <a:path w="34" h="32">
                  <a:moveTo>
                    <a:pt x="34" y="16"/>
                  </a:moveTo>
                  <a:lnTo>
                    <a:pt x="33" y="23"/>
                  </a:lnTo>
                  <a:lnTo>
                    <a:pt x="29" y="28"/>
                  </a:lnTo>
                  <a:lnTo>
                    <a:pt x="23" y="31"/>
                  </a:lnTo>
                  <a:lnTo>
                    <a:pt x="17" y="32"/>
                  </a:lnTo>
                  <a:lnTo>
                    <a:pt x="11" y="31"/>
                  </a:lnTo>
                  <a:lnTo>
                    <a:pt x="6" y="28"/>
                  </a:lnTo>
                  <a:lnTo>
                    <a:pt x="2" y="23"/>
                  </a:lnTo>
                  <a:lnTo>
                    <a:pt x="0" y="16"/>
                  </a:lnTo>
                  <a:lnTo>
                    <a:pt x="2" y="9"/>
                  </a:lnTo>
                  <a:lnTo>
                    <a:pt x="6" y="4"/>
                  </a:lnTo>
                  <a:lnTo>
                    <a:pt x="11" y="1"/>
                  </a:lnTo>
                  <a:lnTo>
                    <a:pt x="17" y="0"/>
                  </a:lnTo>
                  <a:lnTo>
                    <a:pt x="23" y="1"/>
                  </a:lnTo>
                  <a:lnTo>
                    <a:pt x="29" y="4"/>
                  </a:lnTo>
                  <a:lnTo>
                    <a:pt x="33" y="9"/>
                  </a:lnTo>
                  <a:lnTo>
                    <a:pt x="34" y="16"/>
                  </a:lnTo>
                  <a:close/>
                </a:path>
              </a:pathLst>
            </a:custGeom>
            <a:solidFill>
              <a:srgbClr val="000000"/>
            </a:solidFill>
            <a:ln w="9525">
              <a:noFill/>
              <a:round/>
              <a:headEnd/>
              <a:tailEnd/>
            </a:ln>
          </p:spPr>
          <p:txBody>
            <a:bodyPr/>
            <a:lstStyle/>
            <a:p>
              <a:endParaRPr lang="en-US"/>
            </a:p>
          </p:txBody>
        </p:sp>
        <p:sp>
          <p:nvSpPr>
            <p:cNvPr id="144" name="Freeform 107"/>
            <p:cNvSpPr>
              <a:spLocks/>
            </p:cNvSpPr>
            <p:nvPr/>
          </p:nvSpPr>
          <p:spPr bwMode="auto">
            <a:xfrm>
              <a:off x="4756" y="3376"/>
              <a:ext cx="33" cy="34"/>
            </a:xfrm>
            <a:custGeom>
              <a:avLst/>
              <a:gdLst/>
              <a:ahLst/>
              <a:cxnLst>
                <a:cxn ang="0">
                  <a:pos x="18" y="0"/>
                </a:cxn>
                <a:cxn ang="0">
                  <a:pos x="38" y="13"/>
                </a:cxn>
                <a:cxn ang="0">
                  <a:pos x="60" y="5"/>
                </a:cxn>
                <a:cxn ang="0">
                  <a:pos x="53" y="28"/>
                </a:cxn>
                <a:cxn ang="0">
                  <a:pos x="68" y="47"/>
                </a:cxn>
                <a:cxn ang="0">
                  <a:pos x="45" y="47"/>
                </a:cxn>
                <a:cxn ang="0">
                  <a:pos x="31" y="67"/>
                </a:cxn>
                <a:cxn ang="0">
                  <a:pos x="23" y="44"/>
                </a:cxn>
                <a:cxn ang="0">
                  <a:pos x="0" y="39"/>
                </a:cxn>
                <a:cxn ang="0">
                  <a:pos x="19" y="24"/>
                </a:cxn>
                <a:cxn ang="0">
                  <a:pos x="18" y="0"/>
                </a:cxn>
              </a:cxnLst>
              <a:rect l="0" t="0" r="r" b="b"/>
              <a:pathLst>
                <a:path w="68" h="67">
                  <a:moveTo>
                    <a:pt x="18" y="0"/>
                  </a:moveTo>
                  <a:lnTo>
                    <a:pt x="38" y="13"/>
                  </a:lnTo>
                  <a:lnTo>
                    <a:pt x="60" y="5"/>
                  </a:lnTo>
                  <a:lnTo>
                    <a:pt x="53" y="28"/>
                  </a:lnTo>
                  <a:lnTo>
                    <a:pt x="68" y="47"/>
                  </a:lnTo>
                  <a:lnTo>
                    <a:pt x="45" y="47"/>
                  </a:lnTo>
                  <a:lnTo>
                    <a:pt x="31" y="67"/>
                  </a:lnTo>
                  <a:lnTo>
                    <a:pt x="23" y="44"/>
                  </a:lnTo>
                  <a:lnTo>
                    <a:pt x="0" y="39"/>
                  </a:lnTo>
                  <a:lnTo>
                    <a:pt x="19" y="24"/>
                  </a:lnTo>
                  <a:lnTo>
                    <a:pt x="18" y="0"/>
                  </a:lnTo>
                  <a:close/>
                </a:path>
              </a:pathLst>
            </a:custGeom>
            <a:solidFill>
              <a:srgbClr val="63B5F7"/>
            </a:solidFill>
            <a:ln w="9525">
              <a:noFill/>
              <a:round/>
              <a:headEnd/>
              <a:tailEnd/>
            </a:ln>
          </p:spPr>
          <p:txBody>
            <a:bodyPr/>
            <a:lstStyle/>
            <a:p>
              <a:endParaRPr lang="en-US"/>
            </a:p>
          </p:txBody>
        </p:sp>
        <p:sp>
          <p:nvSpPr>
            <p:cNvPr id="145" name="Freeform 108"/>
            <p:cNvSpPr>
              <a:spLocks/>
            </p:cNvSpPr>
            <p:nvPr/>
          </p:nvSpPr>
          <p:spPr bwMode="auto">
            <a:xfrm>
              <a:off x="4844" y="3509"/>
              <a:ext cx="56" cy="54"/>
            </a:xfrm>
            <a:custGeom>
              <a:avLst/>
              <a:gdLst/>
              <a:ahLst/>
              <a:cxnLst>
                <a:cxn ang="0">
                  <a:pos x="54" y="0"/>
                </a:cxn>
                <a:cxn ang="0">
                  <a:pos x="73" y="34"/>
                </a:cxn>
                <a:cxn ang="0">
                  <a:pos x="110" y="38"/>
                </a:cxn>
                <a:cxn ang="0">
                  <a:pos x="85" y="66"/>
                </a:cxn>
                <a:cxn ang="0">
                  <a:pos x="93" y="105"/>
                </a:cxn>
                <a:cxn ang="0">
                  <a:pos x="56" y="88"/>
                </a:cxn>
                <a:cxn ang="0">
                  <a:pos x="23" y="108"/>
                </a:cxn>
                <a:cxn ang="0">
                  <a:pos x="28" y="69"/>
                </a:cxn>
                <a:cxn ang="0">
                  <a:pos x="0" y="43"/>
                </a:cxn>
                <a:cxn ang="0">
                  <a:pos x="38" y="35"/>
                </a:cxn>
                <a:cxn ang="0">
                  <a:pos x="54" y="0"/>
                </a:cxn>
              </a:cxnLst>
              <a:rect l="0" t="0" r="r" b="b"/>
              <a:pathLst>
                <a:path w="110" h="108">
                  <a:moveTo>
                    <a:pt x="54" y="0"/>
                  </a:moveTo>
                  <a:lnTo>
                    <a:pt x="73" y="34"/>
                  </a:lnTo>
                  <a:lnTo>
                    <a:pt x="110" y="38"/>
                  </a:lnTo>
                  <a:lnTo>
                    <a:pt x="85" y="66"/>
                  </a:lnTo>
                  <a:lnTo>
                    <a:pt x="93" y="105"/>
                  </a:lnTo>
                  <a:lnTo>
                    <a:pt x="56" y="88"/>
                  </a:lnTo>
                  <a:lnTo>
                    <a:pt x="23" y="108"/>
                  </a:lnTo>
                  <a:lnTo>
                    <a:pt x="28" y="69"/>
                  </a:lnTo>
                  <a:lnTo>
                    <a:pt x="0" y="43"/>
                  </a:lnTo>
                  <a:lnTo>
                    <a:pt x="38" y="35"/>
                  </a:lnTo>
                  <a:lnTo>
                    <a:pt x="54" y="0"/>
                  </a:lnTo>
                  <a:close/>
                </a:path>
              </a:pathLst>
            </a:custGeom>
            <a:solidFill>
              <a:srgbClr val="63B5F7"/>
            </a:solidFill>
            <a:ln w="9525">
              <a:noFill/>
              <a:round/>
              <a:headEnd/>
              <a:tailEnd/>
            </a:ln>
          </p:spPr>
          <p:txBody>
            <a:bodyPr/>
            <a:lstStyle/>
            <a:p>
              <a:endParaRPr lang="en-US"/>
            </a:p>
          </p:txBody>
        </p:sp>
        <p:sp>
          <p:nvSpPr>
            <p:cNvPr id="146" name="Freeform 109"/>
            <p:cNvSpPr>
              <a:spLocks/>
            </p:cNvSpPr>
            <p:nvPr/>
          </p:nvSpPr>
          <p:spPr bwMode="auto">
            <a:xfrm>
              <a:off x="4651" y="3793"/>
              <a:ext cx="54" cy="57"/>
            </a:xfrm>
            <a:custGeom>
              <a:avLst/>
              <a:gdLst/>
              <a:ahLst/>
              <a:cxnLst>
                <a:cxn ang="0">
                  <a:pos x="44" y="0"/>
                </a:cxn>
                <a:cxn ang="0">
                  <a:pos x="69" y="30"/>
                </a:cxn>
                <a:cxn ang="0">
                  <a:pos x="107" y="27"/>
                </a:cxn>
                <a:cxn ang="0">
                  <a:pos x="87" y="59"/>
                </a:cxn>
                <a:cxn ang="0">
                  <a:pos x="103" y="96"/>
                </a:cxn>
                <a:cxn ang="0">
                  <a:pos x="65" y="86"/>
                </a:cxn>
                <a:cxn ang="0">
                  <a:pos x="37" y="113"/>
                </a:cxn>
                <a:cxn ang="0">
                  <a:pos x="33" y="73"/>
                </a:cxn>
                <a:cxn ang="0">
                  <a:pos x="0" y="55"/>
                </a:cxn>
                <a:cxn ang="0">
                  <a:pos x="36" y="39"/>
                </a:cxn>
                <a:cxn ang="0">
                  <a:pos x="44" y="0"/>
                </a:cxn>
              </a:cxnLst>
              <a:rect l="0" t="0" r="r" b="b"/>
              <a:pathLst>
                <a:path w="107" h="113">
                  <a:moveTo>
                    <a:pt x="44" y="0"/>
                  </a:moveTo>
                  <a:lnTo>
                    <a:pt x="69" y="30"/>
                  </a:lnTo>
                  <a:lnTo>
                    <a:pt x="107" y="27"/>
                  </a:lnTo>
                  <a:lnTo>
                    <a:pt x="87" y="59"/>
                  </a:lnTo>
                  <a:lnTo>
                    <a:pt x="103" y="96"/>
                  </a:lnTo>
                  <a:lnTo>
                    <a:pt x="65" y="86"/>
                  </a:lnTo>
                  <a:lnTo>
                    <a:pt x="37" y="113"/>
                  </a:lnTo>
                  <a:lnTo>
                    <a:pt x="33" y="73"/>
                  </a:lnTo>
                  <a:lnTo>
                    <a:pt x="0" y="55"/>
                  </a:lnTo>
                  <a:lnTo>
                    <a:pt x="36" y="39"/>
                  </a:lnTo>
                  <a:lnTo>
                    <a:pt x="44" y="0"/>
                  </a:lnTo>
                  <a:close/>
                </a:path>
              </a:pathLst>
            </a:custGeom>
            <a:solidFill>
              <a:srgbClr val="63B5F7"/>
            </a:solidFill>
            <a:ln w="9525">
              <a:noFill/>
              <a:round/>
              <a:headEnd/>
              <a:tailEnd/>
            </a:ln>
          </p:spPr>
          <p:txBody>
            <a:bodyPr/>
            <a:lstStyle/>
            <a:p>
              <a:endParaRPr lang="en-US"/>
            </a:p>
          </p:txBody>
        </p:sp>
        <p:sp>
          <p:nvSpPr>
            <p:cNvPr id="147" name="Freeform 110"/>
            <p:cNvSpPr>
              <a:spLocks/>
            </p:cNvSpPr>
            <p:nvPr/>
          </p:nvSpPr>
          <p:spPr bwMode="auto">
            <a:xfrm>
              <a:off x="4991" y="3354"/>
              <a:ext cx="38" cy="38"/>
            </a:xfrm>
            <a:custGeom>
              <a:avLst/>
              <a:gdLst/>
              <a:ahLst/>
              <a:cxnLst>
                <a:cxn ang="0">
                  <a:pos x="53" y="0"/>
                </a:cxn>
                <a:cxn ang="0">
                  <a:pos x="53" y="27"/>
                </a:cxn>
                <a:cxn ang="0">
                  <a:pos x="76" y="42"/>
                </a:cxn>
                <a:cxn ang="0">
                  <a:pos x="50" y="50"/>
                </a:cxn>
                <a:cxn ang="0">
                  <a:pos x="43" y="75"/>
                </a:cxn>
                <a:cxn ang="0">
                  <a:pos x="27" y="54"/>
                </a:cxn>
                <a:cxn ang="0">
                  <a:pos x="0" y="55"/>
                </a:cxn>
                <a:cxn ang="0">
                  <a:pos x="16" y="34"/>
                </a:cxn>
                <a:cxn ang="0">
                  <a:pos x="7" y="10"/>
                </a:cxn>
                <a:cxn ang="0">
                  <a:pos x="33" y="16"/>
                </a:cxn>
                <a:cxn ang="0">
                  <a:pos x="53" y="0"/>
                </a:cxn>
              </a:cxnLst>
              <a:rect l="0" t="0" r="r" b="b"/>
              <a:pathLst>
                <a:path w="76" h="75">
                  <a:moveTo>
                    <a:pt x="53" y="0"/>
                  </a:moveTo>
                  <a:lnTo>
                    <a:pt x="53" y="27"/>
                  </a:lnTo>
                  <a:lnTo>
                    <a:pt x="76" y="42"/>
                  </a:lnTo>
                  <a:lnTo>
                    <a:pt x="50" y="50"/>
                  </a:lnTo>
                  <a:lnTo>
                    <a:pt x="43" y="75"/>
                  </a:lnTo>
                  <a:lnTo>
                    <a:pt x="27" y="54"/>
                  </a:lnTo>
                  <a:lnTo>
                    <a:pt x="0" y="55"/>
                  </a:lnTo>
                  <a:lnTo>
                    <a:pt x="16" y="34"/>
                  </a:lnTo>
                  <a:lnTo>
                    <a:pt x="7" y="10"/>
                  </a:lnTo>
                  <a:lnTo>
                    <a:pt x="33" y="16"/>
                  </a:lnTo>
                  <a:lnTo>
                    <a:pt x="53" y="0"/>
                  </a:lnTo>
                  <a:close/>
                </a:path>
              </a:pathLst>
            </a:custGeom>
            <a:solidFill>
              <a:srgbClr val="63B5F7"/>
            </a:solidFill>
            <a:ln w="9525">
              <a:noFill/>
              <a:round/>
              <a:headEnd/>
              <a:tailEnd/>
            </a:ln>
          </p:spPr>
          <p:txBody>
            <a:bodyPr/>
            <a:lstStyle/>
            <a:p>
              <a:endParaRPr lang="en-US"/>
            </a:p>
          </p:txBody>
        </p:sp>
        <p:sp>
          <p:nvSpPr>
            <p:cNvPr id="148" name="Freeform 111"/>
            <p:cNvSpPr>
              <a:spLocks/>
            </p:cNvSpPr>
            <p:nvPr/>
          </p:nvSpPr>
          <p:spPr bwMode="auto">
            <a:xfrm>
              <a:off x="4559" y="3664"/>
              <a:ext cx="38" cy="38"/>
            </a:xfrm>
            <a:custGeom>
              <a:avLst/>
              <a:gdLst/>
              <a:ahLst/>
              <a:cxnLst>
                <a:cxn ang="0">
                  <a:pos x="52" y="0"/>
                </a:cxn>
                <a:cxn ang="0">
                  <a:pos x="52" y="27"/>
                </a:cxn>
                <a:cxn ang="0">
                  <a:pos x="75" y="42"/>
                </a:cxn>
                <a:cxn ang="0">
                  <a:pos x="49" y="50"/>
                </a:cxn>
                <a:cxn ang="0">
                  <a:pos x="43" y="75"/>
                </a:cxn>
                <a:cxn ang="0">
                  <a:pos x="26" y="55"/>
                </a:cxn>
                <a:cxn ang="0">
                  <a:pos x="0" y="55"/>
                </a:cxn>
                <a:cxn ang="0">
                  <a:pos x="16" y="34"/>
                </a:cxn>
                <a:cxn ang="0">
                  <a:pos x="6" y="9"/>
                </a:cxn>
                <a:cxn ang="0">
                  <a:pos x="32" y="18"/>
                </a:cxn>
                <a:cxn ang="0">
                  <a:pos x="52" y="0"/>
                </a:cxn>
              </a:cxnLst>
              <a:rect l="0" t="0" r="r" b="b"/>
              <a:pathLst>
                <a:path w="75" h="75">
                  <a:moveTo>
                    <a:pt x="52" y="0"/>
                  </a:moveTo>
                  <a:lnTo>
                    <a:pt x="52" y="27"/>
                  </a:lnTo>
                  <a:lnTo>
                    <a:pt x="75" y="42"/>
                  </a:lnTo>
                  <a:lnTo>
                    <a:pt x="49" y="50"/>
                  </a:lnTo>
                  <a:lnTo>
                    <a:pt x="43" y="75"/>
                  </a:lnTo>
                  <a:lnTo>
                    <a:pt x="26" y="55"/>
                  </a:lnTo>
                  <a:lnTo>
                    <a:pt x="0" y="55"/>
                  </a:lnTo>
                  <a:lnTo>
                    <a:pt x="16" y="34"/>
                  </a:lnTo>
                  <a:lnTo>
                    <a:pt x="6" y="9"/>
                  </a:lnTo>
                  <a:lnTo>
                    <a:pt x="32" y="18"/>
                  </a:lnTo>
                  <a:lnTo>
                    <a:pt x="52" y="0"/>
                  </a:lnTo>
                  <a:close/>
                </a:path>
              </a:pathLst>
            </a:custGeom>
            <a:solidFill>
              <a:srgbClr val="63B5F7"/>
            </a:solidFill>
            <a:ln w="9525">
              <a:noFill/>
              <a:round/>
              <a:headEnd/>
              <a:tailEnd/>
            </a:ln>
          </p:spPr>
          <p:txBody>
            <a:bodyPr/>
            <a:lstStyle/>
            <a:p>
              <a:endParaRPr lang="en-US"/>
            </a:p>
          </p:txBody>
        </p:sp>
        <p:sp>
          <p:nvSpPr>
            <p:cNvPr id="149" name="Freeform 112"/>
            <p:cNvSpPr>
              <a:spLocks/>
            </p:cNvSpPr>
            <p:nvPr/>
          </p:nvSpPr>
          <p:spPr bwMode="auto">
            <a:xfrm>
              <a:off x="5137" y="3690"/>
              <a:ext cx="38" cy="37"/>
            </a:xfrm>
            <a:custGeom>
              <a:avLst/>
              <a:gdLst/>
              <a:ahLst/>
              <a:cxnLst>
                <a:cxn ang="0">
                  <a:pos x="53" y="0"/>
                </a:cxn>
                <a:cxn ang="0">
                  <a:pos x="53" y="27"/>
                </a:cxn>
                <a:cxn ang="0">
                  <a:pos x="76" y="41"/>
                </a:cxn>
                <a:cxn ang="0">
                  <a:pos x="50" y="50"/>
                </a:cxn>
                <a:cxn ang="0">
                  <a:pos x="43" y="75"/>
                </a:cxn>
                <a:cxn ang="0">
                  <a:pos x="27" y="54"/>
                </a:cxn>
                <a:cxn ang="0">
                  <a:pos x="0" y="55"/>
                </a:cxn>
                <a:cxn ang="0">
                  <a:pos x="16" y="34"/>
                </a:cxn>
                <a:cxn ang="0">
                  <a:pos x="7" y="8"/>
                </a:cxn>
                <a:cxn ang="0">
                  <a:pos x="32" y="16"/>
                </a:cxn>
                <a:cxn ang="0">
                  <a:pos x="53" y="0"/>
                </a:cxn>
              </a:cxnLst>
              <a:rect l="0" t="0" r="r" b="b"/>
              <a:pathLst>
                <a:path w="76" h="75">
                  <a:moveTo>
                    <a:pt x="53" y="0"/>
                  </a:moveTo>
                  <a:lnTo>
                    <a:pt x="53" y="27"/>
                  </a:lnTo>
                  <a:lnTo>
                    <a:pt x="76" y="41"/>
                  </a:lnTo>
                  <a:lnTo>
                    <a:pt x="50" y="50"/>
                  </a:lnTo>
                  <a:lnTo>
                    <a:pt x="43" y="75"/>
                  </a:lnTo>
                  <a:lnTo>
                    <a:pt x="27" y="54"/>
                  </a:lnTo>
                  <a:lnTo>
                    <a:pt x="0" y="55"/>
                  </a:lnTo>
                  <a:lnTo>
                    <a:pt x="16" y="34"/>
                  </a:lnTo>
                  <a:lnTo>
                    <a:pt x="7" y="8"/>
                  </a:lnTo>
                  <a:lnTo>
                    <a:pt x="32" y="16"/>
                  </a:lnTo>
                  <a:lnTo>
                    <a:pt x="53" y="0"/>
                  </a:lnTo>
                  <a:close/>
                </a:path>
              </a:pathLst>
            </a:custGeom>
            <a:solidFill>
              <a:srgbClr val="63B5F7"/>
            </a:solidFill>
            <a:ln w="9525">
              <a:noFill/>
              <a:round/>
              <a:headEnd/>
              <a:tailEnd/>
            </a:ln>
          </p:spPr>
          <p:txBody>
            <a:bodyPr/>
            <a:lstStyle/>
            <a:p>
              <a:endParaRPr lang="en-US"/>
            </a:p>
          </p:txBody>
        </p:sp>
      </p:grpSp>
      <p:sp>
        <p:nvSpPr>
          <p:cNvPr id="150" name="TextBox 149"/>
          <p:cNvSpPr txBox="1"/>
          <p:nvPr/>
        </p:nvSpPr>
        <p:spPr>
          <a:xfrm>
            <a:off x="8343900" y="6010275"/>
            <a:ext cx="419100" cy="369332"/>
          </a:xfrm>
          <a:prstGeom prst="rect">
            <a:avLst/>
          </a:prstGeom>
          <a:noFill/>
        </p:spPr>
        <p:txBody>
          <a:bodyPr wrap="square" rtlCol="0">
            <a:spAutoFit/>
          </a:bodyPr>
          <a:lstStyle/>
          <a:p>
            <a:r>
              <a:rPr lang="en-US" dirty="0" smtClean="0"/>
              <a: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slide(fromBottom)">
                                      <p:cBhvr>
                                        <p:cTn id="7" dur="2000"/>
                                        <p:tgtEl>
                                          <p:spTgt spid="19459"/>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9482"/>
                                        </p:tgtEl>
                                        <p:attrNameLst>
                                          <p:attrName>style.visibility</p:attrName>
                                        </p:attrNameLst>
                                      </p:cBhvr>
                                      <p:to>
                                        <p:strVal val="visible"/>
                                      </p:to>
                                    </p:set>
                                    <p:anim calcmode="lin" valueType="num">
                                      <p:cBhvr>
                                        <p:cTn id="10" dur="1000" fill="hold"/>
                                        <p:tgtEl>
                                          <p:spTgt spid="19482"/>
                                        </p:tgtEl>
                                        <p:attrNameLst>
                                          <p:attrName>ppt_w</p:attrName>
                                        </p:attrNameLst>
                                      </p:cBhvr>
                                      <p:tavLst>
                                        <p:tav tm="0">
                                          <p:val>
                                            <p:strVal val="#ppt_w*0.70"/>
                                          </p:val>
                                        </p:tav>
                                        <p:tav tm="100000">
                                          <p:val>
                                            <p:strVal val="#ppt_w"/>
                                          </p:val>
                                        </p:tav>
                                      </p:tavLst>
                                    </p:anim>
                                    <p:anim calcmode="lin" valueType="num">
                                      <p:cBhvr>
                                        <p:cTn id="11" dur="1000" fill="hold"/>
                                        <p:tgtEl>
                                          <p:spTgt spid="19482"/>
                                        </p:tgtEl>
                                        <p:attrNameLst>
                                          <p:attrName>ppt_h</p:attrName>
                                        </p:attrNameLst>
                                      </p:cBhvr>
                                      <p:tavLst>
                                        <p:tav tm="0">
                                          <p:val>
                                            <p:strVal val="#ppt_h"/>
                                          </p:val>
                                        </p:tav>
                                        <p:tav tm="100000">
                                          <p:val>
                                            <p:strVal val="#ppt_h"/>
                                          </p:val>
                                        </p:tav>
                                      </p:tavLst>
                                    </p:anim>
                                    <p:animEffect transition="in" filter="fade">
                                      <p:cBhvr>
                                        <p:cTn id="12" dur="1000"/>
                                        <p:tgtEl>
                                          <p:spTgt spid="19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82" grpId="0" animBg="1"/>
      <p:bldP spid="1945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2" name="Oval 12"/>
          <p:cNvSpPr>
            <a:spLocks noChangeArrowheads="1"/>
          </p:cNvSpPr>
          <p:nvPr/>
        </p:nvSpPr>
        <p:spPr bwMode="auto">
          <a:xfrm>
            <a:off x="-457200" y="9906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0493" name="Oval 13"/>
          <p:cNvSpPr>
            <a:spLocks noChangeArrowheads="1"/>
          </p:cNvSpPr>
          <p:nvPr/>
        </p:nvSpPr>
        <p:spPr bwMode="auto">
          <a:xfrm>
            <a:off x="228600" y="3124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0494" name="Oval 14"/>
          <p:cNvSpPr>
            <a:spLocks noChangeArrowheads="1"/>
          </p:cNvSpPr>
          <p:nvPr/>
        </p:nvSpPr>
        <p:spPr bwMode="auto">
          <a:xfrm>
            <a:off x="-762000" y="5257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0495" name="Oval 15"/>
          <p:cNvSpPr>
            <a:spLocks noChangeArrowheads="1"/>
          </p:cNvSpPr>
          <p:nvPr/>
        </p:nvSpPr>
        <p:spPr bwMode="auto">
          <a:xfrm>
            <a:off x="8382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0496" name="Oval 16"/>
          <p:cNvSpPr>
            <a:spLocks noChangeArrowheads="1"/>
          </p:cNvSpPr>
          <p:nvPr/>
        </p:nvSpPr>
        <p:spPr bwMode="auto">
          <a:xfrm>
            <a:off x="3581400" y="5715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0497" name="Oval 17"/>
          <p:cNvSpPr>
            <a:spLocks noChangeArrowheads="1"/>
          </p:cNvSpPr>
          <p:nvPr/>
        </p:nvSpPr>
        <p:spPr bwMode="auto">
          <a:xfrm>
            <a:off x="6172200" y="6286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0498" name="Oval 18"/>
          <p:cNvSpPr>
            <a:spLocks noChangeArrowheads="1"/>
          </p:cNvSpPr>
          <p:nvPr/>
        </p:nvSpPr>
        <p:spPr bwMode="auto">
          <a:xfrm>
            <a:off x="83058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0499" name="Oval 19"/>
          <p:cNvSpPr>
            <a:spLocks noChangeArrowheads="1"/>
          </p:cNvSpPr>
          <p:nvPr/>
        </p:nvSpPr>
        <p:spPr bwMode="auto">
          <a:xfrm>
            <a:off x="8001000" y="3505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0500" name="Oval 20"/>
          <p:cNvSpPr>
            <a:spLocks noChangeArrowheads="1"/>
          </p:cNvSpPr>
          <p:nvPr/>
        </p:nvSpPr>
        <p:spPr bwMode="auto">
          <a:xfrm>
            <a:off x="8572500" y="1295400"/>
            <a:ext cx="1143000" cy="1143000"/>
          </a:xfrm>
          <a:prstGeom prst="ellipse">
            <a:avLst/>
          </a:prstGeom>
          <a:solidFill>
            <a:schemeClr val="bg1"/>
          </a:solidFill>
          <a:ln w="9525">
            <a:solidFill>
              <a:schemeClr val="tx1"/>
            </a:solidFill>
            <a:round/>
            <a:headEnd/>
            <a:tailEnd/>
          </a:ln>
          <a:effectLst/>
        </p:spPr>
        <p:txBody>
          <a:bodyPr wrap="none" anchor="ctr"/>
          <a:lstStyle/>
          <a:p>
            <a:pPr algn="ctr"/>
            <a:endParaRPr lang="en-US"/>
          </a:p>
        </p:txBody>
      </p:sp>
      <p:sp>
        <p:nvSpPr>
          <p:cNvPr id="20501" name="Oval 21"/>
          <p:cNvSpPr>
            <a:spLocks noChangeArrowheads="1"/>
          </p:cNvSpPr>
          <p:nvPr/>
        </p:nvSpPr>
        <p:spPr bwMode="auto">
          <a:xfrm>
            <a:off x="8001000" y="-571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0502" name="Oval 22"/>
          <p:cNvSpPr>
            <a:spLocks noChangeArrowheads="1"/>
          </p:cNvSpPr>
          <p:nvPr/>
        </p:nvSpPr>
        <p:spPr bwMode="auto">
          <a:xfrm>
            <a:off x="5181600" y="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0503" name="Oval 23"/>
          <p:cNvSpPr>
            <a:spLocks noChangeArrowheads="1"/>
          </p:cNvSpPr>
          <p:nvPr/>
        </p:nvSpPr>
        <p:spPr bwMode="auto">
          <a:xfrm>
            <a:off x="213360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0504" name="Oval 24"/>
          <p:cNvSpPr>
            <a:spLocks noChangeArrowheads="1"/>
          </p:cNvSpPr>
          <p:nvPr/>
        </p:nvSpPr>
        <p:spPr bwMode="auto">
          <a:xfrm>
            <a:off x="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0505" name="Rectangle 25"/>
          <p:cNvSpPr>
            <a:spLocks noChangeArrowheads="1"/>
          </p:cNvSpPr>
          <p:nvPr/>
        </p:nvSpPr>
        <p:spPr bwMode="auto">
          <a:xfrm>
            <a:off x="609600" y="457200"/>
            <a:ext cx="8077200" cy="6019800"/>
          </a:xfrm>
          <a:prstGeom prst="rect">
            <a:avLst/>
          </a:prstGeom>
          <a:solidFill>
            <a:schemeClr val="bg1"/>
          </a:solidFill>
          <a:ln w="127000">
            <a:solidFill>
              <a:srgbClr val="FF0000"/>
            </a:solidFill>
            <a:miter lim="800000"/>
            <a:headEnd/>
            <a:tailEnd/>
          </a:ln>
          <a:effectLst/>
        </p:spPr>
        <p:txBody>
          <a:bodyPr wrap="none" anchor="ctr"/>
          <a:lstStyle/>
          <a:p>
            <a:endParaRPr lang="en-US"/>
          </a:p>
        </p:txBody>
      </p:sp>
      <p:sp>
        <p:nvSpPr>
          <p:cNvPr id="20506" name="WordArt 26"/>
          <p:cNvSpPr>
            <a:spLocks noChangeArrowheads="1" noChangeShapeType="1" noTextEdit="1"/>
          </p:cNvSpPr>
          <p:nvPr/>
        </p:nvSpPr>
        <p:spPr bwMode="auto">
          <a:xfrm>
            <a:off x="914400" y="609600"/>
            <a:ext cx="7543800" cy="838200"/>
          </a:xfrm>
          <a:prstGeom prst="rect">
            <a:avLst/>
          </a:prstGeom>
        </p:spPr>
        <p:txBody>
          <a:bodyPr wrap="none" fromWordArt="1">
            <a:prstTxWarp prst="textPlain">
              <a:avLst>
                <a:gd name="adj" fmla="val 50000"/>
              </a:avLst>
            </a:prstTxWarp>
          </a:bodyPr>
          <a:lstStyle/>
          <a:p>
            <a:pPr algn="ctr"/>
            <a:r>
              <a:rPr lang="en-US" sz="3600" kern="10">
                <a:ln w="25400">
                  <a:solidFill>
                    <a:srgbClr val="CC0000"/>
                  </a:solidFill>
                  <a:round/>
                  <a:headEnd/>
                  <a:tailEnd/>
                </a:ln>
                <a:solidFill>
                  <a:srgbClr val="FF7979"/>
                </a:solidFill>
                <a:latin typeface="Cheri"/>
              </a:rPr>
              <a:t>Social Studies</a:t>
            </a:r>
          </a:p>
        </p:txBody>
      </p:sp>
      <p:sp>
        <p:nvSpPr>
          <p:cNvPr id="20483" name="Text Box 3"/>
          <p:cNvSpPr txBox="1">
            <a:spLocks noChangeArrowheads="1"/>
          </p:cNvSpPr>
          <p:nvPr/>
        </p:nvSpPr>
        <p:spPr bwMode="auto">
          <a:xfrm>
            <a:off x="685800" y="1935301"/>
            <a:ext cx="8077200" cy="3170099"/>
          </a:xfrm>
          <a:prstGeom prst="rect">
            <a:avLst/>
          </a:prstGeom>
          <a:noFill/>
          <a:ln w="9525">
            <a:noFill/>
            <a:miter lim="800000"/>
            <a:headEnd/>
            <a:tailEnd/>
          </a:ln>
          <a:effectLst/>
        </p:spPr>
        <p:txBody>
          <a:bodyPr>
            <a:spAutoFit/>
          </a:bodyPr>
          <a:lstStyle/>
          <a:p>
            <a:pPr eaLnBrk="0" hangingPunct="0">
              <a:spcBef>
                <a:spcPct val="50000"/>
              </a:spcBef>
            </a:pPr>
            <a:r>
              <a:rPr lang="en-US" sz="2000" dirty="0" smtClean="0">
                <a:latin typeface="Minya Nouvelle" pitchFamily="2" charset="0"/>
              </a:rPr>
              <a:t>Students will “tour” the United States to learn about the regions and various attractions while studying how geography, climate and natural resources have affected the history and development of our US regions.</a:t>
            </a:r>
          </a:p>
          <a:p>
            <a:pPr algn="ctr" eaLnBrk="0" hangingPunct="0">
              <a:spcBef>
                <a:spcPct val="50000"/>
              </a:spcBef>
              <a:buFont typeface="Arial" pitchFamily="34" charset="0"/>
              <a:buChar char="•"/>
            </a:pPr>
            <a:r>
              <a:rPr lang="en-US" sz="2000" dirty="0" smtClean="0">
                <a:latin typeface="Minya Nouvelle" pitchFamily="2" charset="0"/>
              </a:rPr>
              <a:t>Geography Challenge</a:t>
            </a:r>
          </a:p>
          <a:p>
            <a:pPr algn="ctr" eaLnBrk="0" hangingPunct="0">
              <a:spcBef>
                <a:spcPct val="50000"/>
              </a:spcBef>
              <a:buFont typeface="Arial" pitchFamily="34" charset="0"/>
              <a:buChar char="•"/>
            </a:pPr>
            <a:r>
              <a:rPr lang="en-US" sz="2000" dirty="0" smtClean="0">
                <a:latin typeface="Minya Nouvelle" pitchFamily="2" charset="0"/>
              </a:rPr>
              <a:t>Mapping</a:t>
            </a:r>
          </a:p>
          <a:p>
            <a:pPr algn="ctr" eaLnBrk="0" hangingPunct="0">
              <a:spcBef>
                <a:spcPct val="50000"/>
              </a:spcBef>
              <a:buFont typeface="Arial" pitchFamily="34" charset="0"/>
              <a:buChar char="•"/>
            </a:pPr>
            <a:r>
              <a:rPr lang="en-US" sz="2000" dirty="0" smtClean="0">
                <a:latin typeface="Minya Nouvelle" pitchFamily="2" charset="0"/>
              </a:rPr>
              <a:t>Culture, economics, geography, government topics</a:t>
            </a:r>
          </a:p>
          <a:p>
            <a:pPr algn="ctr" eaLnBrk="0" hangingPunct="0">
              <a:spcBef>
                <a:spcPct val="50000"/>
              </a:spcBef>
              <a:buFont typeface="Arial" pitchFamily="34" charset="0"/>
              <a:buChar char="•"/>
            </a:pPr>
            <a:r>
              <a:rPr lang="en-US" sz="2000" dirty="0" smtClean="0">
                <a:latin typeface="Minya Nouvelle" pitchFamily="2" charset="0"/>
              </a:rPr>
              <a:t>Group and independent work</a:t>
            </a:r>
            <a:endParaRPr lang="en-US" sz="2000" dirty="0">
              <a:latin typeface="Minya Nouvelle" pitchFamily="2" charset="0"/>
            </a:endParaRPr>
          </a:p>
        </p:txBody>
      </p:sp>
      <p:grpSp>
        <p:nvGrpSpPr>
          <p:cNvPr id="20510" name="Group 30"/>
          <p:cNvGrpSpPr>
            <a:grpSpLocks noChangeAspect="1"/>
          </p:cNvGrpSpPr>
          <p:nvPr/>
        </p:nvGrpSpPr>
        <p:grpSpPr bwMode="auto">
          <a:xfrm>
            <a:off x="7111901" y="4637984"/>
            <a:ext cx="1752600" cy="1756823"/>
            <a:chOff x="4611" y="3168"/>
            <a:chExt cx="1149" cy="1152"/>
          </a:xfrm>
        </p:grpSpPr>
        <p:sp>
          <p:nvSpPr>
            <p:cNvPr id="20509" name="AutoShape 29"/>
            <p:cNvSpPr>
              <a:spLocks noChangeAspect="1" noChangeArrowheads="1" noTextEdit="1"/>
            </p:cNvSpPr>
            <p:nvPr/>
          </p:nvSpPr>
          <p:spPr bwMode="auto">
            <a:xfrm>
              <a:off x="4611" y="3168"/>
              <a:ext cx="1149" cy="1152"/>
            </a:xfrm>
            <a:prstGeom prst="rect">
              <a:avLst/>
            </a:prstGeom>
            <a:noFill/>
            <a:ln w="9525">
              <a:noFill/>
              <a:miter lim="800000"/>
              <a:headEnd/>
              <a:tailEnd/>
            </a:ln>
          </p:spPr>
          <p:txBody>
            <a:bodyPr/>
            <a:lstStyle/>
            <a:p>
              <a:endParaRPr lang="en-US"/>
            </a:p>
          </p:txBody>
        </p:sp>
        <p:sp>
          <p:nvSpPr>
            <p:cNvPr id="20511" name="Freeform 31"/>
            <p:cNvSpPr>
              <a:spLocks/>
            </p:cNvSpPr>
            <p:nvPr/>
          </p:nvSpPr>
          <p:spPr bwMode="auto">
            <a:xfrm>
              <a:off x="4611" y="3168"/>
              <a:ext cx="1149" cy="1149"/>
            </a:xfrm>
            <a:custGeom>
              <a:avLst/>
              <a:gdLst/>
              <a:ahLst/>
              <a:cxnLst>
                <a:cxn ang="0">
                  <a:pos x="2292" y="1265"/>
                </a:cxn>
                <a:cxn ang="0">
                  <a:pos x="2262" y="1434"/>
                </a:cxn>
                <a:cxn ang="0">
                  <a:pos x="2208" y="1594"/>
                </a:cxn>
                <a:cxn ang="0">
                  <a:pos x="2131" y="1743"/>
                </a:cxn>
                <a:cxn ang="0">
                  <a:pos x="2035" y="1879"/>
                </a:cxn>
                <a:cxn ang="0">
                  <a:pos x="1921" y="1999"/>
                </a:cxn>
                <a:cxn ang="0">
                  <a:pos x="1791" y="2101"/>
                </a:cxn>
                <a:cxn ang="0">
                  <a:pos x="1647" y="2184"/>
                </a:cxn>
                <a:cxn ang="0">
                  <a:pos x="1490" y="2245"/>
                </a:cxn>
                <a:cxn ang="0">
                  <a:pos x="1323" y="2283"/>
                </a:cxn>
                <a:cxn ang="0">
                  <a:pos x="1148" y="2297"/>
                </a:cxn>
                <a:cxn ang="0">
                  <a:pos x="973" y="2283"/>
                </a:cxn>
                <a:cxn ang="0">
                  <a:pos x="807" y="2245"/>
                </a:cxn>
                <a:cxn ang="0">
                  <a:pos x="650" y="2184"/>
                </a:cxn>
                <a:cxn ang="0">
                  <a:pos x="506" y="2101"/>
                </a:cxn>
                <a:cxn ang="0">
                  <a:pos x="376" y="1999"/>
                </a:cxn>
                <a:cxn ang="0">
                  <a:pos x="262" y="1879"/>
                </a:cxn>
                <a:cxn ang="0">
                  <a:pos x="166" y="1743"/>
                </a:cxn>
                <a:cxn ang="0">
                  <a:pos x="90" y="1594"/>
                </a:cxn>
                <a:cxn ang="0">
                  <a:pos x="36" y="1434"/>
                </a:cxn>
                <a:cxn ang="0">
                  <a:pos x="6" y="1265"/>
                </a:cxn>
                <a:cxn ang="0">
                  <a:pos x="1" y="1089"/>
                </a:cxn>
                <a:cxn ang="0">
                  <a:pos x="23" y="916"/>
                </a:cxn>
                <a:cxn ang="0">
                  <a:pos x="69" y="753"/>
                </a:cxn>
                <a:cxn ang="0">
                  <a:pos x="138" y="600"/>
                </a:cxn>
                <a:cxn ang="0">
                  <a:pos x="228" y="461"/>
                </a:cxn>
                <a:cxn ang="0">
                  <a:pos x="337" y="336"/>
                </a:cxn>
                <a:cxn ang="0">
                  <a:pos x="461" y="228"/>
                </a:cxn>
                <a:cxn ang="0">
                  <a:pos x="600" y="138"/>
                </a:cxn>
                <a:cxn ang="0">
                  <a:pos x="754" y="69"/>
                </a:cxn>
                <a:cxn ang="0">
                  <a:pos x="916" y="23"/>
                </a:cxn>
                <a:cxn ang="0">
                  <a:pos x="1089" y="1"/>
                </a:cxn>
                <a:cxn ang="0">
                  <a:pos x="1265" y="6"/>
                </a:cxn>
                <a:cxn ang="0">
                  <a:pos x="1435" y="36"/>
                </a:cxn>
                <a:cxn ang="0">
                  <a:pos x="1595" y="90"/>
                </a:cxn>
                <a:cxn ang="0">
                  <a:pos x="1744" y="166"/>
                </a:cxn>
                <a:cxn ang="0">
                  <a:pos x="1880" y="262"/>
                </a:cxn>
                <a:cxn ang="0">
                  <a:pos x="2000" y="376"/>
                </a:cxn>
                <a:cxn ang="0">
                  <a:pos x="2102" y="506"/>
                </a:cxn>
                <a:cxn ang="0">
                  <a:pos x="2185" y="650"/>
                </a:cxn>
                <a:cxn ang="0">
                  <a:pos x="2246" y="806"/>
                </a:cxn>
                <a:cxn ang="0">
                  <a:pos x="2284" y="972"/>
                </a:cxn>
                <a:cxn ang="0">
                  <a:pos x="2298" y="1147"/>
                </a:cxn>
              </a:cxnLst>
              <a:rect l="0" t="0" r="r" b="b"/>
              <a:pathLst>
                <a:path w="2298" h="2297">
                  <a:moveTo>
                    <a:pt x="2298" y="1147"/>
                  </a:moveTo>
                  <a:lnTo>
                    <a:pt x="2297" y="1206"/>
                  </a:lnTo>
                  <a:lnTo>
                    <a:pt x="2292" y="1265"/>
                  </a:lnTo>
                  <a:lnTo>
                    <a:pt x="2284" y="1322"/>
                  </a:lnTo>
                  <a:lnTo>
                    <a:pt x="2275" y="1379"/>
                  </a:lnTo>
                  <a:lnTo>
                    <a:pt x="2262" y="1434"/>
                  </a:lnTo>
                  <a:lnTo>
                    <a:pt x="2246" y="1490"/>
                  </a:lnTo>
                  <a:lnTo>
                    <a:pt x="2228" y="1543"/>
                  </a:lnTo>
                  <a:lnTo>
                    <a:pt x="2208" y="1594"/>
                  </a:lnTo>
                  <a:lnTo>
                    <a:pt x="2185" y="1646"/>
                  </a:lnTo>
                  <a:lnTo>
                    <a:pt x="2160" y="1696"/>
                  </a:lnTo>
                  <a:lnTo>
                    <a:pt x="2131" y="1743"/>
                  </a:lnTo>
                  <a:lnTo>
                    <a:pt x="2102" y="1790"/>
                  </a:lnTo>
                  <a:lnTo>
                    <a:pt x="2070" y="1835"/>
                  </a:lnTo>
                  <a:lnTo>
                    <a:pt x="2035" y="1879"/>
                  </a:lnTo>
                  <a:lnTo>
                    <a:pt x="2000" y="1920"/>
                  </a:lnTo>
                  <a:lnTo>
                    <a:pt x="1961" y="1961"/>
                  </a:lnTo>
                  <a:lnTo>
                    <a:pt x="1921" y="1999"/>
                  </a:lnTo>
                  <a:lnTo>
                    <a:pt x="1880" y="2034"/>
                  </a:lnTo>
                  <a:lnTo>
                    <a:pt x="1836" y="2069"/>
                  </a:lnTo>
                  <a:lnTo>
                    <a:pt x="1791" y="2101"/>
                  </a:lnTo>
                  <a:lnTo>
                    <a:pt x="1744" y="2130"/>
                  </a:lnTo>
                  <a:lnTo>
                    <a:pt x="1696" y="2159"/>
                  </a:lnTo>
                  <a:lnTo>
                    <a:pt x="1647" y="2184"/>
                  </a:lnTo>
                  <a:lnTo>
                    <a:pt x="1595" y="2207"/>
                  </a:lnTo>
                  <a:lnTo>
                    <a:pt x="1543" y="2227"/>
                  </a:lnTo>
                  <a:lnTo>
                    <a:pt x="1490" y="2245"/>
                  </a:lnTo>
                  <a:lnTo>
                    <a:pt x="1435" y="2261"/>
                  </a:lnTo>
                  <a:lnTo>
                    <a:pt x="1379" y="2274"/>
                  </a:lnTo>
                  <a:lnTo>
                    <a:pt x="1323" y="2283"/>
                  </a:lnTo>
                  <a:lnTo>
                    <a:pt x="1265" y="2291"/>
                  </a:lnTo>
                  <a:lnTo>
                    <a:pt x="1207" y="2296"/>
                  </a:lnTo>
                  <a:lnTo>
                    <a:pt x="1148" y="2297"/>
                  </a:lnTo>
                  <a:lnTo>
                    <a:pt x="1089" y="2296"/>
                  </a:lnTo>
                  <a:lnTo>
                    <a:pt x="1030" y="2291"/>
                  </a:lnTo>
                  <a:lnTo>
                    <a:pt x="973" y="2283"/>
                  </a:lnTo>
                  <a:lnTo>
                    <a:pt x="916" y="2274"/>
                  </a:lnTo>
                  <a:lnTo>
                    <a:pt x="861" y="2261"/>
                  </a:lnTo>
                  <a:lnTo>
                    <a:pt x="807" y="2245"/>
                  </a:lnTo>
                  <a:lnTo>
                    <a:pt x="754" y="2227"/>
                  </a:lnTo>
                  <a:lnTo>
                    <a:pt x="701" y="2207"/>
                  </a:lnTo>
                  <a:lnTo>
                    <a:pt x="650" y="2184"/>
                  </a:lnTo>
                  <a:lnTo>
                    <a:pt x="600" y="2159"/>
                  </a:lnTo>
                  <a:lnTo>
                    <a:pt x="553" y="2130"/>
                  </a:lnTo>
                  <a:lnTo>
                    <a:pt x="506" y="2101"/>
                  </a:lnTo>
                  <a:lnTo>
                    <a:pt x="461" y="2069"/>
                  </a:lnTo>
                  <a:lnTo>
                    <a:pt x="417" y="2034"/>
                  </a:lnTo>
                  <a:lnTo>
                    <a:pt x="376" y="1999"/>
                  </a:lnTo>
                  <a:lnTo>
                    <a:pt x="337" y="1961"/>
                  </a:lnTo>
                  <a:lnTo>
                    <a:pt x="298" y="1920"/>
                  </a:lnTo>
                  <a:lnTo>
                    <a:pt x="262" y="1879"/>
                  </a:lnTo>
                  <a:lnTo>
                    <a:pt x="228" y="1835"/>
                  </a:lnTo>
                  <a:lnTo>
                    <a:pt x="196" y="1790"/>
                  </a:lnTo>
                  <a:lnTo>
                    <a:pt x="166" y="1743"/>
                  </a:lnTo>
                  <a:lnTo>
                    <a:pt x="138" y="1696"/>
                  </a:lnTo>
                  <a:lnTo>
                    <a:pt x="113" y="1646"/>
                  </a:lnTo>
                  <a:lnTo>
                    <a:pt x="90" y="1594"/>
                  </a:lnTo>
                  <a:lnTo>
                    <a:pt x="69" y="1543"/>
                  </a:lnTo>
                  <a:lnTo>
                    <a:pt x="52" y="1490"/>
                  </a:lnTo>
                  <a:lnTo>
                    <a:pt x="36" y="1434"/>
                  </a:lnTo>
                  <a:lnTo>
                    <a:pt x="23" y="1379"/>
                  </a:lnTo>
                  <a:lnTo>
                    <a:pt x="13" y="1322"/>
                  </a:lnTo>
                  <a:lnTo>
                    <a:pt x="6" y="1265"/>
                  </a:lnTo>
                  <a:lnTo>
                    <a:pt x="1" y="1206"/>
                  </a:lnTo>
                  <a:lnTo>
                    <a:pt x="0" y="1147"/>
                  </a:lnTo>
                  <a:lnTo>
                    <a:pt x="1" y="1089"/>
                  </a:lnTo>
                  <a:lnTo>
                    <a:pt x="6" y="1030"/>
                  </a:lnTo>
                  <a:lnTo>
                    <a:pt x="13" y="972"/>
                  </a:lnTo>
                  <a:lnTo>
                    <a:pt x="23" y="916"/>
                  </a:lnTo>
                  <a:lnTo>
                    <a:pt x="36" y="861"/>
                  </a:lnTo>
                  <a:lnTo>
                    <a:pt x="52" y="806"/>
                  </a:lnTo>
                  <a:lnTo>
                    <a:pt x="69" y="753"/>
                  </a:lnTo>
                  <a:lnTo>
                    <a:pt x="90" y="700"/>
                  </a:lnTo>
                  <a:lnTo>
                    <a:pt x="113" y="650"/>
                  </a:lnTo>
                  <a:lnTo>
                    <a:pt x="138" y="600"/>
                  </a:lnTo>
                  <a:lnTo>
                    <a:pt x="166" y="553"/>
                  </a:lnTo>
                  <a:lnTo>
                    <a:pt x="196" y="506"/>
                  </a:lnTo>
                  <a:lnTo>
                    <a:pt x="228" y="461"/>
                  </a:lnTo>
                  <a:lnTo>
                    <a:pt x="262" y="417"/>
                  </a:lnTo>
                  <a:lnTo>
                    <a:pt x="298" y="376"/>
                  </a:lnTo>
                  <a:lnTo>
                    <a:pt x="337" y="336"/>
                  </a:lnTo>
                  <a:lnTo>
                    <a:pt x="376" y="298"/>
                  </a:lnTo>
                  <a:lnTo>
                    <a:pt x="417" y="262"/>
                  </a:lnTo>
                  <a:lnTo>
                    <a:pt x="461" y="228"/>
                  </a:lnTo>
                  <a:lnTo>
                    <a:pt x="506" y="196"/>
                  </a:lnTo>
                  <a:lnTo>
                    <a:pt x="553" y="166"/>
                  </a:lnTo>
                  <a:lnTo>
                    <a:pt x="600" y="138"/>
                  </a:lnTo>
                  <a:lnTo>
                    <a:pt x="650" y="113"/>
                  </a:lnTo>
                  <a:lnTo>
                    <a:pt x="701" y="90"/>
                  </a:lnTo>
                  <a:lnTo>
                    <a:pt x="754" y="69"/>
                  </a:lnTo>
                  <a:lnTo>
                    <a:pt x="807" y="52"/>
                  </a:lnTo>
                  <a:lnTo>
                    <a:pt x="861" y="36"/>
                  </a:lnTo>
                  <a:lnTo>
                    <a:pt x="916" y="23"/>
                  </a:lnTo>
                  <a:lnTo>
                    <a:pt x="973" y="13"/>
                  </a:lnTo>
                  <a:lnTo>
                    <a:pt x="1030" y="6"/>
                  </a:lnTo>
                  <a:lnTo>
                    <a:pt x="1089" y="1"/>
                  </a:lnTo>
                  <a:lnTo>
                    <a:pt x="1148" y="0"/>
                  </a:lnTo>
                  <a:lnTo>
                    <a:pt x="1207" y="1"/>
                  </a:lnTo>
                  <a:lnTo>
                    <a:pt x="1265" y="6"/>
                  </a:lnTo>
                  <a:lnTo>
                    <a:pt x="1323" y="13"/>
                  </a:lnTo>
                  <a:lnTo>
                    <a:pt x="1379" y="23"/>
                  </a:lnTo>
                  <a:lnTo>
                    <a:pt x="1435" y="36"/>
                  </a:lnTo>
                  <a:lnTo>
                    <a:pt x="1490" y="52"/>
                  </a:lnTo>
                  <a:lnTo>
                    <a:pt x="1543" y="69"/>
                  </a:lnTo>
                  <a:lnTo>
                    <a:pt x="1595" y="90"/>
                  </a:lnTo>
                  <a:lnTo>
                    <a:pt x="1647" y="113"/>
                  </a:lnTo>
                  <a:lnTo>
                    <a:pt x="1696" y="138"/>
                  </a:lnTo>
                  <a:lnTo>
                    <a:pt x="1744" y="166"/>
                  </a:lnTo>
                  <a:lnTo>
                    <a:pt x="1791" y="196"/>
                  </a:lnTo>
                  <a:lnTo>
                    <a:pt x="1836" y="228"/>
                  </a:lnTo>
                  <a:lnTo>
                    <a:pt x="1880" y="262"/>
                  </a:lnTo>
                  <a:lnTo>
                    <a:pt x="1921" y="298"/>
                  </a:lnTo>
                  <a:lnTo>
                    <a:pt x="1961" y="336"/>
                  </a:lnTo>
                  <a:lnTo>
                    <a:pt x="2000" y="376"/>
                  </a:lnTo>
                  <a:lnTo>
                    <a:pt x="2035" y="417"/>
                  </a:lnTo>
                  <a:lnTo>
                    <a:pt x="2070" y="461"/>
                  </a:lnTo>
                  <a:lnTo>
                    <a:pt x="2102" y="506"/>
                  </a:lnTo>
                  <a:lnTo>
                    <a:pt x="2131" y="553"/>
                  </a:lnTo>
                  <a:lnTo>
                    <a:pt x="2160" y="600"/>
                  </a:lnTo>
                  <a:lnTo>
                    <a:pt x="2185" y="650"/>
                  </a:lnTo>
                  <a:lnTo>
                    <a:pt x="2208" y="700"/>
                  </a:lnTo>
                  <a:lnTo>
                    <a:pt x="2228" y="753"/>
                  </a:lnTo>
                  <a:lnTo>
                    <a:pt x="2246" y="806"/>
                  </a:lnTo>
                  <a:lnTo>
                    <a:pt x="2262" y="861"/>
                  </a:lnTo>
                  <a:lnTo>
                    <a:pt x="2275" y="916"/>
                  </a:lnTo>
                  <a:lnTo>
                    <a:pt x="2284" y="972"/>
                  </a:lnTo>
                  <a:lnTo>
                    <a:pt x="2292" y="1030"/>
                  </a:lnTo>
                  <a:lnTo>
                    <a:pt x="2297" y="1089"/>
                  </a:lnTo>
                  <a:lnTo>
                    <a:pt x="2298" y="1147"/>
                  </a:lnTo>
                  <a:close/>
                </a:path>
              </a:pathLst>
            </a:custGeom>
            <a:noFill/>
            <a:ln w="9525">
              <a:noFill/>
              <a:round/>
              <a:headEnd/>
              <a:tailEnd/>
            </a:ln>
          </p:spPr>
          <p:txBody>
            <a:bodyPr/>
            <a:lstStyle/>
            <a:p>
              <a:endParaRPr lang="en-US"/>
            </a:p>
          </p:txBody>
        </p:sp>
        <p:sp>
          <p:nvSpPr>
            <p:cNvPr id="20512" name="Freeform 32"/>
            <p:cNvSpPr>
              <a:spLocks/>
            </p:cNvSpPr>
            <p:nvPr/>
          </p:nvSpPr>
          <p:spPr bwMode="auto">
            <a:xfrm>
              <a:off x="4759" y="3503"/>
              <a:ext cx="502" cy="503"/>
            </a:xfrm>
            <a:custGeom>
              <a:avLst/>
              <a:gdLst/>
              <a:ahLst/>
              <a:cxnLst>
                <a:cxn ang="0">
                  <a:pos x="1003" y="555"/>
                </a:cxn>
                <a:cxn ang="0">
                  <a:pos x="982" y="652"/>
                </a:cxn>
                <a:cxn ang="0">
                  <a:pos x="944" y="742"/>
                </a:cxn>
                <a:cxn ang="0">
                  <a:pos x="891" y="823"/>
                </a:cxn>
                <a:cxn ang="0">
                  <a:pos x="823" y="891"/>
                </a:cxn>
                <a:cxn ang="0">
                  <a:pos x="742" y="945"/>
                </a:cxn>
                <a:cxn ang="0">
                  <a:pos x="652" y="983"/>
                </a:cxn>
                <a:cxn ang="0">
                  <a:pos x="554" y="1004"/>
                </a:cxn>
                <a:cxn ang="0">
                  <a:pos x="452" y="1004"/>
                </a:cxn>
                <a:cxn ang="0">
                  <a:pos x="354" y="983"/>
                </a:cxn>
                <a:cxn ang="0">
                  <a:pos x="263" y="945"/>
                </a:cxn>
                <a:cxn ang="0">
                  <a:pos x="183" y="891"/>
                </a:cxn>
                <a:cxn ang="0">
                  <a:pos x="115" y="823"/>
                </a:cxn>
                <a:cxn ang="0">
                  <a:pos x="61" y="742"/>
                </a:cxn>
                <a:cxn ang="0">
                  <a:pos x="23" y="652"/>
                </a:cxn>
                <a:cxn ang="0">
                  <a:pos x="2" y="555"/>
                </a:cxn>
                <a:cxn ang="0">
                  <a:pos x="2" y="452"/>
                </a:cxn>
                <a:cxn ang="0">
                  <a:pos x="23" y="354"/>
                </a:cxn>
                <a:cxn ang="0">
                  <a:pos x="61" y="264"/>
                </a:cxn>
                <a:cxn ang="0">
                  <a:pos x="115" y="184"/>
                </a:cxn>
                <a:cxn ang="0">
                  <a:pos x="183" y="116"/>
                </a:cxn>
                <a:cxn ang="0">
                  <a:pos x="263" y="62"/>
                </a:cxn>
                <a:cxn ang="0">
                  <a:pos x="354" y="24"/>
                </a:cxn>
                <a:cxn ang="0">
                  <a:pos x="452" y="3"/>
                </a:cxn>
                <a:cxn ang="0">
                  <a:pos x="554" y="3"/>
                </a:cxn>
                <a:cxn ang="0">
                  <a:pos x="652" y="24"/>
                </a:cxn>
                <a:cxn ang="0">
                  <a:pos x="742" y="62"/>
                </a:cxn>
                <a:cxn ang="0">
                  <a:pos x="823" y="116"/>
                </a:cxn>
                <a:cxn ang="0">
                  <a:pos x="891" y="184"/>
                </a:cxn>
                <a:cxn ang="0">
                  <a:pos x="944" y="264"/>
                </a:cxn>
                <a:cxn ang="0">
                  <a:pos x="982" y="354"/>
                </a:cxn>
                <a:cxn ang="0">
                  <a:pos x="1003" y="452"/>
                </a:cxn>
              </a:cxnLst>
              <a:rect l="0" t="0" r="r" b="b"/>
              <a:pathLst>
                <a:path w="1005" h="1006">
                  <a:moveTo>
                    <a:pt x="1005" y="503"/>
                  </a:moveTo>
                  <a:lnTo>
                    <a:pt x="1003" y="555"/>
                  </a:lnTo>
                  <a:lnTo>
                    <a:pt x="995" y="604"/>
                  </a:lnTo>
                  <a:lnTo>
                    <a:pt x="982" y="652"/>
                  </a:lnTo>
                  <a:lnTo>
                    <a:pt x="966" y="699"/>
                  </a:lnTo>
                  <a:lnTo>
                    <a:pt x="944" y="742"/>
                  </a:lnTo>
                  <a:lnTo>
                    <a:pt x="920" y="784"/>
                  </a:lnTo>
                  <a:lnTo>
                    <a:pt x="891" y="823"/>
                  </a:lnTo>
                  <a:lnTo>
                    <a:pt x="859" y="859"/>
                  </a:lnTo>
                  <a:lnTo>
                    <a:pt x="823" y="891"/>
                  </a:lnTo>
                  <a:lnTo>
                    <a:pt x="784" y="920"/>
                  </a:lnTo>
                  <a:lnTo>
                    <a:pt x="742" y="945"/>
                  </a:lnTo>
                  <a:lnTo>
                    <a:pt x="698" y="967"/>
                  </a:lnTo>
                  <a:lnTo>
                    <a:pt x="652" y="983"/>
                  </a:lnTo>
                  <a:lnTo>
                    <a:pt x="605" y="996"/>
                  </a:lnTo>
                  <a:lnTo>
                    <a:pt x="554" y="1004"/>
                  </a:lnTo>
                  <a:lnTo>
                    <a:pt x="504" y="1006"/>
                  </a:lnTo>
                  <a:lnTo>
                    <a:pt x="452" y="1004"/>
                  </a:lnTo>
                  <a:lnTo>
                    <a:pt x="402" y="996"/>
                  </a:lnTo>
                  <a:lnTo>
                    <a:pt x="354" y="983"/>
                  </a:lnTo>
                  <a:lnTo>
                    <a:pt x="308" y="967"/>
                  </a:lnTo>
                  <a:lnTo>
                    <a:pt x="263" y="945"/>
                  </a:lnTo>
                  <a:lnTo>
                    <a:pt x="221" y="920"/>
                  </a:lnTo>
                  <a:lnTo>
                    <a:pt x="183" y="891"/>
                  </a:lnTo>
                  <a:lnTo>
                    <a:pt x="148" y="859"/>
                  </a:lnTo>
                  <a:lnTo>
                    <a:pt x="115" y="823"/>
                  </a:lnTo>
                  <a:lnTo>
                    <a:pt x="85" y="784"/>
                  </a:lnTo>
                  <a:lnTo>
                    <a:pt x="61" y="742"/>
                  </a:lnTo>
                  <a:lnTo>
                    <a:pt x="39" y="699"/>
                  </a:lnTo>
                  <a:lnTo>
                    <a:pt x="23" y="652"/>
                  </a:lnTo>
                  <a:lnTo>
                    <a:pt x="10" y="604"/>
                  </a:lnTo>
                  <a:lnTo>
                    <a:pt x="2" y="555"/>
                  </a:lnTo>
                  <a:lnTo>
                    <a:pt x="0" y="503"/>
                  </a:lnTo>
                  <a:lnTo>
                    <a:pt x="2" y="452"/>
                  </a:lnTo>
                  <a:lnTo>
                    <a:pt x="10" y="401"/>
                  </a:lnTo>
                  <a:lnTo>
                    <a:pt x="23" y="354"/>
                  </a:lnTo>
                  <a:lnTo>
                    <a:pt x="39" y="308"/>
                  </a:lnTo>
                  <a:lnTo>
                    <a:pt x="61" y="264"/>
                  </a:lnTo>
                  <a:lnTo>
                    <a:pt x="85" y="223"/>
                  </a:lnTo>
                  <a:lnTo>
                    <a:pt x="115" y="184"/>
                  </a:lnTo>
                  <a:lnTo>
                    <a:pt x="148" y="148"/>
                  </a:lnTo>
                  <a:lnTo>
                    <a:pt x="183" y="116"/>
                  </a:lnTo>
                  <a:lnTo>
                    <a:pt x="221" y="87"/>
                  </a:lnTo>
                  <a:lnTo>
                    <a:pt x="263" y="62"/>
                  </a:lnTo>
                  <a:lnTo>
                    <a:pt x="308" y="40"/>
                  </a:lnTo>
                  <a:lnTo>
                    <a:pt x="354" y="24"/>
                  </a:lnTo>
                  <a:lnTo>
                    <a:pt x="402" y="11"/>
                  </a:lnTo>
                  <a:lnTo>
                    <a:pt x="452" y="3"/>
                  </a:lnTo>
                  <a:lnTo>
                    <a:pt x="504" y="0"/>
                  </a:lnTo>
                  <a:lnTo>
                    <a:pt x="554" y="3"/>
                  </a:lnTo>
                  <a:lnTo>
                    <a:pt x="605" y="11"/>
                  </a:lnTo>
                  <a:lnTo>
                    <a:pt x="652" y="24"/>
                  </a:lnTo>
                  <a:lnTo>
                    <a:pt x="698" y="40"/>
                  </a:lnTo>
                  <a:lnTo>
                    <a:pt x="742" y="62"/>
                  </a:lnTo>
                  <a:lnTo>
                    <a:pt x="784" y="87"/>
                  </a:lnTo>
                  <a:lnTo>
                    <a:pt x="823" y="116"/>
                  </a:lnTo>
                  <a:lnTo>
                    <a:pt x="859" y="148"/>
                  </a:lnTo>
                  <a:lnTo>
                    <a:pt x="891" y="184"/>
                  </a:lnTo>
                  <a:lnTo>
                    <a:pt x="920" y="223"/>
                  </a:lnTo>
                  <a:lnTo>
                    <a:pt x="944" y="264"/>
                  </a:lnTo>
                  <a:lnTo>
                    <a:pt x="966" y="308"/>
                  </a:lnTo>
                  <a:lnTo>
                    <a:pt x="982" y="354"/>
                  </a:lnTo>
                  <a:lnTo>
                    <a:pt x="995" y="401"/>
                  </a:lnTo>
                  <a:lnTo>
                    <a:pt x="1003" y="452"/>
                  </a:lnTo>
                  <a:lnTo>
                    <a:pt x="1005" y="503"/>
                  </a:lnTo>
                  <a:close/>
                </a:path>
              </a:pathLst>
            </a:custGeom>
            <a:noFill/>
            <a:ln w="9525">
              <a:noFill/>
              <a:round/>
              <a:headEnd/>
              <a:tailEnd/>
            </a:ln>
          </p:spPr>
          <p:txBody>
            <a:bodyPr/>
            <a:lstStyle/>
            <a:p>
              <a:endParaRPr lang="en-US"/>
            </a:p>
          </p:txBody>
        </p:sp>
        <p:sp>
          <p:nvSpPr>
            <p:cNvPr id="20513" name="Freeform 33"/>
            <p:cNvSpPr>
              <a:spLocks/>
            </p:cNvSpPr>
            <p:nvPr/>
          </p:nvSpPr>
          <p:spPr bwMode="auto">
            <a:xfrm>
              <a:off x="5163" y="3637"/>
              <a:ext cx="255" cy="678"/>
            </a:xfrm>
            <a:custGeom>
              <a:avLst/>
              <a:gdLst/>
              <a:ahLst/>
              <a:cxnLst>
                <a:cxn ang="0">
                  <a:pos x="0" y="1354"/>
                </a:cxn>
                <a:cxn ang="0">
                  <a:pos x="6" y="1323"/>
                </a:cxn>
                <a:cxn ang="0">
                  <a:pos x="13" y="1291"/>
                </a:cxn>
                <a:cxn ang="0">
                  <a:pos x="20" y="1259"/>
                </a:cxn>
                <a:cxn ang="0">
                  <a:pos x="27" y="1225"/>
                </a:cxn>
                <a:cxn ang="0">
                  <a:pos x="35" y="1193"/>
                </a:cxn>
                <a:cxn ang="0">
                  <a:pos x="43" y="1161"/>
                </a:cxn>
                <a:cxn ang="0">
                  <a:pos x="51" y="1129"/>
                </a:cxn>
                <a:cxn ang="0">
                  <a:pos x="59" y="1098"/>
                </a:cxn>
                <a:cxn ang="0">
                  <a:pos x="66" y="1075"/>
                </a:cxn>
                <a:cxn ang="0">
                  <a:pos x="82" y="1008"/>
                </a:cxn>
                <a:cxn ang="0">
                  <a:pos x="104" y="903"/>
                </a:cxn>
                <a:cxn ang="0">
                  <a:pos x="126" y="766"/>
                </a:cxn>
                <a:cxn ang="0">
                  <a:pos x="142" y="601"/>
                </a:cxn>
                <a:cxn ang="0">
                  <a:pos x="149" y="416"/>
                </a:cxn>
                <a:cxn ang="0">
                  <a:pos x="141" y="213"/>
                </a:cxn>
                <a:cxn ang="0">
                  <a:pos x="113" y="0"/>
                </a:cxn>
                <a:cxn ang="0">
                  <a:pos x="490" y="0"/>
                </a:cxn>
                <a:cxn ang="0">
                  <a:pos x="493" y="24"/>
                </a:cxn>
                <a:cxn ang="0">
                  <a:pos x="500" y="92"/>
                </a:cxn>
                <a:cxn ang="0">
                  <a:pos x="506" y="200"/>
                </a:cxn>
                <a:cxn ang="0">
                  <a:pos x="509" y="345"/>
                </a:cxn>
                <a:cxn ang="0">
                  <a:pos x="505" y="523"/>
                </a:cxn>
                <a:cxn ang="0">
                  <a:pos x="488" y="728"/>
                </a:cxn>
                <a:cxn ang="0">
                  <a:pos x="456" y="957"/>
                </a:cxn>
                <a:cxn ang="0">
                  <a:pos x="406" y="1207"/>
                </a:cxn>
                <a:cxn ang="0">
                  <a:pos x="400" y="1232"/>
                </a:cxn>
                <a:cxn ang="0">
                  <a:pos x="394" y="1257"/>
                </a:cxn>
                <a:cxn ang="0">
                  <a:pos x="390" y="1281"/>
                </a:cxn>
                <a:cxn ang="0">
                  <a:pos x="385" y="1306"/>
                </a:cxn>
                <a:cxn ang="0">
                  <a:pos x="362" y="1313"/>
                </a:cxn>
                <a:cxn ang="0">
                  <a:pos x="339" y="1320"/>
                </a:cxn>
                <a:cxn ang="0">
                  <a:pos x="316" y="1327"/>
                </a:cxn>
                <a:cxn ang="0">
                  <a:pos x="292" y="1333"/>
                </a:cxn>
                <a:cxn ang="0">
                  <a:pos x="269" y="1337"/>
                </a:cxn>
                <a:cxn ang="0">
                  <a:pos x="244" y="1342"/>
                </a:cxn>
                <a:cxn ang="0">
                  <a:pos x="220" y="1345"/>
                </a:cxn>
                <a:cxn ang="0">
                  <a:pos x="196" y="1349"/>
                </a:cxn>
                <a:cxn ang="0">
                  <a:pos x="172" y="1351"/>
                </a:cxn>
                <a:cxn ang="0">
                  <a:pos x="148" y="1353"/>
                </a:cxn>
                <a:cxn ang="0">
                  <a:pos x="123" y="1356"/>
                </a:cxn>
                <a:cxn ang="0">
                  <a:pos x="98" y="1356"/>
                </a:cxn>
                <a:cxn ang="0">
                  <a:pos x="74" y="1357"/>
                </a:cxn>
                <a:cxn ang="0">
                  <a:pos x="50" y="1357"/>
                </a:cxn>
                <a:cxn ang="0">
                  <a:pos x="24" y="1356"/>
                </a:cxn>
                <a:cxn ang="0">
                  <a:pos x="0" y="1354"/>
                </a:cxn>
              </a:cxnLst>
              <a:rect l="0" t="0" r="r" b="b"/>
              <a:pathLst>
                <a:path w="509" h="1357">
                  <a:moveTo>
                    <a:pt x="0" y="1354"/>
                  </a:moveTo>
                  <a:lnTo>
                    <a:pt x="6" y="1323"/>
                  </a:lnTo>
                  <a:lnTo>
                    <a:pt x="13" y="1291"/>
                  </a:lnTo>
                  <a:lnTo>
                    <a:pt x="20" y="1259"/>
                  </a:lnTo>
                  <a:lnTo>
                    <a:pt x="27" y="1225"/>
                  </a:lnTo>
                  <a:lnTo>
                    <a:pt x="35" y="1193"/>
                  </a:lnTo>
                  <a:lnTo>
                    <a:pt x="43" y="1161"/>
                  </a:lnTo>
                  <a:lnTo>
                    <a:pt x="51" y="1129"/>
                  </a:lnTo>
                  <a:lnTo>
                    <a:pt x="59" y="1098"/>
                  </a:lnTo>
                  <a:lnTo>
                    <a:pt x="66" y="1075"/>
                  </a:lnTo>
                  <a:lnTo>
                    <a:pt x="82" y="1008"/>
                  </a:lnTo>
                  <a:lnTo>
                    <a:pt x="104" y="903"/>
                  </a:lnTo>
                  <a:lnTo>
                    <a:pt x="126" y="766"/>
                  </a:lnTo>
                  <a:lnTo>
                    <a:pt x="142" y="601"/>
                  </a:lnTo>
                  <a:lnTo>
                    <a:pt x="149" y="416"/>
                  </a:lnTo>
                  <a:lnTo>
                    <a:pt x="141" y="213"/>
                  </a:lnTo>
                  <a:lnTo>
                    <a:pt x="113" y="0"/>
                  </a:lnTo>
                  <a:lnTo>
                    <a:pt x="490" y="0"/>
                  </a:lnTo>
                  <a:lnTo>
                    <a:pt x="493" y="24"/>
                  </a:lnTo>
                  <a:lnTo>
                    <a:pt x="500" y="92"/>
                  </a:lnTo>
                  <a:lnTo>
                    <a:pt x="506" y="200"/>
                  </a:lnTo>
                  <a:lnTo>
                    <a:pt x="509" y="345"/>
                  </a:lnTo>
                  <a:lnTo>
                    <a:pt x="505" y="523"/>
                  </a:lnTo>
                  <a:lnTo>
                    <a:pt x="488" y="728"/>
                  </a:lnTo>
                  <a:lnTo>
                    <a:pt x="456" y="957"/>
                  </a:lnTo>
                  <a:lnTo>
                    <a:pt x="406" y="1207"/>
                  </a:lnTo>
                  <a:lnTo>
                    <a:pt x="400" y="1232"/>
                  </a:lnTo>
                  <a:lnTo>
                    <a:pt x="394" y="1257"/>
                  </a:lnTo>
                  <a:lnTo>
                    <a:pt x="390" y="1281"/>
                  </a:lnTo>
                  <a:lnTo>
                    <a:pt x="385" y="1306"/>
                  </a:lnTo>
                  <a:lnTo>
                    <a:pt x="362" y="1313"/>
                  </a:lnTo>
                  <a:lnTo>
                    <a:pt x="339" y="1320"/>
                  </a:lnTo>
                  <a:lnTo>
                    <a:pt x="316" y="1327"/>
                  </a:lnTo>
                  <a:lnTo>
                    <a:pt x="292" y="1333"/>
                  </a:lnTo>
                  <a:lnTo>
                    <a:pt x="269" y="1337"/>
                  </a:lnTo>
                  <a:lnTo>
                    <a:pt x="244" y="1342"/>
                  </a:lnTo>
                  <a:lnTo>
                    <a:pt x="220" y="1345"/>
                  </a:lnTo>
                  <a:lnTo>
                    <a:pt x="196" y="1349"/>
                  </a:lnTo>
                  <a:lnTo>
                    <a:pt x="172" y="1351"/>
                  </a:lnTo>
                  <a:lnTo>
                    <a:pt x="148" y="1353"/>
                  </a:lnTo>
                  <a:lnTo>
                    <a:pt x="123" y="1356"/>
                  </a:lnTo>
                  <a:lnTo>
                    <a:pt x="98" y="1356"/>
                  </a:lnTo>
                  <a:lnTo>
                    <a:pt x="74" y="1357"/>
                  </a:lnTo>
                  <a:lnTo>
                    <a:pt x="50" y="1357"/>
                  </a:lnTo>
                  <a:lnTo>
                    <a:pt x="24" y="1356"/>
                  </a:lnTo>
                  <a:lnTo>
                    <a:pt x="0" y="1354"/>
                  </a:lnTo>
                  <a:close/>
                </a:path>
              </a:pathLst>
            </a:custGeom>
            <a:solidFill>
              <a:srgbClr val="44A8B5"/>
            </a:solidFill>
            <a:ln w="9525">
              <a:noFill/>
              <a:round/>
              <a:headEnd/>
              <a:tailEnd/>
            </a:ln>
          </p:spPr>
          <p:txBody>
            <a:bodyPr/>
            <a:lstStyle/>
            <a:p>
              <a:endParaRPr lang="en-US"/>
            </a:p>
          </p:txBody>
        </p:sp>
        <p:sp>
          <p:nvSpPr>
            <p:cNvPr id="20514" name="Freeform 34"/>
            <p:cNvSpPr>
              <a:spLocks/>
            </p:cNvSpPr>
            <p:nvPr/>
          </p:nvSpPr>
          <p:spPr bwMode="auto">
            <a:xfrm>
              <a:off x="5156" y="3629"/>
              <a:ext cx="269" cy="690"/>
            </a:xfrm>
            <a:custGeom>
              <a:avLst/>
              <a:gdLst/>
              <a:ahLst/>
              <a:cxnLst>
                <a:cxn ang="0">
                  <a:pos x="109" y="0"/>
                </a:cxn>
                <a:cxn ang="0">
                  <a:pos x="139" y="228"/>
                </a:cxn>
                <a:cxn ang="0">
                  <a:pos x="140" y="612"/>
                </a:cxn>
                <a:cxn ang="0">
                  <a:pos x="103" y="912"/>
                </a:cxn>
                <a:cxn ang="0">
                  <a:pos x="65" y="1085"/>
                </a:cxn>
                <a:cxn ang="0">
                  <a:pos x="50" y="1140"/>
                </a:cxn>
                <a:cxn ang="0">
                  <a:pos x="35" y="1201"/>
                </a:cxn>
                <a:cxn ang="0">
                  <a:pos x="20" y="1264"/>
                </a:cxn>
                <a:cxn ang="0">
                  <a:pos x="6" y="1329"/>
                </a:cxn>
                <a:cxn ang="0">
                  <a:pos x="0" y="1368"/>
                </a:cxn>
                <a:cxn ang="0">
                  <a:pos x="7" y="1379"/>
                </a:cxn>
                <a:cxn ang="0">
                  <a:pos x="19" y="1381"/>
                </a:cxn>
                <a:cxn ang="0">
                  <a:pos x="29" y="1374"/>
                </a:cxn>
                <a:cxn ang="0">
                  <a:pos x="37" y="1335"/>
                </a:cxn>
                <a:cxn ang="0">
                  <a:pos x="51" y="1270"/>
                </a:cxn>
                <a:cxn ang="0">
                  <a:pos x="65" y="1208"/>
                </a:cxn>
                <a:cxn ang="0">
                  <a:pos x="80" y="1147"/>
                </a:cxn>
                <a:cxn ang="0">
                  <a:pos x="92" y="1103"/>
                </a:cxn>
                <a:cxn ang="0">
                  <a:pos x="117" y="1001"/>
                </a:cxn>
                <a:cxn ang="0">
                  <a:pos x="150" y="815"/>
                </a:cxn>
                <a:cxn ang="0">
                  <a:pos x="175" y="566"/>
                </a:cxn>
                <a:cxn ang="0">
                  <a:pos x="177" y="329"/>
                </a:cxn>
                <a:cxn ang="0">
                  <a:pos x="160" y="133"/>
                </a:cxn>
                <a:cxn ang="0">
                  <a:pos x="155" y="32"/>
                </a:cxn>
                <a:cxn ang="0">
                  <a:pos x="187" y="32"/>
                </a:cxn>
                <a:cxn ang="0">
                  <a:pos x="235" y="32"/>
                </a:cxn>
                <a:cxn ang="0">
                  <a:pos x="291" y="32"/>
                </a:cxn>
                <a:cxn ang="0">
                  <a:pos x="351" y="32"/>
                </a:cxn>
                <a:cxn ang="0">
                  <a:pos x="406" y="32"/>
                </a:cxn>
                <a:cxn ang="0">
                  <a:pos x="452" y="32"/>
                </a:cxn>
                <a:cxn ang="0">
                  <a:pos x="482" y="32"/>
                </a:cxn>
                <a:cxn ang="0">
                  <a:pos x="495" y="72"/>
                </a:cxn>
                <a:cxn ang="0">
                  <a:pos x="505" y="233"/>
                </a:cxn>
                <a:cxn ang="0">
                  <a:pos x="506" y="435"/>
                </a:cxn>
                <a:cxn ang="0">
                  <a:pos x="497" y="629"/>
                </a:cxn>
                <a:cxn ang="0">
                  <a:pos x="473" y="849"/>
                </a:cxn>
                <a:cxn ang="0">
                  <a:pos x="432" y="1092"/>
                </a:cxn>
                <a:cxn ang="0">
                  <a:pos x="384" y="1316"/>
                </a:cxn>
                <a:cxn ang="0">
                  <a:pos x="391" y="1306"/>
                </a:cxn>
                <a:cxn ang="0">
                  <a:pos x="402" y="1303"/>
                </a:cxn>
                <a:cxn ang="0">
                  <a:pos x="413" y="1309"/>
                </a:cxn>
                <a:cxn ang="0">
                  <a:pos x="415" y="1322"/>
                </a:cxn>
                <a:cxn ang="0">
                  <a:pos x="485" y="978"/>
                </a:cxn>
                <a:cxn ang="0">
                  <a:pos x="533" y="543"/>
                </a:cxn>
                <a:cxn ang="0">
                  <a:pos x="536" y="218"/>
                </a:cxn>
                <a:cxn ang="0">
                  <a:pos x="523" y="39"/>
                </a:cxn>
                <a:cxn ang="0">
                  <a:pos x="518" y="0"/>
                </a:cxn>
              </a:cxnLst>
              <a:rect l="0" t="0" r="r" b="b"/>
              <a:pathLst>
                <a:path w="538" h="1381">
                  <a:moveTo>
                    <a:pt x="504" y="0"/>
                  </a:moveTo>
                  <a:lnTo>
                    <a:pt x="109" y="0"/>
                  </a:lnTo>
                  <a:lnTo>
                    <a:pt x="112" y="18"/>
                  </a:lnTo>
                  <a:lnTo>
                    <a:pt x="139" y="228"/>
                  </a:lnTo>
                  <a:lnTo>
                    <a:pt x="147" y="428"/>
                  </a:lnTo>
                  <a:lnTo>
                    <a:pt x="140" y="612"/>
                  </a:lnTo>
                  <a:lnTo>
                    <a:pt x="124" y="775"/>
                  </a:lnTo>
                  <a:lnTo>
                    <a:pt x="103" y="912"/>
                  </a:lnTo>
                  <a:lnTo>
                    <a:pt x="81" y="1017"/>
                  </a:lnTo>
                  <a:lnTo>
                    <a:pt x="65" y="1085"/>
                  </a:lnTo>
                  <a:lnTo>
                    <a:pt x="58" y="1110"/>
                  </a:lnTo>
                  <a:lnTo>
                    <a:pt x="50" y="1140"/>
                  </a:lnTo>
                  <a:lnTo>
                    <a:pt x="42" y="1170"/>
                  </a:lnTo>
                  <a:lnTo>
                    <a:pt x="35" y="1201"/>
                  </a:lnTo>
                  <a:lnTo>
                    <a:pt x="27" y="1232"/>
                  </a:lnTo>
                  <a:lnTo>
                    <a:pt x="20" y="1264"/>
                  </a:lnTo>
                  <a:lnTo>
                    <a:pt x="13" y="1297"/>
                  </a:lnTo>
                  <a:lnTo>
                    <a:pt x="6" y="1329"/>
                  </a:lnTo>
                  <a:lnTo>
                    <a:pt x="0" y="1362"/>
                  </a:lnTo>
                  <a:lnTo>
                    <a:pt x="0" y="1368"/>
                  </a:lnTo>
                  <a:lnTo>
                    <a:pt x="3" y="1374"/>
                  </a:lnTo>
                  <a:lnTo>
                    <a:pt x="7" y="1379"/>
                  </a:lnTo>
                  <a:lnTo>
                    <a:pt x="13" y="1381"/>
                  </a:lnTo>
                  <a:lnTo>
                    <a:pt x="19" y="1381"/>
                  </a:lnTo>
                  <a:lnTo>
                    <a:pt x="24" y="1377"/>
                  </a:lnTo>
                  <a:lnTo>
                    <a:pt x="29" y="1374"/>
                  </a:lnTo>
                  <a:lnTo>
                    <a:pt x="31" y="1368"/>
                  </a:lnTo>
                  <a:lnTo>
                    <a:pt x="37" y="1335"/>
                  </a:lnTo>
                  <a:lnTo>
                    <a:pt x="44" y="1303"/>
                  </a:lnTo>
                  <a:lnTo>
                    <a:pt x="51" y="1270"/>
                  </a:lnTo>
                  <a:lnTo>
                    <a:pt x="58" y="1239"/>
                  </a:lnTo>
                  <a:lnTo>
                    <a:pt x="65" y="1208"/>
                  </a:lnTo>
                  <a:lnTo>
                    <a:pt x="73" y="1177"/>
                  </a:lnTo>
                  <a:lnTo>
                    <a:pt x="80" y="1147"/>
                  </a:lnTo>
                  <a:lnTo>
                    <a:pt x="88" y="1118"/>
                  </a:lnTo>
                  <a:lnTo>
                    <a:pt x="92" y="1103"/>
                  </a:lnTo>
                  <a:lnTo>
                    <a:pt x="103" y="1063"/>
                  </a:lnTo>
                  <a:lnTo>
                    <a:pt x="117" y="1001"/>
                  </a:lnTo>
                  <a:lnTo>
                    <a:pt x="134" y="917"/>
                  </a:lnTo>
                  <a:lnTo>
                    <a:pt x="150" y="815"/>
                  </a:lnTo>
                  <a:lnTo>
                    <a:pt x="165" y="698"/>
                  </a:lnTo>
                  <a:lnTo>
                    <a:pt x="175" y="566"/>
                  </a:lnTo>
                  <a:lnTo>
                    <a:pt x="179" y="424"/>
                  </a:lnTo>
                  <a:lnTo>
                    <a:pt x="177" y="329"/>
                  </a:lnTo>
                  <a:lnTo>
                    <a:pt x="171" y="232"/>
                  </a:lnTo>
                  <a:lnTo>
                    <a:pt x="160" y="133"/>
                  </a:lnTo>
                  <a:lnTo>
                    <a:pt x="145" y="32"/>
                  </a:lnTo>
                  <a:lnTo>
                    <a:pt x="155" y="32"/>
                  </a:lnTo>
                  <a:lnTo>
                    <a:pt x="168" y="32"/>
                  </a:lnTo>
                  <a:lnTo>
                    <a:pt x="187" y="32"/>
                  </a:lnTo>
                  <a:lnTo>
                    <a:pt x="210" y="32"/>
                  </a:lnTo>
                  <a:lnTo>
                    <a:pt x="235" y="32"/>
                  </a:lnTo>
                  <a:lnTo>
                    <a:pt x="262" y="32"/>
                  </a:lnTo>
                  <a:lnTo>
                    <a:pt x="291" y="32"/>
                  </a:lnTo>
                  <a:lnTo>
                    <a:pt x="321" y="32"/>
                  </a:lnTo>
                  <a:lnTo>
                    <a:pt x="351" y="32"/>
                  </a:lnTo>
                  <a:lnTo>
                    <a:pt x="379" y="32"/>
                  </a:lnTo>
                  <a:lnTo>
                    <a:pt x="406" y="32"/>
                  </a:lnTo>
                  <a:lnTo>
                    <a:pt x="430" y="32"/>
                  </a:lnTo>
                  <a:lnTo>
                    <a:pt x="452" y="32"/>
                  </a:lnTo>
                  <a:lnTo>
                    <a:pt x="469" y="32"/>
                  </a:lnTo>
                  <a:lnTo>
                    <a:pt x="482" y="32"/>
                  </a:lnTo>
                  <a:lnTo>
                    <a:pt x="490" y="32"/>
                  </a:lnTo>
                  <a:lnTo>
                    <a:pt x="495" y="72"/>
                  </a:lnTo>
                  <a:lnTo>
                    <a:pt x="500" y="140"/>
                  </a:lnTo>
                  <a:lnTo>
                    <a:pt x="505" y="233"/>
                  </a:lnTo>
                  <a:lnTo>
                    <a:pt x="507" y="350"/>
                  </a:lnTo>
                  <a:lnTo>
                    <a:pt x="506" y="435"/>
                  </a:lnTo>
                  <a:lnTo>
                    <a:pt x="503" y="528"/>
                  </a:lnTo>
                  <a:lnTo>
                    <a:pt x="497" y="629"/>
                  </a:lnTo>
                  <a:lnTo>
                    <a:pt x="487" y="736"/>
                  </a:lnTo>
                  <a:lnTo>
                    <a:pt x="473" y="849"/>
                  </a:lnTo>
                  <a:lnTo>
                    <a:pt x="455" y="967"/>
                  </a:lnTo>
                  <a:lnTo>
                    <a:pt x="432" y="1092"/>
                  </a:lnTo>
                  <a:lnTo>
                    <a:pt x="405" y="1220"/>
                  </a:lnTo>
                  <a:lnTo>
                    <a:pt x="384" y="1316"/>
                  </a:lnTo>
                  <a:lnTo>
                    <a:pt x="386" y="1311"/>
                  </a:lnTo>
                  <a:lnTo>
                    <a:pt x="391" y="1306"/>
                  </a:lnTo>
                  <a:lnTo>
                    <a:pt x="397" y="1303"/>
                  </a:lnTo>
                  <a:lnTo>
                    <a:pt x="402" y="1303"/>
                  </a:lnTo>
                  <a:lnTo>
                    <a:pt x="408" y="1305"/>
                  </a:lnTo>
                  <a:lnTo>
                    <a:pt x="413" y="1309"/>
                  </a:lnTo>
                  <a:lnTo>
                    <a:pt x="415" y="1315"/>
                  </a:lnTo>
                  <a:lnTo>
                    <a:pt x="415" y="1322"/>
                  </a:lnTo>
                  <a:lnTo>
                    <a:pt x="435" y="1226"/>
                  </a:lnTo>
                  <a:lnTo>
                    <a:pt x="485" y="978"/>
                  </a:lnTo>
                  <a:lnTo>
                    <a:pt x="517" y="748"/>
                  </a:lnTo>
                  <a:lnTo>
                    <a:pt x="533" y="543"/>
                  </a:lnTo>
                  <a:lnTo>
                    <a:pt x="538" y="365"/>
                  </a:lnTo>
                  <a:lnTo>
                    <a:pt x="536" y="218"/>
                  </a:lnTo>
                  <a:lnTo>
                    <a:pt x="529" y="109"/>
                  </a:lnTo>
                  <a:lnTo>
                    <a:pt x="523" y="39"/>
                  </a:lnTo>
                  <a:lnTo>
                    <a:pt x="520" y="13"/>
                  </a:lnTo>
                  <a:lnTo>
                    <a:pt x="518" y="0"/>
                  </a:lnTo>
                  <a:lnTo>
                    <a:pt x="504" y="0"/>
                  </a:lnTo>
                  <a:close/>
                </a:path>
              </a:pathLst>
            </a:custGeom>
            <a:solidFill>
              <a:srgbClr val="000000"/>
            </a:solidFill>
            <a:ln w="9525">
              <a:noFill/>
              <a:round/>
              <a:headEnd/>
              <a:tailEnd/>
            </a:ln>
          </p:spPr>
          <p:txBody>
            <a:bodyPr/>
            <a:lstStyle/>
            <a:p>
              <a:endParaRPr lang="en-US"/>
            </a:p>
          </p:txBody>
        </p:sp>
        <p:sp>
          <p:nvSpPr>
            <p:cNvPr id="20515" name="Freeform 35"/>
            <p:cNvSpPr>
              <a:spLocks/>
            </p:cNvSpPr>
            <p:nvPr/>
          </p:nvSpPr>
          <p:spPr bwMode="auto">
            <a:xfrm>
              <a:off x="5302" y="3522"/>
              <a:ext cx="25" cy="109"/>
            </a:xfrm>
            <a:custGeom>
              <a:avLst/>
              <a:gdLst/>
              <a:ahLst/>
              <a:cxnLst>
                <a:cxn ang="0">
                  <a:pos x="4" y="8"/>
                </a:cxn>
                <a:cxn ang="0">
                  <a:pos x="6" y="14"/>
                </a:cxn>
                <a:cxn ang="0">
                  <a:pos x="9" y="29"/>
                </a:cxn>
                <a:cxn ang="0">
                  <a:pos x="14" y="51"/>
                </a:cxn>
                <a:cxn ang="0">
                  <a:pos x="17" y="79"/>
                </a:cxn>
                <a:cxn ang="0">
                  <a:pos x="18" y="109"/>
                </a:cxn>
                <a:cxn ang="0">
                  <a:pos x="17" y="142"/>
                </a:cxn>
                <a:cxn ang="0">
                  <a:pos x="11" y="174"/>
                </a:cxn>
                <a:cxn ang="0">
                  <a:pos x="0" y="204"/>
                </a:cxn>
                <a:cxn ang="0">
                  <a:pos x="29" y="218"/>
                </a:cxn>
                <a:cxn ang="0">
                  <a:pos x="41" y="185"/>
                </a:cxn>
                <a:cxn ang="0">
                  <a:pos x="48" y="149"/>
                </a:cxn>
                <a:cxn ang="0">
                  <a:pos x="49" y="113"/>
                </a:cxn>
                <a:cxn ang="0">
                  <a:pos x="48" y="79"/>
                </a:cxn>
                <a:cxn ang="0">
                  <a:pos x="45" y="49"/>
                </a:cxn>
                <a:cxn ang="0">
                  <a:pos x="41" y="25"/>
                </a:cxn>
                <a:cxn ang="0">
                  <a:pos x="38" y="7"/>
                </a:cxn>
                <a:cxn ang="0">
                  <a:pos x="36" y="0"/>
                </a:cxn>
                <a:cxn ang="0">
                  <a:pos x="4" y="8"/>
                </a:cxn>
              </a:cxnLst>
              <a:rect l="0" t="0" r="r" b="b"/>
              <a:pathLst>
                <a:path w="49" h="218">
                  <a:moveTo>
                    <a:pt x="4" y="8"/>
                  </a:moveTo>
                  <a:lnTo>
                    <a:pt x="6" y="14"/>
                  </a:lnTo>
                  <a:lnTo>
                    <a:pt x="9" y="29"/>
                  </a:lnTo>
                  <a:lnTo>
                    <a:pt x="14" y="51"/>
                  </a:lnTo>
                  <a:lnTo>
                    <a:pt x="17" y="79"/>
                  </a:lnTo>
                  <a:lnTo>
                    <a:pt x="18" y="109"/>
                  </a:lnTo>
                  <a:lnTo>
                    <a:pt x="17" y="142"/>
                  </a:lnTo>
                  <a:lnTo>
                    <a:pt x="11" y="174"/>
                  </a:lnTo>
                  <a:lnTo>
                    <a:pt x="0" y="204"/>
                  </a:lnTo>
                  <a:lnTo>
                    <a:pt x="29" y="218"/>
                  </a:lnTo>
                  <a:lnTo>
                    <a:pt x="41" y="185"/>
                  </a:lnTo>
                  <a:lnTo>
                    <a:pt x="48" y="149"/>
                  </a:lnTo>
                  <a:lnTo>
                    <a:pt x="49" y="113"/>
                  </a:lnTo>
                  <a:lnTo>
                    <a:pt x="48" y="79"/>
                  </a:lnTo>
                  <a:lnTo>
                    <a:pt x="45" y="49"/>
                  </a:lnTo>
                  <a:lnTo>
                    <a:pt x="41" y="25"/>
                  </a:lnTo>
                  <a:lnTo>
                    <a:pt x="38" y="7"/>
                  </a:lnTo>
                  <a:lnTo>
                    <a:pt x="36" y="0"/>
                  </a:lnTo>
                  <a:lnTo>
                    <a:pt x="4" y="8"/>
                  </a:lnTo>
                  <a:close/>
                </a:path>
              </a:pathLst>
            </a:custGeom>
            <a:solidFill>
              <a:srgbClr val="000000"/>
            </a:solidFill>
            <a:ln w="9525">
              <a:noFill/>
              <a:round/>
              <a:headEnd/>
              <a:tailEnd/>
            </a:ln>
          </p:spPr>
          <p:txBody>
            <a:bodyPr/>
            <a:lstStyle/>
            <a:p>
              <a:endParaRPr lang="en-US"/>
            </a:p>
          </p:txBody>
        </p:sp>
        <p:sp>
          <p:nvSpPr>
            <p:cNvPr id="20516" name="Freeform 36"/>
            <p:cNvSpPr>
              <a:spLocks/>
            </p:cNvSpPr>
            <p:nvPr/>
          </p:nvSpPr>
          <p:spPr bwMode="auto">
            <a:xfrm>
              <a:off x="5196" y="3624"/>
              <a:ext cx="227" cy="512"/>
            </a:xfrm>
            <a:custGeom>
              <a:avLst/>
              <a:gdLst/>
              <a:ahLst/>
              <a:cxnLst>
                <a:cxn ang="0">
                  <a:pos x="44" y="0"/>
                </a:cxn>
                <a:cxn ang="0">
                  <a:pos x="39" y="0"/>
                </a:cxn>
                <a:cxn ang="0">
                  <a:pos x="36" y="2"/>
                </a:cxn>
                <a:cxn ang="0">
                  <a:pos x="33" y="4"/>
                </a:cxn>
                <a:cxn ang="0">
                  <a:pos x="31" y="6"/>
                </a:cxn>
                <a:cxn ang="0">
                  <a:pos x="29" y="10"/>
                </a:cxn>
                <a:cxn ang="0">
                  <a:pos x="28" y="13"/>
                </a:cxn>
                <a:cxn ang="0">
                  <a:pos x="28" y="17"/>
                </a:cxn>
                <a:cxn ang="0">
                  <a:pos x="28" y="20"/>
                </a:cxn>
                <a:cxn ang="0">
                  <a:pos x="49" y="173"/>
                </a:cxn>
                <a:cxn ang="0">
                  <a:pos x="60" y="322"/>
                </a:cxn>
                <a:cxn ang="0">
                  <a:pos x="62" y="463"/>
                </a:cxn>
                <a:cxn ang="0">
                  <a:pos x="58" y="596"/>
                </a:cxn>
                <a:cxn ang="0">
                  <a:pos x="47" y="719"/>
                </a:cxn>
                <a:cxn ang="0">
                  <a:pos x="32" y="829"/>
                </a:cxn>
                <a:cxn ang="0">
                  <a:pos x="16" y="925"/>
                </a:cxn>
                <a:cxn ang="0">
                  <a:pos x="0" y="1005"/>
                </a:cxn>
                <a:cxn ang="0">
                  <a:pos x="0" y="1008"/>
                </a:cxn>
                <a:cxn ang="0">
                  <a:pos x="0" y="1012"/>
                </a:cxn>
                <a:cxn ang="0">
                  <a:pos x="1" y="1015"/>
                </a:cxn>
                <a:cxn ang="0">
                  <a:pos x="3" y="1019"/>
                </a:cxn>
                <a:cxn ang="0">
                  <a:pos x="6" y="1021"/>
                </a:cxn>
                <a:cxn ang="0">
                  <a:pos x="8" y="1023"/>
                </a:cxn>
                <a:cxn ang="0">
                  <a:pos x="11" y="1025"/>
                </a:cxn>
                <a:cxn ang="0">
                  <a:pos x="16" y="1025"/>
                </a:cxn>
                <a:cxn ang="0">
                  <a:pos x="380" y="1025"/>
                </a:cxn>
                <a:cxn ang="0">
                  <a:pos x="386" y="1023"/>
                </a:cxn>
                <a:cxn ang="0">
                  <a:pos x="391" y="1021"/>
                </a:cxn>
                <a:cxn ang="0">
                  <a:pos x="394" y="1016"/>
                </a:cxn>
                <a:cxn ang="0">
                  <a:pos x="396" y="1012"/>
                </a:cxn>
                <a:cxn ang="0">
                  <a:pos x="427" y="804"/>
                </a:cxn>
                <a:cxn ang="0">
                  <a:pos x="446" y="614"/>
                </a:cxn>
                <a:cxn ang="0">
                  <a:pos x="454" y="445"/>
                </a:cxn>
                <a:cxn ang="0">
                  <a:pos x="454" y="299"/>
                </a:cxn>
                <a:cxn ang="0">
                  <a:pos x="451" y="180"/>
                </a:cxn>
                <a:cxn ang="0">
                  <a:pos x="444" y="91"/>
                </a:cxn>
                <a:cxn ang="0">
                  <a:pos x="438" y="35"/>
                </a:cxn>
                <a:cxn ang="0">
                  <a:pos x="436" y="14"/>
                </a:cxn>
                <a:cxn ang="0">
                  <a:pos x="433" y="8"/>
                </a:cxn>
                <a:cxn ang="0">
                  <a:pos x="430" y="4"/>
                </a:cxn>
                <a:cxn ang="0">
                  <a:pos x="425" y="2"/>
                </a:cxn>
                <a:cxn ang="0">
                  <a:pos x="419" y="0"/>
                </a:cxn>
                <a:cxn ang="0">
                  <a:pos x="44" y="0"/>
                </a:cxn>
              </a:cxnLst>
              <a:rect l="0" t="0" r="r" b="b"/>
              <a:pathLst>
                <a:path w="454" h="1025">
                  <a:moveTo>
                    <a:pt x="44" y="0"/>
                  </a:moveTo>
                  <a:lnTo>
                    <a:pt x="39" y="0"/>
                  </a:lnTo>
                  <a:lnTo>
                    <a:pt x="36" y="2"/>
                  </a:lnTo>
                  <a:lnTo>
                    <a:pt x="33" y="4"/>
                  </a:lnTo>
                  <a:lnTo>
                    <a:pt x="31" y="6"/>
                  </a:lnTo>
                  <a:lnTo>
                    <a:pt x="29" y="10"/>
                  </a:lnTo>
                  <a:lnTo>
                    <a:pt x="28" y="13"/>
                  </a:lnTo>
                  <a:lnTo>
                    <a:pt x="28" y="17"/>
                  </a:lnTo>
                  <a:lnTo>
                    <a:pt x="28" y="20"/>
                  </a:lnTo>
                  <a:lnTo>
                    <a:pt x="49" y="173"/>
                  </a:lnTo>
                  <a:lnTo>
                    <a:pt x="60" y="322"/>
                  </a:lnTo>
                  <a:lnTo>
                    <a:pt x="62" y="463"/>
                  </a:lnTo>
                  <a:lnTo>
                    <a:pt x="58" y="596"/>
                  </a:lnTo>
                  <a:lnTo>
                    <a:pt x="47" y="719"/>
                  </a:lnTo>
                  <a:lnTo>
                    <a:pt x="32" y="829"/>
                  </a:lnTo>
                  <a:lnTo>
                    <a:pt x="16" y="925"/>
                  </a:lnTo>
                  <a:lnTo>
                    <a:pt x="0" y="1005"/>
                  </a:lnTo>
                  <a:lnTo>
                    <a:pt x="0" y="1008"/>
                  </a:lnTo>
                  <a:lnTo>
                    <a:pt x="0" y="1012"/>
                  </a:lnTo>
                  <a:lnTo>
                    <a:pt x="1" y="1015"/>
                  </a:lnTo>
                  <a:lnTo>
                    <a:pt x="3" y="1019"/>
                  </a:lnTo>
                  <a:lnTo>
                    <a:pt x="6" y="1021"/>
                  </a:lnTo>
                  <a:lnTo>
                    <a:pt x="8" y="1023"/>
                  </a:lnTo>
                  <a:lnTo>
                    <a:pt x="11" y="1025"/>
                  </a:lnTo>
                  <a:lnTo>
                    <a:pt x="16" y="1025"/>
                  </a:lnTo>
                  <a:lnTo>
                    <a:pt x="380" y="1025"/>
                  </a:lnTo>
                  <a:lnTo>
                    <a:pt x="386" y="1023"/>
                  </a:lnTo>
                  <a:lnTo>
                    <a:pt x="391" y="1021"/>
                  </a:lnTo>
                  <a:lnTo>
                    <a:pt x="394" y="1016"/>
                  </a:lnTo>
                  <a:lnTo>
                    <a:pt x="396" y="1012"/>
                  </a:lnTo>
                  <a:lnTo>
                    <a:pt x="427" y="804"/>
                  </a:lnTo>
                  <a:lnTo>
                    <a:pt x="446" y="614"/>
                  </a:lnTo>
                  <a:lnTo>
                    <a:pt x="454" y="445"/>
                  </a:lnTo>
                  <a:lnTo>
                    <a:pt x="454" y="299"/>
                  </a:lnTo>
                  <a:lnTo>
                    <a:pt x="451" y="180"/>
                  </a:lnTo>
                  <a:lnTo>
                    <a:pt x="444" y="91"/>
                  </a:lnTo>
                  <a:lnTo>
                    <a:pt x="438" y="35"/>
                  </a:lnTo>
                  <a:lnTo>
                    <a:pt x="436" y="14"/>
                  </a:lnTo>
                  <a:lnTo>
                    <a:pt x="433" y="8"/>
                  </a:lnTo>
                  <a:lnTo>
                    <a:pt x="430" y="4"/>
                  </a:lnTo>
                  <a:lnTo>
                    <a:pt x="425" y="2"/>
                  </a:lnTo>
                  <a:lnTo>
                    <a:pt x="419" y="0"/>
                  </a:lnTo>
                  <a:lnTo>
                    <a:pt x="44" y="0"/>
                  </a:lnTo>
                  <a:close/>
                </a:path>
              </a:pathLst>
            </a:custGeom>
            <a:solidFill>
              <a:srgbClr val="000000"/>
            </a:solidFill>
            <a:ln w="9525">
              <a:noFill/>
              <a:round/>
              <a:headEnd/>
              <a:tailEnd/>
            </a:ln>
          </p:spPr>
          <p:txBody>
            <a:bodyPr/>
            <a:lstStyle/>
            <a:p>
              <a:endParaRPr lang="en-US"/>
            </a:p>
          </p:txBody>
        </p:sp>
        <p:sp>
          <p:nvSpPr>
            <p:cNvPr id="20517" name="Freeform 37"/>
            <p:cNvSpPr>
              <a:spLocks/>
            </p:cNvSpPr>
            <p:nvPr/>
          </p:nvSpPr>
          <p:spPr bwMode="auto">
            <a:xfrm>
              <a:off x="5214" y="3640"/>
              <a:ext cx="194" cy="481"/>
            </a:xfrm>
            <a:custGeom>
              <a:avLst/>
              <a:gdLst/>
              <a:ahLst/>
              <a:cxnLst>
                <a:cxn ang="0">
                  <a:pos x="370" y="0"/>
                </a:cxn>
                <a:cxn ang="0">
                  <a:pos x="374" y="41"/>
                </a:cxn>
                <a:cxn ang="0">
                  <a:pos x="380" y="109"/>
                </a:cxn>
                <a:cxn ang="0">
                  <a:pos x="385" y="202"/>
                </a:cxn>
                <a:cxn ang="0">
                  <a:pos x="387" y="319"/>
                </a:cxn>
                <a:cxn ang="0">
                  <a:pos x="386" y="384"/>
                </a:cxn>
                <a:cxn ang="0">
                  <a:pos x="385" y="454"/>
                </a:cxn>
                <a:cxn ang="0">
                  <a:pos x="381" y="528"/>
                </a:cxn>
                <a:cxn ang="0">
                  <a:pos x="375" y="607"/>
                </a:cxn>
                <a:cxn ang="0">
                  <a:pos x="367" y="690"/>
                </a:cxn>
                <a:cxn ang="0">
                  <a:pos x="358" y="777"/>
                </a:cxn>
                <a:cxn ang="0">
                  <a:pos x="345" y="867"/>
                </a:cxn>
                <a:cxn ang="0">
                  <a:pos x="330" y="960"/>
                </a:cxn>
                <a:cxn ang="0">
                  <a:pos x="323" y="960"/>
                </a:cxn>
                <a:cxn ang="0">
                  <a:pos x="311" y="960"/>
                </a:cxn>
                <a:cxn ang="0">
                  <a:pos x="293" y="960"/>
                </a:cxn>
                <a:cxn ang="0">
                  <a:pos x="273" y="960"/>
                </a:cxn>
                <a:cxn ang="0">
                  <a:pos x="250" y="960"/>
                </a:cxn>
                <a:cxn ang="0">
                  <a:pos x="224" y="960"/>
                </a:cxn>
                <a:cxn ang="0">
                  <a:pos x="197" y="960"/>
                </a:cxn>
                <a:cxn ang="0">
                  <a:pos x="169" y="960"/>
                </a:cxn>
                <a:cxn ang="0">
                  <a:pos x="140" y="960"/>
                </a:cxn>
                <a:cxn ang="0">
                  <a:pos x="113" y="960"/>
                </a:cxn>
                <a:cxn ang="0">
                  <a:pos x="86" y="960"/>
                </a:cxn>
                <a:cxn ang="0">
                  <a:pos x="62" y="960"/>
                </a:cxn>
                <a:cxn ang="0">
                  <a:pos x="40" y="960"/>
                </a:cxn>
                <a:cxn ang="0">
                  <a:pos x="23" y="960"/>
                </a:cxn>
                <a:cxn ang="0">
                  <a:pos x="9" y="960"/>
                </a:cxn>
                <a:cxn ang="0">
                  <a:pos x="0" y="960"/>
                </a:cxn>
                <a:cxn ang="0">
                  <a:pos x="10" y="909"/>
                </a:cxn>
                <a:cxn ang="0">
                  <a:pos x="20" y="851"/>
                </a:cxn>
                <a:cxn ang="0">
                  <a:pos x="30" y="788"/>
                </a:cxn>
                <a:cxn ang="0">
                  <a:pos x="39" y="718"/>
                </a:cxn>
                <a:cxn ang="0">
                  <a:pos x="47" y="644"/>
                </a:cxn>
                <a:cxn ang="0">
                  <a:pos x="53" y="565"/>
                </a:cxn>
                <a:cxn ang="0">
                  <a:pos x="57" y="482"/>
                </a:cxn>
                <a:cxn ang="0">
                  <a:pos x="58" y="396"/>
                </a:cxn>
                <a:cxn ang="0">
                  <a:pos x="56" y="301"/>
                </a:cxn>
                <a:cxn ang="0">
                  <a:pos x="51" y="202"/>
                </a:cxn>
                <a:cxn ang="0">
                  <a:pos x="41" y="102"/>
                </a:cxn>
                <a:cxn ang="0">
                  <a:pos x="26" y="0"/>
                </a:cxn>
                <a:cxn ang="0">
                  <a:pos x="35" y="0"/>
                </a:cxn>
                <a:cxn ang="0">
                  <a:pos x="49" y="0"/>
                </a:cxn>
                <a:cxn ang="0">
                  <a:pos x="68" y="0"/>
                </a:cxn>
                <a:cxn ang="0">
                  <a:pos x="90" y="0"/>
                </a:cxn>
                <a:cxn ang="0">
                  <a:pos x="115" y="0"/>
                </a:cxn>
                <a:cxn ang="0">
                  <a:pos x="143" y="0"/>
                </a:cxn>
                <a:cxn ang="0">
                  <a:pos x="171" y="0"/>
                </a:cxn>
                <a:cxn ang="0">
                  <a:pos x="201" y="0"/>
                </a:cxn>
                <a:cxn ang="0">
                  <a:pos x="230" y="0"/>
                </a:cxn>
                <a:cxn ang="0">
                  <a:pos x="259" y="0"/>
                </a:cxn>
                <a:cxn ang="0">
                  <a:pos x="285" y="0"/>
                </a:cxn>
                <a:cxn ang="0">
                  <a:pos x="311" y="0"/>
                </a:cxn>
                <a:cxn ang="0">
                  <a:pos x="332" y="0"/>
                </a:cxn>
                <a:cxn ang="0">
                  <a:pos x="349" y="0"/>
                </a:cxn>
                <a:cxn ang="0">
                  <a:pos x="363" y="0"/>
                </a:cxn>
                <a:cxn ang="0">
                  <a:pos x="370" y="0"/>
                </a:cxn>
              </a:cxnLst>
              <a:rect l="0" t="0" r="r" b="b"/>
              <a:pathLst>
                <a:path w="387" h="960">
                  <a:moveTo>
                    <a:pt x="370" y="0"/>
                  </a:moveTo>
                  <a:lnTo>
                    <a:pt x="374" y="41"/>
                  </a:lnTo>
                  <a:lnTo>
                    <a:pt x="380" y="109"/>
                  </a:lnTo>
                  <a:lnTo>
                    <a:pt x="385" y="202"/>
                  </a:lnTo>
                  <a:lnTo>
                    <a:pt x="387" y="319"/>
                  </a:lnTo>
                  <a:lnTo>
                    <a:pt x="386" y="384"/>
                  </a:lnTo>
                  <a:lnTo>
                    <a:pt x="385" y="454"/>
                  </a:lnTo>
                  <a:lnTo>
                    <a:pt x="381" y="528"/>
                  </a:lnTo>
                  <a:lnTo>
                    <a:pt x="375" y="607"/>
                  </a:lnTo>
                  <a:lnTo>
                    <a:pt x="367" y="690"/>
                  </a:lnTo>
                  <a:lnTo>
                    <a:pt x="358" y="777"/>
                  </a:lnTo>
                  <a:lnTo>
                    <a:pt x="345" y="867"/>
                  </a:lnTo>
                  <a:lnTo>
                    <a:pt x="330" y="960"/>
                  </a:lnTo>
                  <a:lnTo>
                    <a:pt x="323" y="960"/>
                  </a:lnTo>
                  <a:lnTo>
                    <a:pt x="311" y="960"/>
                  </a:lnTo>
                  <a:lnTo>
                    <a:pt x="293" y="960"/>
                  </a:lnTo>
                  <a:lnTo>
                    <a:pt x="273" y="960"/>
                  </a:lnTo>
                  <a:lnTo>
                    <a:pt x="250" y="960"/>
                  </a:lnTo>
                  <a:lnTo>
                    <a:pt x="224" y="960"/>
                  </a:lnTo>
                  <a:lnTo>
                    <a:pt x="197" y="960"/>
                  </a:lnTo>
                  <a:lnTo>
                    <a:pt x="169" y="960"/>
                  </a:lnTo>
                  <a:lnTo>
                    <a:pt x="140" y="960"/>
                  </a:lnTo>
                  <a:lnTo>
                    <a:pt x="113" y="960"/>
                  </a:lnTo>
                  <a:lnTo>
                    <a:pt x="86" y="960"/>
                  </a:lnTo>
                  <a:lnTo>
                    <a:pt x="62" y="960"/>
                  </a:lnTo>
                  <a:lnTo>
                    <a:pt x="40" y="960"/>
                  </a:lnTo>
                  <a:lnTo>
                    <a:pt x="23" y="960"/>
                  </a:lnTo>
                  <a:lnTo>
                    <a:pt x="9" y="960"/>
                  </a:lnTo>
                  <a:lnTo>
                    <a:pt x="0" y="960"/>
                  </a:lnTo>
                  <a:lnTo>
                    <a:pt x="10" y="909"/>
                  </a:lnTo>
                  <a:lnTo>
                    <a:pt x="20" y="851"/>
                  </a:lnTo>
                  <a:lnTo>
                    <a:pt x="30" y="788"/>
                  </a:lnTo>
                  <a:lnTo>
                    <a:pt x="39" y="718"/>
                  </a:lnTo>
                  <a:lnTo>
                    <a:pt x="47" y="644"/>
                  </a:lnTo>
                  <a:lnTo>
                    <a:pt x="53" y="565"/>
                  </a:lnTo>
                  <a:lnTo>
                    <a:pt x="57" y="482"/>
                  </a:lnTo>
                  <a:lnTo>
                    <a:pt x="58" y="396"/>
                  </a:lnTo>
                  <a:lnTo>
                    <a:pt x="56" y="301"/>
                  </a:lnTo>
                  <a:lnTo>
                    <a:pt x="51" y="202"/>
                  </a:lnTo>
                  <a:lnTo>
                    <a:pt x="41" y="102"/>
                  </a:lnTo>
                  <a:lnTo>
                    <a:pt x="26" y="0"/>
                  </a:lnTo>
                  <a:lnTo>
                    <a:pt x="35" y="0"/>
                  </a:lnTo>
                  <a:lnTo>
                    <a:pt x="49" y="0"/>
                  </a:lnTo>
                  <a:lnTo>
                    <a:pt x="68" y="0"/>
                  </a:lnTo>
                  <a:lnTo>
                    <a:pt x="90" y="0"/>
                  </a:lnTo>
                  <a:lnTo>
                    <a:pt x="115" y="0"/>
                  </a:lnTo>
                  <a:lnTo>
                    <a:pt x="143" y="0"/>
                  </a:lnTo>
                  <a:lnTo>
                    <a:pt x="171" y="0"/>
                  </a:lnTo>
                  <a:lnTo>
                    <a:pt x="201" y="0"/>
                  </a:lnTo>
                  <a:lnTo>
                    <a:pt x="230" y="0"/>
                  </a:lnTo>
                  <a:lnTo>
                    <a:pt x="259" y="0"/>
                  </a:lnTo>
                  <a:lnTo>
                    <a:pt x="285" y="0"/>
                  </a:lnTo>
                  <a:lnTo>
                    <a:pt x="311" y="0"/>
                  </a:lnTo>
                  <a:lnTo>
                    <a:pt x="332" y="0"/>
                  </a:lnTo>
                  <a:lnTo>
                    <a:pt x="349" y="0"/>
                  </a:lnTo>
                  <a:lnTo>
                    <a:pt x="363" y="0"/>
                  </a:lnTo>
                  <a:lnTo>
                    <a:pt x="370" y="0"/>
                  </a:lnTo>
                  <a:close/>
                </a:path>
              </a:pathLst>
            </a:custGeom>
            <a:solidFill>
              <a:srgbClr val="AAD12D"/>
            </a:solidFill>
            <a:ln w="9525">
              <a:noFill/>
              <a:round/>
              <a:headEnd/>
              <a:tailEnd/>
            </a:ln>
          </p:spPr>
          <p:txBody>
            <a:bodyPr/>
            <a:lstStyle/>
            <a:p>
              <a:endParaRPr lang="en-US"/>
            </a:p>
          </p:txBody>
        </p:sp>
        <p:sp>
          <p:nvSpPr>
            <p:cNvPr id="20518" name="Freeform 38"/>
            <p:cNvSpPr>
              <a:spLocks/>
            </p:cNvSpPr>
            <p:nvPr/>
          </p:nvSpPr>
          <p:spPr bwMode="auto">
            <a:xfrm>
              <a:off x="5171" y="3648"/>
              <a:ext cx="62" cy="142"/>
            </a:xfrm>
            <a:custGeom>
              <a:avLst/>
              <a:gdLst/>
              <a:ahLst/>
              <a:cxnLst>
                <a:cxn ang="0">
                  <a:pos x="91" y="0"/>
                </a:cxn>
                <a:cxn ang="0">
                  <a:pos x="0" y="213"/>
                </a:cxn>
                <a:cxn ang="0">
                  <a:pos x="125" y="283"/>
                </a:cxn>
                <a:cxn ang="0">
                  <a:pos x="125" y="275"/>
                </a:cxn>
                <a:cxn ang="0">
                  <a:pos x="125" y="252"/>
                </a:cxn>
                <a:cxn ang="0">
                  <a:pos x="124" y="217"/>
                </a:cxn>
                <a:cxn ang="0">
                  <a:pos x="121" y="176"/>
                </a:cxn>
                <a:cxn ang="0">
                  <a:pos x="117" y="130"/>
                </a:cxn>
                <a:cxn ang="0">
                  <a:pos x="111" y="83"/>
                </a:cxn>
                <a:cxn ang="0">
                  <a:pos x="103" y="38"/>
                </a:cxn>
                <a:cxn ang="0">
                  <a:pos x="91" y="0"/>
                </a:cxn>
              </a:cxnLst>
              <a:rect l="0" t="0" r="r" b="b"/>
              <a:pathLst>
                <a:path w="125" h="283">
                  <a:moveTo>
                    <a:pt x="91" y="0"/>
                  </a:moveTo>
                  <a:lnTo>
                    <a:pt x="0" y="213"/>
                  </a:lnTo>
                  <a:lnTo>
                    <a:pt x="125" y="283"/>
                  </a:lnTo>
                  <a:lnTo>
                    <a:pt x="125" y="275"/>
                  </a:lnTo>
                  <a:lnTo>
                    <a:pt x="125" y="252"/>
                  </a:lnTo>
                  <a:lnTo>
                    <a:pt x="124" y="217"/>
                  </a:lnTo>
                  <a:lnTo>
                    <a:pt x="121" y="176"/>
                  </a:lnTo>
                  <a:lnTo>
                    <a:pt x="117" y="130"/>
                  </a:lnTo>
                  <a:lnTo>
                    <a:pt x="111" y="83"/>
                  </a:lnTo>
                  <a:lnTo>
                    <a:pt x="103" y="38"/>
                  </a:lnTo>
                  <a:lnTo>
                    <a:pt x="91" y="0"/>
                  </a:lnTo>
                  <a:close/>
                </a:path>
              </a:pathLst>
            </a:custGeom>
            <a:solidFill>
              <a:srgbClr val="FFFFFF"/>
            </a:solidFill>
            <a:ln w="9525">
              <a:noFill/>
              <a:round/>
              <a:headEnd/>
              <a:tailEnd/>
            </a:ln>
          </p:spPr>
          <p:txBody>
            <a:bodyPr/>
            <a:lstStyle/>
            <a:p>
              <a:endParaRPr lang="en-US"/>
            </a:p>
          </p:txBody>
        </p:sp>
        <p:sp>
          <p:nvSpPr>
            <p:cNvPr id="20519" name="Freeform 39"/>
            <p:cNvSpPr>
              <a:spLocks/>
            </p:cNvSpPr>
            <p:nvPr/>
          </p:nvSpPr>
          <p:spPr bwMode="auto">
            <a:xfrm>
              <a:off x="5164" y="3624"/>
              <a:ext cx="76" cy="179"/>
            </a:xfrm>
            <a:custGeom>
              <a:avLst/>
              <a:gdLst/>
              <a:ahLst/>
              <a:cxnLst>
                <a:cxn ang="0">
                  <a:pos x="110" y="0"/>
                </a:cxn>
                <a:cxn ang="0">
                  <a:pos x="117" y="41"/>
                </a:cxn>
                <a:cxn ang="0">
                  <a:pos x="128" y="80"/>
                </a:cxn>
                <a:cxn ang="0">
                  <a:pos x="136" y="125"/>
                </a:cxn>
                <a:cxn ang="0">
                  <a:pos x="143" y="172"/>
                </a:cxn>
                <a:cxn ang="0">
                  <a:pos x="147" y="218"/>
                </a:cxn>
                <a:cxn ang="0">
                  <a:pos x="149" y="261"/>
                </a:cxn>
                <a:cxn ang="0">
                  <a:pos x="151" y="296"/>
                </a:cxn>
                <a:cxn ang="0">
                  <a:pos x="151" y="320"/>
                </a:cxn>
                <a:cxn ang="0">
                  <a:pos x="151" y="332"/>
                </a:cxn>
                <a:cxn ang="0">
                  <a:pos x="152" y="359"/>
                </a:cxn>
                <a:cxn ang="0">
                  <a:pos x="0" y="262"/>
                </a:cxn>
                <a:cxn ang="0">
                  <a:pos x="92" y="26"/>
                </a:cxn>
                <a:cxn ang="0">
                  <a:pos x="110" y="0"/>
                </a:cxn>
              </a:cxnLst>
              <a:rect l="0" t="0" r="r" b="b"/>
              <a:pathLst>
                <a:path w="152" h="359">
                  <a:moveTo>
                    <a:pt x="110" y="0"/>
                  </a:moveTo>
                  <a:lnTo>
                    <a:pt x="117" y="41"/>
                  </a:lnTo>
                  <a:lnTo>
                    <a:pt x="128" y="80"/>
                  </a:lnTo>
                  <a:lnTo>
                    <a:pt x="136" y="125"/>
                  </a:lnTo>
                  <a:lnTo>
                    <a:pt x="143" y="172"/>
                  </a:lnTo>
                  <a:lnTo>
                    <a:pt x="147" y="218"/>
                  </a:lnTo>
                  <a:lnTo>
                    <a:pt x="149" y="261"/>
                  </a:lnTo>
                  <a:lnTo>
                    <a:pt x="151" y="296"/>
                  </a:lnTo>
                  <a:lnTo>
                    <a:pt x="151" y="320"/>
                  </a:lnTo>
                  <a:lnTo>
                    <a:pt x="151" y="332"/>
                  </a:lnTo>
                  <a:lnTo>
                    <a:pt x="152" y="359"/>
                  </a:lnTo>
                  <a:lnTo>
                    <a:pt x="0" y="262"/>
                  </a:lnTo>
                  <a:lnTo>
                    <a:pt x="92" y="26"/>
                  </a:lnTo>
                  <a:lnTo>
                    <a:pt x="110" y="0"/>
                  </a:lnTo>
                  <a:close/>
                </a:path>
              </a:pathLst>
            </a:custGeom>
            <a:solidFill>
              <a:srgbClr val="000000"/>
            </a:solidFill>
            <a:ln w="9525">
              <a:noFill/>
              <a:round/>
              <a:headEnd/>
              <a:tailEnd/>
            </a:ln>
          </p:spPr>
          <p:txBody>
            <a:bodyPr/>
            <a:lstStyle/>
            <a:p>
              <a:endParaRPr lang="en-US"/>
            </a:p>
          </p:txBody>
        </p:sp>
        <p:sp>
          <p:nvSpPr>
            <p:cNvPr id="20520" name="Freeform 40"/>
            <p:cNvSpPr>
              <a:spLocks/>
            </p:cNvSpPr>
            <p:nvPr/>
          </p:nvSpPr>
          <p:spPr bwMode="auto">
            <a:xfrm>
              <a:off x="4884" y="3780"/>
              <a:ext cx="341" cy="173"/>
            </a:xfrm>
            <a:custGeom>
              <a:avLst/>
              <a:gdLst/>
              <a:ahLst/>
              <a:cxnLst>
                <a:cxn ang="0">
                  <a:pos x="324" y="311"/>
                </a:cxn>
                <a:cxn ang="0">
                  <a:pos x="247" y="292"/>
                </a:cxn>
                <a:cxn ang="0">
                  <a:pos x="182" y="263"/>
                </a:cxn>
                <a:cxn ang="0">
                  <a:pos x="130" y="229"/>
                </a:cxn>
                <a:cxn ang="0">
                  <a:pos x="90" y="193"/>
                </a:cxn>
                <a:cxn ang="0">
                  <a:pos x="60" y="159"/>
                </a:cxn>
                <a:cxn ang="0">
                  <a:pos x="40" y="131"/>
                </a:cxn>
                <a:cxn ang="0">
                  <a:pos x="30" y="114"/>
                </a:cxn>
                <a:cxn ang="0">
                  <a:pos x="0" y="124"/>
                </a:cxn>
                <a:cxn ang="0">
                  <a:pos x="6" y="136"/>
                </a:cxn>
                <a:cxn ang="0">
                  <a:pos x="22" y="161"/>
                </a:cxn>
                <a:cxn ang="0">
                  <a:pos x="49" y="194"/>
                </a:cxn>
                <a:cxn ang="0">
                  <a:pos x="87" y="233"/>
                </a:cxn>
                <a:cxn ang="0">
                  <a:pos x="136" y="273"/>
                </a:cxn>
                <a:cxn ang="0">
                  <a:pos x="199" y="307"/>
                </a:cxn>
                <a:cxn ang="0">
                  <a:pos x="276" y="333"/>
                </a:cxn>
                <a:cxn ang="0">
                  <a:pos x="367" y="345"/>
                </a:cxn>
                <a:cxn ang="0">
                  <a:pos x="379" y="344"/>
                </a:cxn>
                <a:cxn ang="0">
                  <a:pos x="409" y="339"/>
                </a:cxn>
                <a:cxn ang="0">
                  <a:pos x="453" y="326"/>
                </a:cxn>
                <a:cxn ang="0">
                  <a:pos x="505" y="300"/>
                </a:cxn>
                <a:cxn ang="0">
                  <a:pos x="559" y="259"/>
                </a:cxn>
                <a:cxn ang="0">
                  <a:pos x="610" y="199"/>
                </a:cxn>
                <a:cxn ang="0">
                  <a:pos x="654" y="115"/>
                </a:cxn>
                <a:cxn ang="0">
                  <a:pos x="682" y="4"/>
                </a:cxn>
                <a:cxn ang="0">
                  <a:pos x="640" y="54"/>
                </a:cxn>
                <a:cxn ang="0">
                  <a:pos x="607" y="142"/>
                </a:cxn>
                <a:cxn ang="0">
                  <a:pos x="565" y="208"/>
                </a:cxn>
                <a:cxn ang="0">
                  <a:pos x="518" y="254"/>
                </a:cxn>
                <a:cxn ang="0">
                  <a:pos x="470" y="284"/>
                </a:cxn>
                <a:cxn ang="0">
                  <a:pos x="428" y="303"/>
                </a:cxn>
                <a:cxn ang="0">
                  <a:pos x="393" y="311"/>
                </a:cxn>
                <a:cxn ang="0">
                  <a:pos x="372" y="314"/>
                </a:cxn>
              </a:cxnLst>
              <a:rect l="0" t="0" r="r" b="b"/>
              <a:pathLst>
                <a:path w="682" h="345">
                  <a:moveTo>
                    <a:pt x="368" y="314"/>
                  </a:moveTo>
                  <a:lnTo>
                    <a:pt x="324" y="311"/>
                  </a:lnTo>
                  <a:lnTo>
                    <a:pt x="284" y="303"/>
                  </a:lnTo>
                  <a:lnTo>
                    <a:pt x="247" y="292"/>
                  </a:lnTo>
                  <a:lnTo>
                    <a:pt x="212" y="278"/>
                  </a:lnTo>
                  <a:lnTo>
                    <a:pt x="182" y="263"/>
                  </a:lnTo>
                  <a:lnTo>
                    <a:pt x="155" y="247"/>
                  </a:lnTo>
                  <a:lnTo>
                    <a:pt x="130" y="229"/>
                  </a:lnTo>
                  <a:lnTo>
                    <a:pt x="108" y="210"/>
                  </a:lnTo>
                  <a:lnTo>
                    <a:pt x="90" y="193"/>
                  </a:lnTo>
                  <a:lnTo>
                    <a:pt x="74" y="175"/>
                  </a:lnTo>
                  <a:lnTo>
                    <a:pt x="60" y="159"/>
                  </a:lnTo>
                  <a:lnTo>
                    <a:pt x="50" y="144"/>
                  </a:lnTo>
                  <a:lnTo>
                    <a:pt x="40" y="131"/>
                  </a:lnTo>
                  <a:lnTo>
                    <a:pt x="35" y="121"/>
                  </a:lnTo>
                  <a:lnTo>
                    <a:pt x="30" y="114"/>
                  </a:lnTo>
                  <a:lnTo>
                    <a:pt x="29" y="110"/>
                  </a:lnTo>
                  <a:lnTo>
                    <a:pt x="0" y="124"/>
                  </a:lnTo>
                  <a:lnTo>
                    <a:pt x="2" y="127"/>
                  </a:lnTo>
                  <a:lnTo>
                    <a:pt x="6" y="136"/>
                  </a:lnTo>
                  <a:lnTo>
                    <a:pt x="13" y="147"/>
                  </a:lnTo>
                  <a:lnTo>
                    <a:pt x="22" y="161"/>
                  </a:lnTo>
                  <a:lnTo>
                    <a:pt x="34" y="177"/>
                  </a:lnTo>
                  <a:lnTo>
                    <a:pt x="49" y="194"/>
                  </a:lnTo>
                  <a:lnTo>
                    <a:pt x="66" y="214"/>
                  </a:lnTo>
                  <a:lnTo>
                    <a:pt x="87" y="233"/>
                  </a:lnTo>
                  <a:lnTo>
                    <a:pt x="110" y="253"/>
                  </a:lnTo>
                  <a:lnTo>
                    <a:pt x="136" y="273"/>
                  </a:lnTo>
                  <a:lnTo>
                    <a:pt x="166" y="291"/>
                  </a:lnTo>
                  <a:lnTo>
                    <a:pt x="199" y="307"/>
                  </a:lnTo>
                  <a:lnTo>
                    <a:pt x="235" y="322"/>
                  </a:lnTo>
                  <a:lnTo>
                    <a:pt x="276" y="333"/>
                  </a:lnTo>
                  <a:lnTo>
                    <a:pt x="319" y="341"/>
                  </a:lnTo>
                  <a:lnTo>
                    <a:pt x="367" y="345"/>
                  </a:lnTo>
                  <a:lnTo>
                    <a:pt x="370" y="345"/>
                  </a:lnTo>
                  <a:lnTo>
                    <a:pt x="379" y="344"/>
                  </a:lnTo>
                  <a:lnTo>
                    <a:pt x="392" y="343"/>
                  </a:lnTo>
                  <a:lnTo>
                    <a:pt x="409" y="339"/>
                  </a:lnTo>
                  <a:lnTo>
                    <a:pt x="430" y="334"/>
                  </a:lnTo>
                  <a:lnTo>
                    <a:pt x="453" y="326"/>
                  </a:lnTo>
                  <a:lnTo>
                    <a:pt x="478" y="314"/>
                  </a:lnTo>
                  <a:lnTo>
                    <a:pt x="505" y="300"/>
                  </a:lnTo>
                  <a:lnTo>
                    <a:pt x="533" y="282"/>
                  </a:lnTo>
                  <a:lnTo>
                    <a:pt x="559" y="259"/>
                  </a:lnTo>
                  <a:lnTo>
                    <a:pt x="586" y="231"/>
                  </a:lnTo>
                  <a:lnTo>
                    <a:pt x="610" y="199"/>
                  </a:lnTo>
                  <a:lnTo>
                    <a:pt x="633" y="160"/>
                  </a:lnTo>
                  <a:lnTo>
                    <a:pt x="654" y="115"/>
                  </a:lnTo>
                  <a:lnTo>
                    <a:pt x="670" y="63"/>
                  </a:lnTo>
                  <a:lnTo>
                    <a:pt x="682" y="4"/>
                  </a:lnTo>
                  <a:lnTo>
                    <a:pt x="651" y="0"/>
                  </a:lnTo>
                  <a:lnTo>
                    <a:pt x="640" y="54"/>
                  </a:lnTo>
                  <a:lnTo>
                    <a:pt x="625" y="101"/>
                  </a:lnTo>
                  <a:lnTo>
                    <a:pt x="607" y="142"/>
                  </a:lnTo>
                  <a:lnTo>
                    <a:pt x="587" y="178"/>
                  </a:lnTo>
                  <a:lnTo>
                    <a:pt x="565" y="208"/>
                  </a:lnTo>
                  <a:lnTo>
                    <a:pt x="542" y="233"/>
                  </a:lnTo>
                  <a:lnTo>
                    <a:pt x="518" y="254"/>
                  </a:lnTo>
                  <a:lnTo>
                    <a:pt x="495" y="271"/>
                  </a:lnTo>
                  <a:lnTo>
                    <a:pt x="470" y="284"/>
                  </a:lnTo>
                  <a:lnTo>
                    <a:pt x="448" y="294"/>
                  </a:lnTo>
                  <a:lnTo>
                    <a:pt x="428" y="303"/>
                  </a:lnTo>
                  <a:lnTo>
                    <a:pt x="409" y="307"/>
                  </a:lnTo>
                  <a:lnTo>
                    <a:pt x="393" y="311"/>
                  </a:lnTo>
                  <a:lnTo>
                    <a:pt x="380" y="313"/>
                  </a:lnTo>
                  <a:lnTo>
                    <a:pt x="372" y="314"/>
                  </a:lnTo>
                  <a:lnTo>
                    <a:pt x="368" y="314"/>
                  </a:lnTo>
                  <a:close/>
                </a:path>
              </a:pathLst>
            </a:custGeom>
            <a:solidFill>
              <a:srgbClr val="000000"/>
            </a:solidFill>
            <a:ln w="9525">
              <a:noFill/>
              <a:round/>
              <a:headEnd/>
              <a:tailEnd/>
            </a:ln>
          </p:spPr>
          <p:txBody>
            <a:bodyPr/>
            <a:lstStyle/>
            <a:p>
              <a:endParaRPr lang="en-US"/>
            </a:p>
          </p:txBody>
        </p:sp>
        <p:sp>
          <p:nvSpPr>
            <p:cNvPr id="20521" name="Freeform 41"/>
            <p:cNvSpPr>
              <a:spLocks/>
            </p:cNvSpPr>
            <p:nvPr/>
          </p:nvSpPr>
          <p:spPr bwMode="auto">
            <a:xfrm>
              <a:off x="5082" y="3745"/>
              <a:ext cx="321" cy="223"/>
            </a:xfrm>
            <a:custGeom>
              <a:avLst/>
              <a:gdLst/>
              <a:ahLst/>
              <a:cxnLst>
                <a:cxn ang="0">
                  <a:pos x="1" y="9"/>
                </a:cxn>
                <a:cxn ang="0">
                  <a:pos x="5" y="45"/>
                </a:cxn>
                <a:cxn ang="0">
                  <a:pos x="17" y="103"/>
                </a:cxn>
                <a:cxn ang="0">
                  <a:pos x="38" y="173"/>
                </a:cxn>
                <a:cxn ang="0">
                  <a:pos x="69" y="249"/>
                </a:cxn>
                <a:cxn ang="0">
                  <a:pos x="114" y="322"/>
                </a:cxn>
                <a:cxn ang="0">
                  <a:pos x="174" y="384"/>
                </a:cxn>
                <a:cxn ang="0">
                  <a:pos x="252" y="426"/>
                </a:cxn>
                <a:cxn ang="0">
                  <a:pos x="304" y="440"/>
                </a:cxn>
                <a:cxn ang="0">
                  <a:pos x="330" y="445"/>
                </a:cxn>
                <a:cxn ang="0">
                  <a:pos x="375" y="446"/>
                </a:cxn>
                <a:cxn ang="0">
                  <a:pos x="432" y="433"/>
                </a:cxn>
                <a:cxn ang="0">
                  <a:pos x="494" y="396"/>
                </a:cxn>
                <a:cxn ang="0">
                  <a:pos x="549" y="337"/>
                </a:cxn>
                <a:cxn ang="0">
                  <a:pos x="594" y="254"/>
                </a:cxn>
                <a:cxn ang="0">
                  <a:pos x="629" y="149"/>
                </a:cxn>
                <a:cxn ang="0">
                  <a:pos x="609" y="82"/>
                </a:cxn>
                <a:cxn ang="0">
                  <a:pos x="584" y="190"/>
                </a:cxn>
                <a:cxn ang="0">
                  <a:pos x="548" y="279"/>
                </a:cxn>
                <a:cxn ang="0">
                  <a:pos x="502" y="346"/>
                </a:cxn>
                <a:cxn ang="0">
                  <a:pos x="448" y="391"/>
                </a:cxn>
                <a:cxn ang="0">
                  <a:pos x="396" y="410"/>
                </a:cxn>
                <a:cxn ang="0">
                  <a:pos x="352" y="415"/>
                </a:cxn>
                <a:cxn ang="0">
                  <a:pos x="321" y="411"/>
                </a:cxn>
                <a:cxn ang="0">
                  <a:pos x="308" y="408"/>
                </a:cxn>
                <a:cxn ang="0">
                  <a:pos x="306" y="408"/>
                </a:cxn>
                <a:cxn ang="0">
                  <a:pos x="225" y="380"/>
                </a:cxn>
                <a:cxn ang="0">
                  <a:pos x="162" y="330"/>
                </a:cxn>
                <a:cxn ang="0">
                  <a:pos x="115" y="264"/>
                </a:cxn>
                <a:cxn ang="0">
                  <a:pos x="79" y="191"/>
                </a:cxn>
                <a:cxn ang="0">
                  <a:pos x="56" y="121"/>
                </a:cxn>
                <a:cxn ang="0">
                  <a:pos x="41" y="60"/>
                </a:cxn>
                <a:cxn ang="0">
                  <a:pos x="34" y="17"/>
                </a:cxn>
                <a:cxn ang="0">
                  <a:pos x="32" y="0"/>
                </a:cxn>
              </a:cxnLst>
              <a:rect l="0" t="0" r="r" b="b"/>
              <a:pathLst>
                <a:path w="641" h="447">
                  <a:moveTo>
                    <a:pt x="0" y="2"/>
                  </a:moveTo>
                  <a:lnTo>
                    <a:pt x="1" y="9"/>
                  </a:lnTo>
                  <a:lnTo>
                    <a:pt x="2" y="24"/>
                  </a:lnTo>
                  <a:lnTo>
                    <a:pt x="5" y="45"/>
                  </a:lnTo>
                  <a:lnTo>
                    <a:pt x="11" y="72"/>
                  </a:lnTo>
                  <a:lnTo>
                    <a:pt x="17" y="103"/>
                  </a:lnTo>
                  <a:lnTo>
                    <a:pt x="26" y="136"/>
                  </a:lnTo>
                  <a:lnTo>
                    <a:pt x="38" y="173"/>
                  </a:lnTo>
                  <a:lnTo>
                    <a:pt x="53" y="211"/>
                  </a:lnTo>
                  <a:lnTo>
                    <a:pt x="69" y="249"/>
                  </a:lnTo>
                  <a:lnTo>
                    <a:pt x="89" y="286"/>
                  </a:lnTo>
                  <a:lnTo>
                    <a:pt x="114" y="322"/>
                  </a:lnTo>
                  <a:lnTo>
                    <a:pt x="141" y="355"/>
                  </a:lnTo>
                  <a:lnTo>
                    <a:pt x="174" y="384"/>
                  </a:lnTo>
                  <a:lnTo>
                    <a:pt x="210" y="408"/>
                  </a:lnTo>
                  <a:lnTo>
                    <a:pt x="252" y="426"/>
                  </a:lnTo>
                  <a:lnTo>
                    <a:pt x="298" y="438"/>
                  </a:lnTo>
                  <a:lnTo>
                    <a:pt x="304" y="440"/>
                  </a:lnTo>
                  <a:lnTo>
                    <a:pt x="314" y="443"/>
                  </a:lnTo>
                  <a:lnTo>
                    <a:pt x="330" y="445"/>
                  </a:lnTo>
                  <a:lnTo>
                    <a:pt x="351" y="447"/>
                  </a:lnTo>
                  <a:lnTo>
                    <a:pt x="375" y="446"/>
                  </a:lnTo>
                  <a:lnTo>
                    <a:pt x="403" y="441"/>
                  </a:lnTo>
                  <a:lnTo>
                    <a:pt x="432" y="433"/>
                  </a:lnTo>
                  <a:lnTo>
                    <a:pt x="463" y="418"/>
                  </a:lnTo>
                  <a:lnTo>
                    <a:pt x="494" y="396"/>
                  </a:lnTo>
                  <a:lnTo>
                    <a:pt x="523" y="369"/>
                  </a:lnTo>
                  <a:lnTo>
                    <a:pt x="549" y="337"/>
                  </a:lnTo>
                  <a:lnTo>
                    <a:pt x="573" y="297"/>
                  </a:lnTo>
                  <a:lnTo>
                    <a:pt x="594" y="254"/>
                  </a:lnTo>
                  <a:lnTo>
                    <a:pt x="613" y="204"/>
                  </a:lnTo>
                  <a:lnTo>
                    <a:pt x="629" y="149"/>
                  </a:lnTo>
                  <a:lnTo>
                    <a:pt x="641" y="88"/>
                  </a:lnTo>
                  <a:lnTo>
                    <a:pt x="609" y="82"/>
                  </a:lnTo>
                  <a:lnTo>
                    <a:pt x="598" y="138"/>
                  </a:lnTo>
                  <a:lnTo>
                    <a:pt x="584" y="190"/>
                  </a:lnTo>
                  <a:lnTo>
                    <a:pt x="567" y="237"/>
                  </a:lnTo>
                  <a:lnTo>
                    <a:pt x="548" y="279"/>
                  </a:lnTo>
                  <a:lnTo>
                    <a:pt x="526" y="315"/>
                  </a:lnTo>
                  <a:lnTo>
                    <a:pt x="502" y="346"/>
                  </a:lnTo>
                  <a:lnTo>
                    <a:pt x="477" y="371"/>
                  </a:lnTo>
                  <a:lnTo>
                    <a:pt x="448" y="391"/>
                  </a:lnTo>
                  <a:lnTo>
                    <a:pt x="421" y="403"/>
                  </a:lnTo>
                  <a:lnTo>
                    <a:pt x="396" y="410"/>
                  </a:lnTo>
                  <a:lnTo>
                    <a:pt x="373" y="414"/>
                  </a:lnTo>
                  <a:lnTo>
                    <a:pt x="352" y="415"/>
                  </a:lnTo>
                  <a:lnTo>
                    <a:pt x="335" y="414"/>
                  </a:lnTo>
                  <a:lnTo>
                    <a:pt x="321" y="411"/>
                  </a:lnTo>
                  <a:lnTo>
                    <a:pt x="313" y="409"/>
                  </a:lnTo>
                  <a:lnTo>
                    <a:pt x="308" y="408"/>
                  </a:lnTo>
                  <a:lnTo>
                    <a:pt x="307" y="408"/>
                  </a:lnTo>
                  <a:lnTo>
                    <a:pt x="306" y="408"/>
                  </a:lnTo>
                  <a:lnTo>
                    <a:pt x="263" y="398"/>
                  </a:lnTo>
                  <a:lnTo>
                    <a:pt x="225" y="380"/>
                  </a:lnTo>
                  <a:lnTo>
                    <a:pt x="192" y="357"/>
                  </a:lnTo>
                  <a:lnTo>
                    <a:pt x="162" y="330"/>
                  </a:lnTo>
                  <a:lnTo>
                    <a:pt x="137" y="297"/>
                  </a:lnTo>
                  <a:lnTo>
                    <a:pt x="115" y="264"/>
                  </a:lnTo>
                  <a:lnTo>
                    <a:pt x="95" y="228"/>
                  </a:lnTo>
                  <a:lnTo>
                    <a:pt x="79" y="191"/>
                  </a:lnTo>
                  <a:lnTo>
                    <a:pt x="66" y="156"/>
                  </a:lnTo>
                  <a:lnTo>
                    <a:pt x="56" y="121"/>
                  </a:lnTo>
                  <a:lnTo>
                    <a:pt x="48" y="89"/>
                  </a:lnTo>
                  <a:lnTo>
                    <a:pt x="41" y="60"/>
                  </a:lnTo>
                  <a:lnTo>
                    <a:pt x="36" y="36"/>
                  </a:lnTo>
                  <a:lnTo>
                    <a:pt x="34" y="17"/>
                  </a:lnTo>
                  <a:lnTo>
                    <a:pt x="32" y="5"/>
                  </a:lnTo>
                  <a:lnTo>
                    <a:pt x="32" y="0"/>
                  </a:lnTo>
                  <a:lnTo>
                    <a:pt x="0" y="2"/>
                  </a:lnTo>
                  <a:close/>
                </a:path>
              </a:pathLst>
            </a:custGeom>
            <a:solidFill>
              <a:srgbClr val="000000"/>
            </a:solidFill>
            <a:ln w="9525">
              <a:noFill/>
              <a:round/>
              <a:headEnd/>
              <a:tailEnd/>
            </a:ln>
          </p:spPr>
          <p:txBody>
            <a:bodyPr/>
            <a:lstStyle/>
            <a:p>
              <a:endParaRPr lang="en-US"/>
            </a:p>
          </p:txBody>
        </p:sp>
        <p:sp>
          <p:nvSpPr>
            <p:cNvPr id="20522" name="Freeform 42"/>
            <p:cNvSpPr>
              <a:spLocks/>
            </p:cNvSpPr>
            <p:nvPr/>
          </p:nvSpPr>
          <p:spPr bwMode="auto">
            <a:xfrm>
              <a:off x="5333" y="3637"/>
              <a:ext cx="97" cy="164"/>
            </a:xfrm>
            <a:custGeom>
              <a:avLst/>
              <a:gdLst/>
              <a:ahLst/>
              <a:cxnLst>
                <a:cxn ang="0">
                  <a:pos x="172" y="0"/>
                </a:cxn>
                <a:cxn ang="0">
                  <a:pos x="194" y="291"/>
                </a:cxn>
                <a:cxn ang="0">
                  <a:pos x="7" y="328"/>
                </a:cxn>
                <a:cxn ang="0">
                  <a:pos x="0" y="226"/>
                </a:cxn>
                <a:cxn ang="0">
                  <a:pos x="137" y="4"/>
                </a:cxn>
                <a:cxn ang="0">
                  <a:pos x="172" y="0"/>
                </a:cxn>
              </a:cxnLst>
              <a:rect l="0" t="0" r="r" b="b"/>
              <a:pathLst>
                <a:path w="194" h="328">
                  <a:moveTo>
                    <a:pt x="172" y="0"/>
                  </a:moveTo>
                  <a:lnTo>
                    <a:pt x="194" y="291"/>
                  </a:lnTo>
                  <a:lnTo>
                    <a:pt x="7" y="328"/>
                  </a:lnTo>
                  <a:lnTo>
                    <a:pt x="0" y="226"/>
                  </a:lnTo>
                  <a:lnTo>
                    <a:pt x="137" y="4"/>
                  </a:lnTo>
                  <a:lnTo>
                    <a:pt x="172" y="0"/>
                  </a:lnTo>
                  <a:close/>
                </a:path>
              </a:pathLst>
            </a:custGeom>
            <a:solidFill>
              <a:srgbClr val="000000"/>
            </a:solidFill>
            <a:ln w="9525">
              <a:noFill/>
              <a:round/>
              <a:headEnd/>
              <a:tailEnd/>
            </a:ln>
          </p:spPr>
          <p:txBody>
            <a:bodyPr/>
            <a:lstStyle/>
            <a:p>
              <a:endParaRPr lang="en-US"/>
            </a:p>
          </p:txBody>
        </p:sp>
        <p:sp>
          <p:nvSpPr>
            <p:cNvPr id="20523" name="Freeform 43"/>
            <p:cNvSpPr>
              <a:spLocks/>
            </p:cNvSpPr>
            <p:nvPr/>
          </p:nvSpPr>
          <p:spPr bwMode="auto">
            <a:xfrm>
              <a:off x="5186" y="3670"/>
              <a:ext cx="35" cy="99"/>
            </a:xfrm>
            <a:custGeom>
              <a:avLst/>
              <a:gdLst/>
              <a:ahLst/>
              <a:cxnLst>
                <a:cxn ang="0">
                  <a:pos x="0" y="159"/>
                </a:cxn>
                <a:cxn ang="0">
                  <a:pos x="7" y="163"/>
                </a:cxn>
                <a:cxn ang="0">
                  <a:pos x="14" y="167"/>
                </a:cxn>
                <a:cxn ang="0">
                  <a:pos x="22" y="172"/>
                </a:cxn>
                <a:cxn ang="0">
                  <a:pos x="30" y="177"/>
                </a:cxn>
                <a:cxn ang="0">
                  <a:pos x="39" y="181"/>
                </a:cxn>
                <a:cxn ang="0">
                  <a:pos x="49" y="187"/>
                </a:cxn>
                <a:cxn ang="0">
                  <a:pos x="59" y="193"/>
                </a:cxn>
                <a:cxn ang="0">
                  <a:pos x="69" y="199"/>
                </a:cxn>
                <a:cxn ang="0">
                  <a:pos x="68" y="158"/>
                </a:cxn>
                <a:cxn ang="0">
                  <a:pos x="67" y="105"/>
                </a:cxn>
                <a:cxn ang="0">
                  <a:pos x="64" y="50"/>
                </a:cxn>
                <a:cxn ang="0">
                  <a:pos x="58" y="0"/>
                </a:cxn>
                <a:cxn ang="0">
                  <a:pos x="51" y="25"/>
                </a:cxn>
                <a:cxn ang="0">
                  <a:pos x="43" y="49"/>
                </a:cxn>
                <a:cxn ang="0">
                  <a:pos x="35" y="72"/>
                </a:cxn>
                <a:cxn ang="0">
                  <a:pos x="26" y="95"/>
                </a:cxn>
                <a:cxn ang="0">
                  <a:pos x="17" y="116"/>
                </a:cxn>
                <a:cxn ang="0">
                  <a:pos x="11" y="134"/>
                </a:cxn>
                <a:cxn ang="0">
                  <a:pos x="5" y="149"/>
                </a:cxn>
                <a:cxn ang="0">
                  <a:pos x="0" y="159"/>
                </a:cxn>
              </a:cxnLst>
              <a:rect l="0" t="0" r="r" b="b"/>
              <a:pathLst>
                <a:path w="69" h="199">
                  <a:moveTo>
                    <a:pt x="0" y="159"/>
                  </a:moveTo>
                  <a:lnTo>
                    <a:pt x="7" y="163"/>
                  </a:lnTo>
                  <a:lnTo>
                    <a:pt x="14" y="167"/>
                  </a:lnTo>
                  <a:lnTo>
                    <a:pt x="22" y="172"/>
                  </a:lnTo>
                  <a:lnTo>
                    <a:pt x="30" y="177"/>
                  </a:lnTo>
                  <a:lnTo>
                    <a:pt x="39" y="181"/>
                  </a:lnTo>
                  <a:lnTo>
                    <a:pt x="49" y="187"/>
                  </a:lnTo>
                  <a:lnTo>
                    <a:pt x="59" y="193"/>
                  </a:lnTo>
                  <a:lnTo>
                    <a:pt x="69" y="199"/>
                  </a:lnTo>
                  <a:lnTo>
                    <a:pt x="68" y="158"/>
                  </a:lnTo>
                  <a:lnTo>
                    <a:pt x="67" y="105"/>
                  </a:lnTo>
                  <a:lnTo>
                    <a:pt x="64" y="50"/>
                  </a:lnTo>
                  <a:lnTo>
                    <a:pt x="58" y="0"/>
                  </a:lnTo>
                  <a:lnTo>
                    <a:pt x="51" y="25"/>
                  </a:lnTo>
                  <a:lnTo>
                    <a:pt x="43" y="49"/>
                  </a:lnTo>
                  <a:lnTo>
                    <a:pt x="35" y="72"/>
                  </a:lnTo>
                  <a:lnTo>
                    <a:pt x="26" y="95"/>
                  </a:lnTo>
                  <a:lnTo>
                    <a:pt x="17" y="116"/>
                  </a:lnTo>
                  <a:lnTo>
                    <a:pt x="11" y="134"/>
                  </a:lnTo>
                  <a:lnTo>
                    <a:pt x="5" y="149"/>
                  </a:lnTo>
                  <a:lnTo>
                    <a:pt x="0" y="159"/>
                  </a:lnTo>
                  <a:close/>
                </a:path>
              </a:pathLst>
            </a:custGeom>
            <a:solidFill>
              <a:srgbClr val="FFFFFF"/>
            </a:solidFill>
            <a:ln w="9525">
              <a:noFill/>
              <a:round/>
              <a:headEnd/>
              <a:tailEnd/>
            </a:ln>
          </p:spPr>
          <p:txBody>
            <a:bodyPr/>
            <a:lstStyle/>
            <a:p>
              <a:endParaRPr lang="en-US"/>
            </a:p>
          </p:txBody>
        </p:sp>
        <p:sp>
          <p:nvSpPr>
            <p:cNvPr id="20524" name="Freeform 44"/>
            <p:cNvSpPr>
              <a:spLocks/>
            </p:cNvSpPr>
            <p:nvPr/>
          </p:nvSpPr>
          <p:spPr bwMode="auto">
            <a:xfrm>
              <a:off x="5346" y="3639"/>
              <a:ext cx="64" cy="137"/>
            </a:xfrm>
            <a:custGeom>
              <a:avLst/>
              <a:gdLst/>
              <a:ahLst/>
              <a:cxnLst>
                <a:cxn ang="0">
                  <a:pos x="0" y="155"/>
                </a:cxn>
                <a:cxn ang="0">
                  <a:pos x="3" y="175"/>
                </a:cxn>
                <a:cxn ang="0">
                  <a:pos x="6" y="212"/>
                </a:cxn>
                <a:cxn ang="0">
                  <a:pos x="10" y="250"/>
                </a:cxn>
                <a:cxn ang="0">
                  <a:pos x="13" y="276"/>
                </a:cxn>
                <a:cxn ang="0">
                  <a:pos x="24" y="273"/>
                </a:cxn>
                <a:cxn ang="0">
                  <a:pos x="38" y="271"/>
                </a:cxn>
                <a:cxn ang="0">
                  <a:pos x="54" y="267"/>
                </a:cxn>
                <a:cxn ang="0">
                  <a:pos x="71" y="264"/>
                </a:cxn>
                <a:cxn ang="0">
                  <a:pos x="88" y="261"/>
                </a:cxn>
                <a:cxn ang="0">
                  <a:pos x="103" y="257"/>
                </a:cxn>
                <a:cxn ang="0">
                  <a:pos x="117" y="255"/>
                </a:cxn>
                <a:cxn ang="0">
                  <a:pos x="127" y="252"/>
                </a:cxn>
                <a:cxn ang="0">
                  <a:pos x="124" y="212"/>
                </a:cxn>
                <a:cxn ang="0">
                  <a:pos x="117" y="140"/>
                </a:cxn>
                <a:cxn ang="0">
                  <a:pos x="110" y="61"/>
                </a:cxn>
                <a:cxn ang="0">
                  <a:pos x="106" y="0"/>
                </a:cxn>
                <a:cxn ang="0">
                  <a:pos x="92" y="20"/>
                </a:cxn>
                <a:cxn ang="0">
                  <a:pos x="76" y="43"/>
                </a:cxn>
                <a:cxn ang="0">
                  <a:pos x="59" y="67"/>
                </a:cxn>
                <a:cxn ang="0">
                  <a:pos x="42" y="91"/>
                </a:cxn>
                <a:cxn ang="0">
                  <a:pos x="27" y="114"/>
                </a:cxn>
                <a:cxn ang="0">
                  <a:pos x="15" y="133"/>
                </a:cxn>
                <a:cxn ang="0">
                  <a:pos x="5" y="148"/>
                </a:cxn>
                <a:cxn ang="0">
                  <a:pos x="0" y="155"/>
                </a:cxn>
              </a:cxnLst>
              <a:rect l="0" t="0" r="r" b="b"/>
              <a:pathLst>
                <a:path w="127" h="276">
                  <a:moveTo>
                    <a:pt x="0" y="155"/>
                  </a:moveTo>
                  <a:lnTo>
                    <a:pt x="3" y="175"/>
                  </a:lnTo>
                  <a:lnTo>
                    <a:pt x="6" y="212"/>
                  </a:lnTo>
                  <a:lnTo>
                    <a:pt x="10" y="250"/>
                  </a:lnTo>
                  <a:lnTo>
                    <a:pt x="13" y="276"/>
                  </a:lnTo>
                  <a:lnTo>
                    <a:pt x="24" y="273"/>
                  </a:lnTo>
                  <a:lnTo>
                    <a:pt x="38" y="271"/>
                  </a:lnTo>
                  <a:lnTo>
                    <a:pt x="54" y="267"/>
                  </a:lnTo>
                  <a:lnTo>
                    <a:pt x="71" y="264"/>
                  </a:lnTo>
                  <a:lnTo>
                    <a:pt x="88" y="261"/>
                  </a:lnTo>
                  <a:lnTo>
                    <a:pt x="103" y="257"/>
                  </a:lnTo>
                  <a:lnTo>
                    <a:pt x="117" y="255"/>
                  </a:lnTo>
                  <a:lnTo>
                    <a:pt x="127" y="252"/>
                  </a:lnTo>
                  <a:lnTo>
                    <a:pt x="124" y="212"/>
                  </a:lnTo>
                  <a:lnTo>
                    <a:pt x="117" y="140"/>
                  </a:lnTo>
                  <a:lnTo>
                    <a:pt x="110" y="61"/>
                  </a:lnTo>
                  <a:lnTo>
                    <a:pt x="106" y="0"/>
                  </a:lnTo>
                  <a:lnTo>
                    <a:pt x="92" y="20"/>
                  </a:lnTo>
                  <a:lnTo>
                    <a:pt x="76" y="43"/>
                  </a:lnTo>
                  <a:lnTo>
                    <a:pt x="59" y="67"/>
                  </a:lnTo>
                  <a:lnTo>
                    <a:pt x="42" y="91"/>
                  </a:lnTo>
                  <a:lnTo>
                    <a:pt x="27" y="114"/>
                  </a:lnTo>
                  <a:lnTo>
                    <a:pt x="15" y="133"/>
                  </a:lnTo>
                  <a:lnTo>
                    <a:pt x="5" y="148"/>
                  </a:lnTo>
                  <a:lnTo>
                    <a:pt x="0" y="155"/>
                  </a:lnTo>
                  <a:close/>
                </a:path>
              </a:pathLst>
            </a:custGeom>
            <a:solidFill>
              <a:srgbClr val="FFFFFF"/>
            </a:solidFill>
            <a:ln w="9525">
              <a:noFill/>
              <a:round/>
              <a:headEnd/>
              <a:tailEnd/>
            </a:ln>
          </p:spPr>
          <p:txBody>
            <a:bodyPr/>
            <a:lstStyle/>
            <a:p>
              <a:endParaRPr lang="en-US"/>
            </a:p>
          </p:txBody>
        </p:sp>
        <p:sp>
          <p:nvSpPr>
            <p:cNvPr id="20525" name="Freeform 45"/>
            <p:cNvSpPr>
              <a:spLocks/>
            </p:cNvSpPr>
            <p:nvPr/>
          </p:nvSpPr>
          <p:spPr bwMode="auto">
            <a:xfrm>
              <a:off x="5324" y="4147"/>
              <a:ext cx="48" cy="83"/>
            </a:xfrm>
            <a:custGeom>
              <a:avLst/>
              <a:gdLst/>
              <a:ahLst/>
              <a:cxnLst>
                <a:cxn ang="0">
                  <a:pos x="10" y="1"/>
                </a:cxn>
                <a:cxn ang="0">
                  <a:pos x="4" y="5"/>
                </a:cxn>
                <a:cxn ang="0">
                  <a:pos x="1" y="9"/>
                </a:cxn>
                <a:cxn ang="0">
                  <a:pos x="0" y="16"/>
                </a:cxn>
                <a:cxn ang="0">
                  <a:pos x="1" y="22"/>
                </a:cxn>
                <a:cxn ang="0">
                  <a:pos x="4" y="30"/>
                </a:cxn>
                <a:cxn ang="0">
                  <a:pos x="10" y="45"/>
                </a:cxn>
                <a:cxn ang="0">
                  <a:pos x="18" y="64"/>
                </a:cxn>
                <a:cxn ang="0">
                  <a:pos x="28" y="85"/>
                </a:cxn>
                <a:cxn ang="0">
                  <a:pos x="39" y="109"/>
                </a:cxn>
                <a:cxn ang="0">
                  <a:pos x="48" y="129"/>
                </a:cxn>
                <a:cxn ang="0">
                  <a:pos x="58" y="148"/>
                </a:cxn>
                <a:cxn ang="0">
                  <a:pos x="66" y="160"/>
                </a:cxn>
                <a:cxn ang="0">
                  <a:pos x="71" y="165"/>
                </a:cxn>
                <a:cxn ang="0">
                  <a:pos x="78" y="166"/>
                </a:cxn>
                <a:cxn ang="0">
                  <a:pos x="84" y="166"/>
                </a:cxn>
                <a:cxn ang="0">
                  <a:pos x="89" y="164"/>
                </a:cxn>
                <a:cxn ang="0">
                  <a:pos x="94" y="159"/>
                </a:cxn>
                <a:cxn ang="0">
                  <a:pos x="95" y="152"/>
                </a:cxn>
                <a:cxn ang="0">
                  <a:pos x="95" y="147"/>
                </a:cxn>
                <a:cxn ang="0">
                  <a:pos x="92" y="141"/>
                </a:cxn>
                <a:cxn ang="0">
                  <a:pos x="86" y="130"/>
                </a:cxn>
                <a:cxn ang="0">
                  <a:pos x="78" y="117"/>
                </a:cxn>
                <a:cxn ang="0">
                  <a:pos x="70" y="99"/>
                </a:cxn>
                <a:cxn ang="0">
                  <a:pos x="61" y="80"/>
                </a:cxn>
                <a:cxn ang="0">
                  <a:pos x="51" y="60"/>
                </a:cxn>
                <a:cxn ang="0">
                  <a:pos x="43" y="41"/>
                </a:cxn>
                <a:cxn ang="0">
                  <a:pos x="36" y="24"/>
                </a:cxn>
                <a:cxn ang="0">
                  <a:pos x="31" y="11"/>
                </a:cxn>
                <a:cxn ang="0">
                  <a:pos x="27" y="5"/>
                </a:cxn>
                <a:cxn ang="0">
                  <a:pos x="23" y="1"/>
                </a:cxn>
                <a:cxn ang="0">
                  <a:pos x="16" y="0"/>
                </a:cxn>
                <a:cxn ang="0">
                  <a:pos x="10" y="1"/>
                </a:cxn>
              </a:cxnLst>
              <a:rect l="0" t="0" r="r" b="b"/>
              <a:pathLst>
                <a:path w="95" h="166">
                  <a:moveTo>
                    <a:pt x="10" y="1"/>
                  </a:moveTo>
                  <a:lnTo>
                    <a:pt x="4" y="5"/>
                  </a:lnTo>
                  <a:lnTo>
                    <a:pt x="1" y="9"/>
                  </a:lnTo>
                  <a:lnTo>
                    <a:pt x="0" y="16"/>
                  </a:lnTo>
                  <a:lnTo>
                    <a:pt x="1" y="22"/>
                  </a:lnTo>
                  <a:lnTo>
                    <a:pt x="4" y="30"/>
                  </a:lnTo>
                  <a:lnTo>
                    <a:pt x="10" y="45"/>
                  </a:lnTo>
                  <a:lnTo>
                    <a:pt x="18" y="64"/>
                  </a:lnTo>
                  <a:lnTo>
                    <a:pt x="28" y="85"/>
                  </a:lnTo>
                  <a:lnTo>
                    <a:pt x="39" y="109"/>
                  </a:lnTo>
                  <a:lnTo>
                    <a:pt x="48" y="129"/>
                  </a:lnTo>
                  <a:lnTo>
                    <a:pt x="58" y="148"/>
                  </a:lnTo>
                  <a:lnTo>
                    <a:pt x="66" y="160"/>
                  </a:lnTo>
                  <a:lnTo>
                    <a:pt x="71" y="165"/>
                  </a:lnTo>
                  <a:lnTo>
                    <a:pt x="78" y="166"/>
                  </a:lnTo>
                  <a:lnTo>
                    <a:pt x="84" y="166"/>
                  </a:lnTo>
                  <a:lnTo>
                    <a:pt x="89" y="164"/>
                  </a:lnTo>
                  <a:lnTo>
                    <a:pt x="94" y="159"/>
                  </a:lnTo>
                  <a:lnTo>
                    <a:pt x="95" y="152"/>
                  </a:lnTo>
                  <a:lnTo>
                    <a:pt x="95" y="147"/>
                  </a:lnTo>
                  <a:lnTo>
                    <a:pt x="92" y="141"/>
                  </a:lnTo>
                  <a:lnTo>
                    <a:pt x="86" y="130"/>
                  </a:lnTo>
                  <a:lnTo>
                    <a:pt x="78" y="117"/>
                  </a:lnTo>
                  <a:lnTo>
                    <a:pt x="70" y="99"/>
                  </a:lnTo>
                  <a:lnTo>
                    <a:pt x="61" y="80"/>
                  </a:lnTo>
                  <a:lnTo>
                    <a:pt x="51" y="60"/>
                  </a:lnTo>
                  <a:lnTo>
                    <a:pt x="43" y="41"/>
                  </a:lnTo>
                  <a:lnTo>
                    <a:pt x="36" y="24"/>
                  </a:lnTo>
                  <a:lnTo>
                    <a:pt x="31" y="11"/>
                  </a:lnTo>
                  <a:lnTo>
                    <a:pt x="27" y="5"/>
                  </a:lnTo>
                  <a:lnTo>
                    <a:pt x="23" y="1"/>
                  </a:lnTo>
                  <a:lnTo>
                    <a:pt x="16" y="0"/>
                  </a:lnTo>
                  <a:lnTo>
                    <a:pt x="10" y="1"/>
                  </a:lnTo>
                  <a:close/>
                </a:path>
              </a:pathLst>
            </a:custGeom>
            <a:solidFill>
              <a:srgbClr val="000000"/>
            </a:solidFill>
            <a:ln w="9525">
              <a:noFill/>
              <a:round/>
              <a:headEnd/>
              <a:tailEnd/>
            </a:ln>
          </p:spPr>
          <p:txBody>
            <a:bodyPr/>
            <a:lstStyle/>
            <a:p>
              <a:endParaRPr lang="en-US"/>
            </a:p>
          </p:txBody>
        </p:sp>
        <p:sp>
          <p:nvSpPr>
            <p:cNvPr id="20526" name="Freeform 46"/>
            <p:cNvSpPr>
              <a:spLocks/>
            </p:cNvSpPr>
            <p:nvPr/>
          </p:nvSpPr>
          <p:spPr bwMode="auto">
            <a:xfrm>
              <a:off x="5102" y="3363"/>
              <a:ext cx="437" cy="248"/>
            </a:xfrm>
            <a:custGeom>
              <a:avLst/>
              <a:gdLst/>
              <a:ahLst/>
              <a:cxnLst>
                <a:cxn ang="0">
                  <a:pos x="106" y="78"/>
                </a:cxn>
                <a:cxn ang="0">
                  <a:pos x="107" y="78"/>
                </a:cxn>
                <a:cxn ang="0">
                  <a:pos x="87" y="84"/>
                </a:cxn>
                <a:cxn ang="0">
                  <a:pos x="51" y="109"/>
                </a:cxn>
                <a:cxn ang="0">
                  <a:pos x="22" y="137"/>
                </a:cxn>
                <a:cxn ang="0">
                  <a:pos x="6" y="159"/>
                </a:cxn>
                <a:cxn ang="0">
                  <a:pos x="0" y="167"/>
                </a:cxn>
                <a:cxn ang="0">
                  <a:pos x="0" y="175"/>
                </a:cxn>
                <a:cxn ang="0">
                  <a:pos x="155" y="489"/>
                </a:cxn>
                <a:cxn ang="0">
                  <a:pos x="162" y="496"/>
                </a:cxn>
                <a:cxn ang="0">
                  <a:pos x="173" y="497"/>
                </a:cxn>
                <a:cxn ang="0">
                  <a:pos x="194" y="493"/>
                </a:cxn>
                <a:cxn ang="0">
                  <a:pos x="238" y="483"/>
                </a:cxn>
                <a:cxn ang="0">
                  <a:pos x="304" y="465"/>
                </a:cxn>
                <a:cxn ang="0">
                  <a:pos x="383" y="437"/>
                </a:cxn>
                <a:cxn ang="0">
                  <a:pos x="468" y="397"/>
                </a:cxn>
                <a:cxn ang="0">
                  <a:pos x="553" y="344"/>
                </a:cxn>
                <a:cxn ang="0">
                  <a:pos x="635" y="276"/>
                </a:cxn>
                <a:cxn ang="0">
                  <a:pos x="705" y="192"/>
                </a:cxn>
                <a:cxn ang="0">
                  <a:pos x="726" y="185"/>
                </a:cxn>
                <a:cxn ang="0">
                  <a:pos x="763" y="173"/>
                </a:cxn>
                <a:cxn ang="0">
                  <a:pos x="797" y="162"/>
                </a:cxn>
                <a:cxn ang="0">
                  <a:pos x="812" y="156"/>
                </a:cxn>
                <a:cxn ang="0">
                  <a:pos x="832" y="147"/>
                </a:cxn>
                <a:cxn ang="0">
                  <a:pos x="852" y="132"/>
                </a:cxn>
                <a:cxn ang="0">
                  <a:pos x="868" y="112"/>
                </a:cxn>
                <a:cxn ang="0">
                  <a:pos x="873" y="87"/>
                </a:cxn>
                <a:cxn ang="0">
                  <a:pos x="872" y="78"/>
                </a:cxn>
                <a:cxn ang="0">
                  <a:pos x="871" y="69"/>
                </a:cxn>
                <a:cxn ang="0">
                  <a:pos x="863" y="52"/>
                </a:cxn>
                <a:cxn ang="0">
                  <a:pos x="846" y="35"/>
                </a:cxn>
                <a:cxn ang="0">
                  <a:pos x="819" y="25"/>
                </a:cxn>
                <a:cxn ang="0">
                  <a:pos x="782" y="25"/>
                </a:cxn>
                <a:cxn ang="0">
                  <a:pos x="763" y="30"/>
                </a:cxn>
                <a:cxn ang="0">
                  <a:pos x="719" y="42"/>
                </a:cxn>
                <a:cxn ang="0">
                  <a:pos x="676" y="53"/>
                </a:cxn>
                <a:cxn ang="0">
                  <a:pos x="657" y="59"/>
                </a:cxn>
                <a:cxn ang="0">
                  <a:pos x="650" y="63"/>
                </a:cxn>
                <a:cxn ang="0">
                  <a:pos x="645" y="71"/>
                </a:cxn>
                <a:cxn ang="0">
                  <a:pos x="640" y="101"/>
                </a:cxn>
                <a:cxn ang="0">
                  <a:pos x="631" y="139"/>
                </a:cxn>
                <a:cxn ang="0">
                  <a:pos x="625" y="142"/>
                </a:cxn>
                <a:cxn ang="0">
                  <a:pos x="615" y="147"/>
                </a:cxn>
                <a:cxn ang="0">
                  <a:pos x="604" y="152"/>
                </a:cxn>
                <a:cxn ang="0">
                  <a:pos x="592" y="159"/>
                </a:cxn>
                <a:cxn ang="0">
                  <a:pos x="580" y="98"/>
                </a:cxn>
                <a:cxn ang="0">
                  <a:pos x="572" y="59"/>
                </a:cxn>
                <a:cxn ang="0">
                  <a:pos x="568" y="52"/>
                </a:cxn>
                <a:cxn ang="0">
                  <a:pos x="561" y="48"/>
                </a:cxn>
                <a:cxn ang="0">
                  <a:pos x="456" y="4"/>
                </a:cxn>
                <a:cxn ang="0">
                  <a:pos x="455" y="4"/>
                </a:cxn>
                <a:cxn ang="0">
                  <a:pos x="431" y="0"/>
                </a:cxn>
                <a:cxn ang="0">
                  <a:pos x="379" y="2"/>
                </a:cxn>
                <a:cxn ang="0">
                  <a:pos x="323" y="10"/>
                </a:cxn>
                <a:cxn ang="0">
                  <a:pos x="266" y="23"/>
                </a:cxn>
                <a:cxn ang="0">
                  <a:pos x="213" y="38"/>
                </a:cxn>
                <a:cxn ang="0">
                  <a:pos x="166" y="55"/>
                </a:cxn>
                <a:cxn ang="0">
                  <a:pos x="130" y="67"/>
                </a:cxn>
                <a:cxn ang="0">
                  <a:pos x="109" y="76"/>
                </a:cxn>
              </a:cxnLst>
              <a:rect l="0" t="0" r="r" b="b"/>
              <a:pathLst>
                <a:path w="873" h="497">
                  <a:moveTo>
                    <a:pt x="105" y="78"/>
                  </a:moveTo>
                  <a:lnTo>
                    <a:pt x="106" y="78"/>
                  </a:lnTo>
                  <a:lnTo>
                    <a:pt x="107" y="78"/>
                  </a:lnTo>
                  <a:lnTo>
                    <a:pt x="107" y="78"/>
                  </a:lnTo>
                  <a:lnTo>
                    <a:pt x="108" y="78"/>
                  </a:lnTo>
                  <a:lnTo>
                    <a:pt x="87" y="84"/>
                  </a:lnTo>
                  <a:lnTo>
                    <a:pt x="68" y="95"/>
                  </a:lnTo>
                  <a:lnTo>
                    <a:pt x="51" y="109"/>
                  </a:lnTo>
                  <a:lnTo>
                    <a:pt x="34" y="124"/>
                  </a:lnTo>
                  <a:lnTo>
                    <a:pt x="22" y="137"/>
                  </a:lnTo>
                  <a:lnTo>
                    <a:pt x="11" y="150"/>
                  </a:lnTo>
                  <a:lnTo>
                    <a:pt x="6" y="159"/>
                  </a:lnTo>
                  <a:lnTo>
                    <a:pt x="2" y="163"/>
                  </a:lnTo>
                  <a:lnTo>
                    <a:pt x="0" y="167"/>
                  </a:lnTo>
                  <a:lnTo>
                    <a:pt x="0" y="171"/>
                  </a:lnTo>
                  <a:lnTo>
                    <a:pt x="0" y="175"/>
                  </a:lnTo>
                  <a:lnTo>
                    <a:pt x="1" y="179"/>
                  </a:lnTo>
                  <a:lnTo>
                    <a:pt x="155" y="489"/>
                  </a:lnTo>
                  <a:lnTo>
                    <a:pt x="159" y="492"/>
                  </a:lnTo>
                  <a:lnTo>
                    <a:pt x="162" y="496"/>
                  </a:lnTo>
                  <a:lnTo>
                    <a:pt x="168" y="497"/>
                  </a:lnTo>
                  <a:lnTo>
                    <a:pt x="173" y="497"/>
                  </a:lnTo>
                  <a:lnTo>
                    <a:pt x="180" y="496"/>
                  </a:lnTo>
                  <a:lnTo>
                    <a:pt x="194" y="493"/>
                  </a:lnTo>
                  <a:lnTo>
                    <a:pt x="213" y="489"/>
                  </a:lnTo>
                  <a:lnTo>
                    <a:pt x="238" y="483"/>
                  </a:lnTo>
                  <a:lnTo>
                    <a:pt x="270" y="475"/>
                  </a:lnTo>
                  <a:lnTo>
                    <a:pt x="304" y="465"/>
                  </a:lnTo>
                  <a:lnTo>
                    <a:pt x="341" y="452"/>
                  </a:lnTo>
                  <a:lnTo>
                    <a:pt x="383" y="437"/>
                  </a:lnTo>
                  <a:lnTo>
                    <a:pt x="424" y="419"/>
                  </a:lnTo>
                  <a:lnTo>
                    <a:pt x="468" y="397"/>
                  </a:lnTo>
                  <a:lnTo>
                    <a:pt x="510" y="372"/>
                  </a:lnTo>
                  <a:lnTo>
                    <a:pt x="553" y="344"/>
                  </a:lnTo>
                  <a:lnTo>
                    <a:pt x="596" y="311"/>
                  </a:lnTo>
                  <a:lnTo>
                    <a:pt x="635" y="276"/>
                  </a:lnTo>
                  <a:lnTo>
                    <a:pt x="672" y="237"/>
                  </a:lnTo>
                  <a:lnTo>
                    <a:pt x="705" y="192"/>
                  </a:lnTo>
                  <a:lnTo>
                    <a:pt x="712" y="189"/>
                  </a:lnTo>
                  <a:lnTo>
                    <a:pt x="726" y="185"/>
                  </a:lnTo>
                  <a:lnTo>
                    <a:pt x="743" y="179"/>
                  </a:lnTo>
                  <a:lnTo>
                    <a:pt x="763" y="173"/>
                  </a:lnTo>
                  <a:lnTo>
                    <a:pt x="781" y="166"/>
                  </a:lnTo>
                  <a:lnTo>
                    <a:pt x="797" y="162"/>
                  </a:lnTo>
                  <a:lnTo>
                    <a:pt x="808" y="157"/>
                  </a:lnTo>
                  <a:lnTo>
                    <a:pt x="812" y="156"/>
                  </a:lnTo>
                  <a:lnTo>
                    <a:pt x="822" y="152"/>
                  </a:lnTo>
                  <a:lnTo>
                    <a:pt x="832" y="147"/>
                  </a:lnTo>
                  <a:lnTo>
                    <a:pt x="842" y="140"/>
                  </a:lnTo>
                  <a:lnTo>
                    <a:pt x="852" y="132"/>
                  </a:lnTo>
                  <a:lnTo>
                    <a:pt x="861" y="122"/>
                  </a:lnTo>
                  <a:lnTo>
                    <a:pt x="868" y="112"/>
                  </a:lnTo>
                  <a:lnTo>
                    <a:pt x="872" y="99"/>
                  </a:lnTo>
                  <a:lnTo>
                    <a:pt x="873" y="87"/>
                  </a:lnTo>
                  <a:lnTo>
                    <a:pt x="873" y="82"/>
                  </a:lnTo>
                  <a:lnTo>
                    <a:pt x="872" y="78"/>
                  </a:lnTo>
                  <a:lnTo>
                    <a:pt x="872" y="74"/>
                  </a:lnTo>
                  <a:lnTo>
                    <a:pt x="871" y="69"/>
                  </a:lnTo>
                  <a:lnTo>
                    <a:pt x="868" y="61"/>
                  </a:lnTo>
                  <a:lnTo>
                    <a:pt x="863" y="52"/>
                  </a:lnTo>
                  <a:lnTo>
                    <a:pt x="855" y="43"/>
                  </a:lnTo>
                  <a:lnTo>
                    <a:pt x="846" y="35"/>
                  </a:lnTo>
                  <a:lnTo>
                    <a:pt x="834" y="29"/>
                  </a:lnTo>
                  <a:lnTo>
                    <a:pt x="819" y="25"/>
                  </a:lnTo>
                  <a:lnTo>
                    <a:pt x="802" y="22"/>
                  </a:lnTo>
                  <a:lnTo>
                    <a:pt x="782" y="25"/>
                  </a:lnTo>
                  <a:lnTo>
                    <a:pt x="777" y="26"/>
                  </a:lnTo>
                  <a:lnTo>
                    <a:pt x="763" y="30"/>
                  </a:lnTo>
                  <a:lnTo>
                    <a:pt x="742" y="35"/>
                  </a:lnTo>
                  <a:lnTo>
                    <a:pt x="719" y="42"/>
                  </a:lnTo>
                  <a:lnTo>
                    <a:pt x="696" y="49"/>
                  </a:lnTo>
                  <a:lnTo>
                    <a:pt x="676" y="53"/>
                  </a:lnTo>
                  <a:lnTo>
                    <a:pt x="663" y="58"/>
                  </a:lnTo>
                  <a:lnTo>
                    <a:pt x="657" y="59"/>
                  </a:lnTo>
                  <a:lnTo>
                    <a:pt x="652" y="60"/>
                  </a:lnTo>
                  <a:lnTo>
                    <a:pt x="650" y="63"/>
                  </a:lnTo>
                  <a:lnTo>
                    <a:pt x="646" y="66"/>
                  </a:lnTo>
                  <a:lnTo>
                    <a:pt x="645" y="71"/>
                  </a:lnTo>
                  <a:lnTo>
                    <a:pt x="643" y="80"/>
                  </a:lnTo>
                  <a:lnTo>
                    <a:pt x="640" y="101"/>
                  </a:lnTo>
                  <a:lnTo>
                    <a:pt x="635" y="124"/>
                  </a:lnTo>
                  <a:lnTo>
                    <a:pt x="631" y="139"/>
                  </a:lnTo>
                  <a:lnTo>
                    <a:pt x="628" y="140"/>
                  </a:lnTo>
                  <a:lnTo>
                    <a:pt x="625" y="142"/>
                  </a:lnTo>
                  <a:lnTo>
                    <a:pt x="620" y="144"/>
                  </a:lnTo>
                  <a:lnTo>
                    <a:pt x="615" y="147"/>
                  </a:lnTo>
                  <a:lnTo>
                    <a:pt x="610" y="150"/>
                  </a:lnTo>
                  <a:lnTo>
                    <a:pt x="604" y="152"/>
                  </a:lnTo>
                  <a:lnTo>
                    <a:pt x="598" y="156"/>
                  </a:lnTo>
                  <a:lnTo>
                    <a:pt x="592" y="159"/>
                  </a:lnTo>
                  <a:lnTo>
                    <a:pt x="586" y="132"/>
                  </a:lnTo>
                  <a:lnTo>
                    <a:pt x="580" y="98"/>
                  </a:lnTo>
                  <a:lnTo>
                    <a:pt x="574" y="71"/>
                  </a:lnTo>
                  <a:lnTo>
                    <a:pt x="572" y="59"/>
                  </a:lnTo>
                  <a:lnTo>
                    <a:pt x="570" y="56"/>
                  </a:lnTo>
                  <a:lnTo>
                    <a:pt x="568" y="52"/>
                  </a:lnTo>
                  <a:lnTo>
                    <a:pt x="565" y="50"/>
                  </a:lnTo>
                  <a:lnTo>
                    <a:pt x="561" y="48"/>
                  </a:lnTo>
                  <a:lnTo>
                    <a:pt x="457" y="5"/>
                  </a:lnTo>
                  <a:lnTo>
                    <a:pt x="456" y="4"/>
                  </a:lnTo>
                  <a:lnTo>
                    <a:pt x="456" y="4"/>
                  </a:lnTo>
                  <a:lnTo>
                    <a:pt x="455" y="4"/>
                  </a:lnTo>
                  <a:lnTo>
                    <a:pt x="454" y="4"/>
                  </a:lnTo>
                  <a:lnTo>
                    <a:pt x="431" y="0"/>
                  </a:lnTo>
                  <a:lnTo>
                    <a:pt x="406" y="0"/>
                  </a:lnTo>
                  <a:lnTo>
                    <a:pt x="379" y="2"/>
                  </a:lnTo>
                  <a:lnTo>
                    <a:pt x="351" y="5"/>
                  </a:lnTo>
                  <a:lnTo>
                    <a:pt x="323" y="10"/>
                  </a:lnTo>
                  <a:lnTo>
                    <a:pt x="294" y="17"/>
                  </a:lnTo>
                  <a:lnTo>
                    <a:pt x="266" y="23"/>
                  </a:lnTo>
                  <a:lnTo>
                    <a:pt x="238" y="30"/>
                  </a:lnTo>
                  <a:lnTo>
                    <a:pt x="213" y="38"/>
                  </a:lnTo>
                  <a:lnTo>
                    <a:pt x="188" y="46"/>
                  </a:lnTo>
                  <a:lnTo>
                    <a:pt x="166" y="55"/>
                  </a:lnTo>
                  <a:lnTo>
                    <a:pt x="146" y="61"/>
                  </a:lnTo>
                  <a:lnTo>
                    <a:pt x="130" y="67"/>
                  </a:lnTo>
                  <a:lnTo>
                    <a:pt x="117" y="73"/>
                  </a:lnTo>
                  <a:lnTo>
                    <a:pt x="109" y="76"/>
                  </a:lnTo>
                  <a:lnTo>
                    <a:pt x="105" y="78"/>
                  </a:lnTo>
                  <a:close/>
                </a:path>
              </a:pathLst>
            </a:custGeom>
            <a:solidFill>
              <a:srgbClr val="000000"/>
            </a:solidFill>
            <a:ln w="9525">
              <a:noFill/>
              <a:round/>
              <a:headEnd/>
              <a:tailEnd/>
            </a:ln>
          </p:spPr>
          <p:txBody>
            <a:bodyPr/>
            <a:lstStyle/>
            <a:p>
              <a:endParaRPr lang="en-US"/>
            </a:p>
          </p:txBody>
        </p:sp>
        <p:sp>
          <p:nvSpPr>
            <p:cNvPr id="20527" name="Freeform 47"/>
            <p:cNvSpPr>
              <a:spLocks/>
            </p:cNvSpPr>
            <p:nvPr/>
          </p:nvSpPr>
          <p:spPr bwMode="auto">
            <a:xfrm>
              <a:off x="5119" y="3378"/>
              <a:ext cx="404" cy="216"/>
            </a:xfrm>
            <a:custGeom>
              <a:avLst/>
              <a:gdLst/>
              <a:ahLst/>
              <a:cxnLst>
                <a:cxn ang="0">
                  <a:pos x="81" y="78"/>
                </a:cxn>
                <a:cxn ang="0">
                  <a:pos x="82" y="77"/>
                </a:cxn>
                <a:cxn ang="0">
                  <a:pos x="87" y="75"/>
                </a:cxn>
                <a:cxn ang="0">
                  <a:pos x="105" y="67"/>
                </a:cxn>
                <a:cxn ang="0">
                  <a:pos x="139" y="55"/>
                </a:cxn>
                <a:cxn ang="0">
                  <a:pos x="184" y="40"/>
                </a:cxn>
                <a:cxn ang="0">
                  <a:pos x="234" y="25"/>
                </a:cxn>
                <a:cxn ang="0">
                  <a:pos x="289" y="11"/>
                </a:cxn>
                <a:cxn ang="0">
                  <a:pos x="343" y="3"/>
                </a:cxn>
                <a:cxn ang="0">
                  <a:pos x="391" y="2"/>
                </a:cxn>
                <a:cxn ang="0">
                  <a:pos x="418" y="6"/>
                </a:cxn>
                <a:cxn ang="0">
                  <a:pos x="442" y="15"/>
                </a:cxn>
                <a:cxn ang="0">
                  <a:pos x="473" y="28"/>
                </a:cxn>
                <a:cxn ang="0">
                  <a:pos x="499" y="40"/>
                </a:cxn>
                <a:cxn ang="0">
                  <a:pos x="513" y="66"/>
                </a:cxn>
                <a:cxn ang="0">
                  <a:pos x="528" y="140"/>
                </a:cxn>
                <a:cxn ang="0">
                  <a:pos x="533" y="158"/>
                </a:cxn>
                <a:cxn ang="0">
                  <a:pos x="538" y="164"/>
                </a:cxn>
                <a:cxn ang="0">
                  <a:pos x="544" y="168"/>
                </a:cxn>
                <a:cxn ang="0">
                  <a:pos x="551" y="168"/>
                </a:cxn>
                <a:cxn ang="0">
                  <a:pos x="619" y="133"/>
                </a:cxn>
                <a:cxn ang="0">
                  <a:pos x="624" y="128"/>
                </a:cxn>
                <a:cxn ang="0">
                  <a:pos x="627" y="121"/>
                </a:cxn>
                <a:cxn ang="0">
                  <a:pos x="633" y="94"/>
                </a:cxn>
                <a:cxn ang="0">
                  <a:pos x="640" y="56"/>
                </a:cxn>
                <a:cxn ang="0">
                  <a:pos x="665" y="49"/>
                </a:cxn>
                <a:cxn ang="0">
                  <a:pos x="703" y="38"/>
                </a:cxn>
                <a:cxn ang="0">
                  <a:pos x="739" y="29"/>
                </a:cxn>
                <a:cxn ang="0">
                  <a:pos x="755" y="25"/>
                </a:cxn>
                <a:cxn ang="0">
                  <a:pos x="780" y="25"/>
                </a:cxn>
                <a:cxn ang="0">
                  <a:pos x="795" y="32"/>
                </a:cxn>
                <a:cxn ang="0">
                  <a:pos x="803" y="41"/>
                </a:cxn>
                <a:cxn ang="0">
                  <a:pos x="806" y="48"/>
                </a:cxn>
                <a:cxn ang="0">
                  <a:pos x="804" y="67"/>
                </a:cxn>
                <a:cxn ang="0">
                  <a:pos x="791" y="81"/>
                </a:cxn>
                <a:cxn ang="0">
                  <a:pos x="776" y="90"/>
                </a:cxn>
                <a:cxn ang="0">
                  <a:pos x="768" y="94"/>
                </a:cxn>
                <a:cxn ang="0">
                  <a:pos x="751" y="100"/>
                </a:cxn>
                <a:cxn ang="0">
                  <a:pos x="713" y="112"/>
                </a:cxn>
                <a:cxn ang="0">
                  <a:pos x="674" y="126"/>
                </a:cxn>
                <a:cxn ang="0">
                  <a:pos x="656" y="132"/>
                </a:cxn>
                <a:cxn ang="0">
                  <a:pos x="652" y="134"/>
                </a:cxn>
                <a:cxn ang="0">
                  <a:pos x="648" y="139"/>
                </a:cxn>
                <a:cxn ang="0">
                  <a:pos x="588" y="214"/>
                </a:cxn>
                <a:cxn ang="0">
                  <a:pos x="518" y="275"/>
                </a:cxn>
                <a:cxn ang="0">
                  <a:pos x="442" y="324"/>
                </a:cxn>
                <a:cxn ang="0">
                  <a:pos x="366" y="363"/>
                </a:cxn>
                <a:cxn ang="0">
                  <a:pos x="293" y="392"/>
                </a:cxn>
                <a:cxn ang="0">
                  <a:pos x="229" y="413"/>
                </a:cxn>
                <a:cxn ang="0">
                  <a:pos x="178" y="426"/>
                </a:cxn>
                <a:cxn ang="0">
                  <a:pos x="146" y="432"/>
                </a:cxn>
                <a:cxn ang="0">
                  <a:pos x="120" y="382"/>
                </a:cxn>
                <a:cxn ang="0">
                  <a:pos x="72" y="287"/>
                </a:cxn>
                <a:cxn ang="0">
                  <a:pos x="25" y="193"/>
                </a:cxn>
                <a:cxn ang="0">
                  <a:pos x="0" y="143"/>
                </a:cxn>
                <a:cxn ang="0">
                  <a:pos x="14" y="125"/>
                </a:cxn>
                <a:cxn ang="0">
                  <a:pos x="34" y="105"/>
                </a:cxn>
                <a:cxn ang="0">
                  <a:pos x="56" y="88"/>
                </a:cxn>
                <a:cxn ang="0">
                  <a:pos x="80" y="78"/>
                </a:cxn>
              </a:cxnLst>
              <a:rect l="0" t="0" r="r" b="b"/>
              <a:pathLst>
                <a:path w="807" h="432">
                  <a:moveTo>
                    <a:pt x="80" y="78"/>
                  </a:moveTo>
                  <a:lnTo>
                    <a:pt x="81" y="78"/>
                  </a:lnTo>
                  <a:lnTo>
                    <a:pt x="82" y="77"/>
                  </a:lnTo>
                  <a:lnTo>
                    <a:pt x="82" y="77"/>
                  </a:lnTo>
                  <a:lnTo>
                    <a:pt x="83" y="77"/>
                  </a:lnTo>
                  <a:lnTo>
                    <a:pt x="87" y="75"/>
                  </a:lnTo>
                  <a:lnTo>
                    <a:pt x="94" y="72"/>
                  </a:lnTo>
                  <a:lnTo>
                    <a:pt x="105" y="67"/>
                  </a:lnTo>
                  <a:lnTo>
                    <a:pt x="120" y="62"/>
                  </a:lnTo>
                  <a:lnTo>
                    <a:pt x="139" y="55"/>
                  </a:lnTo>
                  <a:lnTo>
                    <a:pt x="161" y="48"/>
                  </a:lnTo>
                  <a:lnTo>
                    <a:pt x="184" y="40"/>
                  </a:lnTo>
                  <a:lnTo>
                    <a:pt x="209" y="32"/>
                  </a:lnTo>
                  <a:lnTo>
                    <a:pt x="234" y="25"/>
                  </a:lnTo>
                  <a:lnTo>
                    <a:pt x="262" y="18"/>
                  </a:lnTo>
                  <a:lnTo>
                    <a:pt x="289" y="11"/>
                  </a:lnTo>
                  <a:lnTo>
                    <a:pt x="316" y="6"/>
                  </a:lnTo>
                  <a:lnTo>
                    <a:pt x="343" y="3"/>
                  </a:lnTo>
                  <a:lnTo>
                    <a:pt x="368" y="0"/>
                  </a:lnTo>
                  <a:lnTo>
                    <a:pt x="391" y="2"/>
                  </a:lnTo>
                  <a:lnTo>
                    <a:pt x="413" y="4"/>
                  </a:lnTo>
                  <a:lnTo>
                    <a:pt x="418" y="6"/>
                  </a:lnTo>
                  <a:lnTo>
                    <a:pt x="428" y="10"/>
                  </a:lnTo>
                  <a:lnTo>
                    <a:pt x="442" y="15"/>
                  </a:lnTo>
                  <a:lnTo>
                    <a:pt x="457" y="21"/>
                  </a:lnTo>
                  <a:lnTo>
                    <a:pt x="473" y="28"/>
                  </a:lnTo>
                  <a:lnTo>
                    <a:pt x="488" y="35"/>
                  </a:lnTo>
                  <a:lnTo>
                    <a:pt x="499" y="40"/>
                  </a:lnTo>
                  <a:lnTo>
                    <a:pt x="508" y="43"/>
                  </a:lnTo>
                  <a:lnTo>
                    <a:pt x="513" y="66"/>
                  </a:lnTo>
                  <a:lnTo>
                    <a:pt x="521" y="104"/>
                  </a:lnTo>
                  <a:lnTo>
                    <a:pt x="528" y="140"/>
                  </a:lnTo>
                  <a:lnTo>
                    <a:pt x="532" y="155"/>
                  </a:lnTo>
                  <a:lnTo>
                    <a:pt x="533" y="158"/>
                  </a:lnTo>
                  <a:lnTo>
                    <a:pt x="535" y="162"/>
                  </a:lnTo>
                  <a:lnTo>
                    <a:pt x="538" y="164"/>
                  </a:lnTo>
                  <a:lnTo>
                    <a:pt x="541" y="166"/>
                  </a:lnTo>
                  <a:lnTo>
                    <a:pt x="544" y="168"/>
                  </a:lnTo>
                  <a:lnTo>
                    <a:pt x="548" y="168"/>
                  </a:lnTo>
                  <a:lnTo>
                    <a:pt x="551" y="168"/>
                  </a:lnTo>
                  <a:lnTo>
                    <a:pt x="555" y="166"/>
                  </a:lnTo>
                  <a:lnTo>
                    <a:pt x="619" y="133"/>
                  </a:lnTo>
                  <a:lnTo>
                    <a:pt x="622" y="131"/>
                  </a:lnTo>
                  <a:lnTo>
                    <a:pt x="624" y="128"/>
                  </a:lnTo>
                  <a:lnTo>
                    <a:pt x="626" y="125"/>
                  </a:lnTo>
                  <a:lnTo>
                    <a:pt x="627" y="121"/>
                  </a:lnTo>
                  <a:lnTo>
                    <a:pt x="629" y="113"/>
                  </a:lnTo>
                  <a:lnTo>
                    <a:pt x="633" y="94"/>
                  </a:lnTo>
                  <a:lnTo>
                    <a:pt x="637" y="72"/>
                  </a:lnTo>
                  <a:lnTo>
                    <a:pt x="640" y="56"/>
                  </a:lnTo>
                  <a:lnTo>
                    <a:pt x="649" y="53"/>
                  </a:lnTo>
                  <a:lnTo>
                    <a:pt x="665" y="49"/>
                  </a:lnTo>
                  <a:lnTo>
                    <a:pt x="684" y="44"/>
                  </a:lnTo>
                  <a:lnTo>
                    <a:pt x="703" y="38"/>
                  </a:lnTo>
                  <a:lnTo>
                    <a:pt x="723" y="33"/>
                  </a:lnTo>
                  <a:lnTo>
                    <a:pt x="739" y="29"/>
                  </a:lnTo>
                  <a:lnTo>
                    <a:pt x="751" y="26"/>
                  </a:lnTo>
                  <a:lnTo>
                    <a:pt x="755" y="25"/>
                  </a:lnTo>
                  <a:lnTo>
                    <a:pt x="769" y="24"/>
                  </a:lnTo>
                  <a:lnTo>
                    <a:pt x="780" y="25"/>
                  </a:lnTo>
                  <a:lnTo>
                    <a:pt x="789" y="27"/>
                  </a:lnTo>
                  <a:lnTo>
                    <a:pt x="795" y="32"/>
                  </a:lnTo>
                  <a:lnTo>
                    <a:pt x="800" y="36"/>
                  </a:lnTo>
                  <a:lnTo>
                    <a:pt x="803" y="41"/>
                  </a:lnTo>
                  <a:lnTo>
                    <a:pt x="805" y="44"/>
                  </a:lnTo>
                  <a:lnTo>
                    <a:pt x="806" y="48"/>
                  </a:lnTo>
                  <a:lnTo>
                    <a:pt x="807" y="58"/>
                  </a:lnTo>
                  <a:lnTo>
                    <a:pt x="804" y="67"/>
                  </a:lnTo>
                  <a:lnTo>
                    <a:pt x="798" y="75"/>
                  </a:lnTo>
                  <a:lnTo>
                    <a:pt x="791" y="81"/>
                  </a:lnTo>
                  <a:lnTo>
                    <a:pt x="783" y="87"/>
                  </a:lnTo>
                  <a:lnTo>
                    <a:pt x="776" y="90"/>
                  </a:lnTo>
                  <a:lnTo>
                    <a:pt x="770" y="93"/>
                  </a:lnTo>
                  <a:lnTo>
                    <a:pt x="768" y="94"/>
                  </a:lnTo>
                  <a:lnTo>
                    <a:pt x="763" y="95"/>
                  </a:lnTo>
                  <a:lnTo>
                    <a:pt x="751" y="100"/>
                  </a:lnTo>
                  <a:lnTo>
                    <a:pt x="732" y="105"/>
                  </a:lnTo>
                  <a:lnTo>
                    <a:pt x="713" y="112"/>
                  </a:lnTo>
                  <a:lnTo>
                    <a:pt x="692" y="120"/>
                  </a:lnTo>
                  <a:lnTo>
                    <a:pt x="674" y="126"/>
                  </a:lnTo>
                  <a:lnTo>
                    <a:pt x="661" y="131"/>
                  </a:lnTo>
                  <a:lnTo>
                    <a:pt x="656" y="132"/>
                  </a:lnTo>
                  <a:lnTo>
                    <a:pt x="654" y="133"/>
                  </a:lnTo>
                  <a:lnTo>
                    <a:pt x="652" y="134"/>
                  </a:lnTo>
                  <a:lnTo>
                    <a:pt x="650" y="136"/>
                  </a:lnTo>
                  <a:lnTo>
                    <a:pt x="648" y="139"/>
                  </a:lnTo>
                  <a:lnTo>
                    <a:pt x="619" y="178"/>
                  </a:lnTo>
                  <a:lnTo>
                    <a:pt x="588" y="214"/>
                  </a:lnTo>
                  <a:lnTo>
                    <a:pt x="554" y="246"/>
                  </a:lnTo>
                  <a:lnTo>
                    <a:pt x="518" y="275"/>
                  </a:lnTo>
                  <a:lnTo>
                    <a:pt x="480" y="301"/>
                  </a:lnTo>
                  <a:lnTo>
                    <a:pt x="442" y="324"/>
                  </a:lnTo>
                  <a:lnTo>
                    <a:pt x="404" y="345"/>
                  </a:lnTo>
                  <a:lnTo>
                    <a:pt x="366" y="363"/>
                  </a:lnTo>
                  <a:lnTo>
                    <a:pt x="328" y="379"/>
                  </a:lnTo>
                  <a:lnTo>
                    <a:pt x="293" y="392"/>
                  </a:lnTo>
                  <a:lnTo>
                    <a:pt x="260" y="404"/>
                  </a:lnTo>
                  <a:lnTo>
                    <a:pt x="229" y="413"/>
                  </a:lnTo>
                  <a:lnTo>
                    <a:pt x="202" y="420"/>
                  </a:lnTo>
                  <a:lnTo>
                    <a:pt x="178" y="426"/>
                  </a:lnTo>
                  <a:lnTo>
                    <a:pt x="160" y="430"/>
                  </a:lnTo>
                  <a:lnTo>
                    <a:pt x="146" y="432"/>
                  </a:lnTo>
                  <a:lnTo>
                    <a:pt x="136" y="415"/>
                  </a:lnTo>
                  <a:lnTo>
                    <a:pt x="120" y="382"/>
                  </a:lnTo>
                  <a:lnTo>
                    <a:pt x="97" y="337"/>
                  </a:lnTo>
                  <a:lnTo>
                    <a:pt x="72" y="287"/>
                  </a:lnTo>
                  <a:lnTo>
                    <a:pt x="48" y="237"/>
                  </a:lnTo>
                  <a:lnTo>
                    <a:pt x="25" y="193"/>
                  </a:lnTo>
                  <a:lnTo>
                    <a:pt x="9" y="159"/>
                  </a:lnTo>
                  <a:lnTo>
                    <a:pt x="0" y="143"/>
                  </a:lnTo>
                  <a:lnTo>
                    <a:pt x="7" y="135"/>
                  </a:lnTo>
                  <a:lnTo>
                    <a:pt x="14" y="125"/>
                  </a:lnTo>
                  <a:lnTo>
                    <a:pt x="24" y="116"/>
                  </a:lnTo>
                  <a:lnTo>
                    <a:pt x="34" y="105"/>
                  </a:lnTo>
                  <a:lnTo>
                    <a:pt x="44" y="96"/>
                  </a:lnTo>
                  <a:lnTo>
                    <a:pt x="56" y="88"/>
                  </a:lnTo>
                  <a:lnTo>
                    <a:pt x="68" y="81"/>
                  </a:lnTo>
                  <a:lnTo>
                    <a:pt x="80" y="78"/>
                  </a:lnTo>
                  <a:close/>
                </a:path>
              </a:pathLst>
            </a:custGeom>
            <a:solidFill>
              <a:srgbClr val="F2BFB2"/>
            </a:solidFill>
            <a:ln w="9525">
              <a:noFill/>
              <a:round/>
              <a:headEnd/>
              <a:tailEnd/>
            </a:ln>
          </p:spPr>
          <p:txBody>
            <a:bodyPr/>
            <a:lstStyle/>
            <a:p>
              <a:endParaRPr lang="en-US"/>
            </a:p>
          </p:txBody>
        </p:sp>
        <p:sp>
          <p:nvSpPr>
            <p:cNvPr id="20528" name="Freeform 48"/>
            <p:cNvSpPr>
              <a:spLocks/>
            </p:cNvSpPr>
            <p:nvPr/>
          </p:nvSpPr>
          <p:spPr bwMode="auto">
            <a:xfrm>
              <a:off x="5402" y="3371"/>
              <a:ext cx="35" cy="28"/>
            </a:xfrm>
            <a:custGeom>
              <a:avLst/>
              <a:gdLst/>
              <a:ahLst/>
              <a:cxnLst>
                <a:cxn ang="0">
                  <a:pos x="62" y="1"/>
                </a:cxn>
                <a:cxn ang="0">
                  <a:pos x="4" y="36"/>
                </a:cxn>
                <a:cxn ang="0">
                  <a:pos x="2" y="38"/>
                </a:cxn>
                <a:cxn ang="0">
                  <a:pos x="1" y="39"/>
                </a:cxn>
                <a:cxn ang="0">
                  <a:pos x="0" y="41"/>
                </a:cxn>
                <a:cxn ang="0">
                  <a:pos x="0" y="42"/>
                </a:cxn>
                <a:cxn ang="0">
                  <a:pos x="0" y="43"/>
                </a:cxn>
                <a:cxn ang="0">
                  <a:pos x="1" y="46"/>
                </a:cxn>
                <a:cxn ang="0">
                  <a:pos x="4" y="47"/>
                </a:cxn>
                <a:cxn ang="0">
                  <a:pos x="5" y="48"/>
                </a:cxn>
                <a:cxn ang="0">
                  <a:pos x="45" y="56"/>
                </a:cxn>
                <a:cxn ang="0">
                  <a:pos x="47" y="56"/>
                </a:cxn>
                <a:cxn ang="0">
                  <a:pos x="50" y="55"/>
                </a:cxn>
                <a:cxn ang="0">
                  <a:pos x="51" y="54"/>
                </a:cxn>
                <a:cxn ang="0">
                  <a:pos x="52" y="51"/>
                </a:cxn>
                <a:cxn ang="0">
                  <a:pos x="52" y="50"/>
                </a:cxn>
                <a:cxn ang="0">
                  <a:pos x="52" y="50"/>
                </a:cxn>
                <a:cxn ang="0">
                  <a:pos x="52" y="50"/>
                </a:cxn>
                <a:cxn ang="0">
                  <a:pos x="52" y="50"/>
                </a:cxn>
                <a:cxn ang="0">
                  <a:pos x="52" y="48"/>
                </a:cxn>
                <a:cxn ang="0">
                  <a:pos x="51" y="46"/>
                </a:cxn>
                <a:cxn ang="0">
                  <a:pos x="50" y="44"/>
                </a:cxn>
                <a:cxn ang="0">
                  <a:pos x="47" y="44"/>
                </a:cxn>
                <a:cxn ang="0">
                  <a:pos x="45" y="43"/>
                </a:cxn>
                <a:cxn ang="0">
                  <a:pos x="39" y="42"/>
                </a:cxn>
                <a:cxn ang="0">
                  <a:pos x="31" y="41"/>
                </a:cxn>
                <a:cxn ang="0">
                  <a:pos x="22" y="39"/>
                </a:cxn>
                <a:cxn ang="0">
                  <a:pos x="29" y="35"/>
                </a:cxn>
                <a:cxn ang="0">
                  <a:pos x="36" y="31"/>
                </a:cxn>
                <a:cxn ang="0">
                  <a:pos x="44" y="26"/>
                </a:cxn>
                <a:cxn ang="0">
                  <a:pos x="51" y="21"/>
                </a:cxn>
                <a:cxn ang="0">
                  <a:pos x="58" y="17"/>
                </a:cxn>
                <a:cxn ang="0">
                  <a:pos x="64" y="14"/>
                </a:cxn>
                <a:cxn ang="0">
                  <a:pos x="67" y="12"/>
                </a:cxn>
                <a:cxn ang="0">
                  <a:pos x="68" y="11"/>
                </a:cxn>
                <a:cxn ang="0">
                  <a:pos x="69" y="10"/>
                </a:cxn>
                <a:cxn ang="0">
                  <a:pos x="70" y="9"/>
                </a:cxn>
                <a:cxn ang="0">
                  <a:pos x="72" y="6"/>
                </a:cxn>
                <a:cxn ang="0">
                  <a:pos x="72" y="5"/>
                </a:cxn>
                <a:cxn ang="0">
                  <a:pos x="72" y="4"/>
                </a:cxn>
                <a:cxn ang="0">
                  <a:pos x="72" y="3"/>
                </a:cxn>
                <a:cxn ang="0">
                  <a:pos x="70" y="3"/>
                </a:cxn>
                <a:cxn ang="0">
                  <a:pos x="70" y="2"/>
                </a:cxn>
                <a:cxn ang="0">
                  <a:pos x="69" y="1"/>
                </a:cxn>
                <a:cxn ang="0">
                  <a:pos x="67" y="0"/>
                </a:cxn>
                <a:cxn ang="0">
                  <a:pos x="65" y="0"/>
                </a:cxn>
                <a:cxn ang="0">
                  <a:pos x="62" y="1"/>
                </a:cxn>
              </a:cxnLst>
              <a:rect l="0" t="0" r="r" b="b"/>
              <a:pathLst>
                <a:path w="72" h="56">
                  <a:moveTo>
                    <a:pt x="62" y="1"/>
                  </a:moveTo>
                  <a:lnTo>
                    <a:pt x="4" y="36"/>
                  </a:lnTo>
                  <a:lnTo>
                    <a:pt x="2" y="38"/>
                  </a:lnTo>
                  <a:lnTo>
                    <a:pt x="1" y="39"/>
                  </a:lnTo>
                  <a:lnTo>
                    <a:pt x="0" y="41"/>
                  </a:lnTo>
                  <a:lnTo>
                    <a:pt x="0" y="42"/>
                  </a:lnTo>
                  <a:lnTo>
                    <a:pt x="0" y="43"/>
                  </a:lnTo>
                  <a:lnTo>
                    <a:pt x="1" y="46"/>
                  </a:lnTo>
                  <a:lnTo>
                    <a:pt x="4" y="47"/>
                  </a:lnTo>
                  <a:lnTo>
                    <a:pt x="5" y="48"/>
                  </a:lnTo>
                  <a:lnTo>
                    <a:pt x="45" y="56"/>
                  </a:lnTo>
                  <a:lnTo>
                    <a:pt x="47" y="56"/>
                  </a:lnTo>
                  <a:lnTo>
                    <a:pt x="50" y="55"/>
                  </a:lnTo>
                  <a:lnTo>
                    <a:pt x="51" y="54"/>
                  </a:lnTo>
                  <a:lnTo>
                    <a:pt x="52" y="51"/>
                  </a:lnTo>
                  <a:lnTo>
                    <a:pt x="52" y="50"/>
                  </a:lnTo>
                  <a:lnTo>
                    <a:pt x="52" y="50"/>
                  </a:lnTo>
                  <a:lnTo>
                    <a:pt x="52" y="50"/>
                  </a:lnTo>
                  <a:lnTo>
                    <a:pt x="52" y="50"/>
                  </a:lnTo>
                  <a:lnTo>
                    <a:pt x="52" y="48"/>
                  </a:lnTo>
                  <a:lnTo>
                    <a:pt x="51" y="46"/>
                  </a:lnTo>
                  <a:lnTo>
                    <a:pt x="50" y="44"/>
                  </a:lnTo>
                  <a:lnTo>
                    <a:pt x="47" y="44"/>
                  </a:lnTo>
                  <a:lnTo>
                    <a:pt x="45" y="43"/>
                  </a:lnTo>
                  <a:lnTo>
                    <a:pt x="39" y="42"/>
                  </a:lnTo>
                  <a:lnTo>
                    <a:pt x="31" y="41"/>
                  </a:lnTo>
                  <a:lnTo>
                    <a:pt x="22" y="39"/>
                  </a:lnTo>
                  <a:lnTo>
                    <a:pt x="29" y="35"/>
                  </a:lnTo>
                  <a:lnTo>
                    <a:pt x="36" y="31"/>
                  </a:lnTo>
                  <a:lnTo>
                    <a:pt x="44" y="26"/>
                  </a:lnTo>
                  <a:lnTo>
                    <a:pt x="51" y="21"/>
                  </a:lnTo>
                  <a:lnTo>
                    <a:pt x="58" y="17"/>
                  </a:lnTo>
                  <a:lnTo>
                    <a:pt x="64" y="14"/>
                  </a:lnTo>
                  <a:lnTo>
                    <a:pt x="67" y="12"/>
                  </a:lnTo>
                  <a:lnTo>
                    <a:pt x="68" y="11"/>
                  </a:lnTo>
                  <a:lnTo>
                    <a:pt x="69" y="10"/>
                  </a:lnTo>
                  <a:lnTo>
                    <a:pt x="70" y="9"/>
                  </a:lnTo>
                  <a:lnTo>
                    <a:pt x="72" y="6"/>
                  </a:lnTo>
                  <a:lnTo>
                    <a:pt x="72" y="5"/>
                  </a:lnTo>
                  <a:lnTo>
                    <a:pt x="72" y="4"/>
                  </a:lnTo>
                  <a:lnTo>
                    <a:pt x="72" y="3"/>
                  </a:lnTo>
                  <a:lnTo>
                    <a:pt x="70" y="3"/>
                  </a:lnTo>
                  <a:lnTo>
                    <a:pt x="70" y="2"/>
                  </a:lnTo>
                  <a:lnTo>
                    <a:pt x="69" y="1"/>
                  </a:lnTo>
                  <a:lnTo>
                    <a:pt x="67" y="0"/>
                  </a:lnTo>
                  <a:lnTo>
                    <a:pt x="65" y="0"/>
                  </a:lnTo>
                  <a:lnTo>
                    <a:pt x="62" y="1"/>
                  </a:lnTo>
                  <a:close/>
                </a:path>
              </a:pathLst>
            </a:custGeom>
            <a:solidFill>
              <a:srgbClr val="000000"/>
            </a:solidFill>
            <a:ln w="9525">
              <a:noFill/>
              <a:round/>
              <a:headEnd/>
              <a:tailEnd/>
            </a:ln>
          </p:spPr>
          <p:txBody>
            <a:bodyPr/>
            <a:lstStyle/>
            <a:p>
              <a:endParaRPr lang="en-US"/>
            </a:p>
          </p:txBody>
        </p:sp>
        <p:sp>
          <p:nvSpPr>
            <p:cNvPr id="20529" name="Freeform 49"/>
            <p:cNvSpPr>
              <a:spLocks/>
            </p:cNvSpPr>
            <p:nvPr/>
          </p:nvSpPr>
          <p:spPr bwMode="auto">
            <a:xfrm>
              <a:off x="5042" y="3238"/>
              <a:ext cx="448" cy="250"/>
            </a:xfrm>
            <a:custGeom>
              <a:avLst/>
              <a:gdLst/>
              <a:ahLst/>
              <a:cxnLst>
                <a:cxn ang="0">
                  <a:pos x="139" y="80"/>
                </a:cxn>
                <a:cxn ang="0">
                  <a:pos x="152" y="81"/>
                </a:cxn>
                <a:cxn ang="0">
                  <a:pos x="169" y="84"/>
                </a:cxn>
                <a:cxn ang="0">
                  <a:pos x="120" y="111"/>
                </a:cxn>
                <a:cxn ang="0">
                  <a:pos x="47" y="186"/>
                </a:cxn>
                <a:cxn ang="0">
                  <a:pos x="6" y="311"/>
                </a:cxn>
                <a:cxn ang="0">
                  <a:pos x="1" y="357"/>
                </a:cxn>
                <a:cxn ang="0">
                  <a:pos x="5" y="428"/>
                </a:cxn>
                <a:cxn ang="0">
                  <a:pos x="27" y="471"/>
                </a:cxn>
                <a:cxn ang="0">
                  <a:pos x="181" y="452"/>
                </a:cxn>
                <a:cxn ang="0">
                  <a:pos x="191" y="395"/>
                </a:cxn>
                <a:cxn ang="0">
                  <a:pos x="205" y="395"/>
                </a:cxn>
                <a:cxn ang="0">
                  <a:pos x="232" y="407"/>
                </a:cxn>
                <a:cxn ang="0">
                  <a:pos x="267" y="434"/>
                </a:cxn>
                <a:cxn ang="0">
                  <a:pos x="286" y="417"/>
                </a:cxn>
                <a:cxn ang="0">
                  <a:pos x="319" y="392"/>
                </a:cxn>
                <a:cxn ang="0">
                  <a:pos x="372" y="367"/>
                </a:cxn>
                <a:cxn ang="0">
                  <a:pos x="437" y="356"/>
                </a:cxn>
                <a:cxn ang="0">
                  <a:pos x="509" y="373"/>
                </a:cxn>
                <a:cxn ang="0">
                  <a:pos x="567" y="419"/>
                </a:cxn>
                <a:cxn ang="0">
                  <a:pos x="592" y="403"/>
                </a:cxn>
                <a:cxn ang="0">
                  <a:pos x="642" y="370"/>
                </a:cxn>
                <a:cxn ang="0">
                  <a:pos x="675" y="381"/>
                </a:cxn>
                <a:cxn ang="0">
                  <a:pos x="690" y="455"/>
                </a:cxn>
                <a:cxn ang="0">
                  <a:pos x="786" y="376"/>
                </a:cxn>
                <a:cxn ang="0">
                  <a:pos x="800" y="332"/>
                </a:cxn>
                <a:cxn ang="0">
                  <a:pos x="826" y="323"/>
                </a:cxn>
                <a:cxn ang="0">
                  <a:pos x="847" y="317"/>
                </a:cxn>
                <a:cxn ang="0">
                  <a:pos x="856" y="306"/>
                </a:cxn>
                <a:cxn ang="0">
                  <a:pos x="863" y="278"/>
                </a:cxn>
                <a:cxn ang="0">
                  <a:pos x="861" y="268"/>
                </a:cxn>
                <a:cxn ang="0">
                  <a:pos x="869" y="266"/>
                </a:cxn>
                <a:cxn ang="0">
                  <a:pos x="886" y="267"/>
                </a:cxn>
                <a:cxn ang="0">
                  <a:pos x="897" y="268"/>
                </a:cxn>
                <a:cxn ang="0">
                  <a:pos x="886" y="223"/>
                </a:cxn>
                <a:cxn ang="0">
                  <a:pos x="842" y="135"/>
                </a:cxn>
                <a:cxn ang="0">
                  <a:pos x="736" y="43"/>
                </a:cxn>
                <a:cxn ang="0">
                  <a:pos x="687" y="24"/>
                </a:cxn>
                <a:cxn ang="0">
                  <a:pos x="640" y="12"/>
                </a:cxn>
                <a:cxn ang="0">
                  <a:pos x="594" y="11"/>
                </a:cxn>
                <a:cxn ang="0">
                  <a:pos x="550" y="19"/>
                </a:cxn>
                <a:cxn ang="0">
                  <a:pos x="511" y="35"/>
                </a:cxn>
                <a:cxn ang="0">
                  <a:pos x="482" y="33"/>
                </a:cxn>
                <a:cxn ang="0">
                  <a:pos x="440" y="15"/>
                </a:cxn>
                <a:cxn ang="0">
                  <a:pos x="384" y="1"/>
                </a:cxn>
                <a:cxn ang="0">
                  <a:pos x="315" y="2"/>
                </a:cxn>
                <a:cxn ang="0">
                  <a:pos x="234" y="24"/>
                </a:cxn>
              </a:cxnLst>
              <a:rect l="0" t="0" r="r" b="b"/>
              <a:pathLst>
                <a:path w="897" h="500">
                  <a:moveTo>
                    <a:pt x="176" y="56"/>
                  </a:moveTo>
                  <a:lnTo>
                    <a:pt x="138" y="80"/>
                  </a:lnTo>
                  <a:lnTo>
                    <a:pt x="139" y="80"/>
                  </a:lnTo>
                  <a:lnTo>
                    <a:pt x="142" y="80"/>
                  </a:lnTo>
                  <a:lnTo>
                    <a:pt x="146" y="81"/>
                  </a:lnTo>
                  <a:lnTo>
                    <a:pt x="152" y="81"/>
                  </a:lnTo>
                  <a:lnTo>
                    <a:pt x="158" y="82"/>
                  </a:lnTo>
                  <a:lnTo>
                    <a:pt x="164" y="82"/>
                  </a:lnTo>
                  <a:lnTo>
                    <a:pt x="169" y="84"/>
                  </a:lnTo>
                  <a:lnTo>
                    <a:pt x="174" y="84"/>
                  </a:lnTo>
                  <a:lnTo>
                    <a:pt x="148" y="95"/>
                  </a:lnTo>
                  <a:lnTo>
                    <a:pt x="120" y="111"/>
                  </a:lnTo>
                  <a:lnTo>
                    <a:pt x="95" y="132"/>
                  </a:lnTo>
                  <a:lnTo>
                    <a:pt x="69" y="156"/>
                  </a:lnTo>
                  <a:lnTo>
                    <a:pt x="47" y="186"/>
                  </a:lnTo>
                  <a:lnTo>
                    <a:pt x="29" y="221"/>
                  </a:lnTo>
                  <a:lnTo>
                    <a:pt x="15" y="262"/>
                  </a:lnTo>
                  <a:lnTo>
                    <a:pt x="6" y="311"/>
                  </a:lnTo>
                  <a:lnTo>
                    <a:pt x="5" y="321"/>
                  </a:lnTo>
                  <a:lnTo>
                    <a:pt x="2" y="337"/>
                  </a:lnTo>
                  <a:lnTo>
                    <a:pt x="1" y="357"/>
                  </a:lnTo>
                  <a:lnTo>
                    <a:pt x="0" y="380"/>
                  </a:lnTo>
                  <a:lnTo>
                    <a:pt x="1" y="404"/>
                  </a:lnTo>
                  <a:lnTo>
                    <a:pt x="5" y="428"/>
                  </a:lnTo>
                  <a:lnTo>
                    <a:pt x="12" y="449"/>
                  </a:lnTo>
                  <a:lnTo>
                    <a:pt x="23" y="466"/>
                  </a:lnTo>
                  <a:lnTo>
                    <a:pt x="27" y="471"/>
                  </a:lnTo>
                  <a:lnTo>
                    <a:pt x="190" y="500"/>
                  </a:lnTo>
                  <a:lnTo>
                    <a:pt x="184" y="476"/>
                  </a:lnTo>
                  <a:lnTo>
                    <a:pt x="181" y="452"/>
                  </a:lnTo>
                  <a:lnTo>
                    <a:pt x="181" y="428"/>
                  </a:lnTo>
                  <a:lnTo>
                    <a:pt x="183" y="407"/>
                  </a:lnTo>
                  <a:lnTo>
                    <a:pt x="191" y="395"/>
                  </a:lnTo>
                  <a:lnTo>
                    <a:pt x="195" y="394"/>
                  </a:lnTo>
                  <a:lnTo>
                    <a:pt x="199" y="394"/>
                  </a:lnTo>
                  <a:lnTo>
                    <a:pt x="205" y="395"/>
                  </a:lnTo>
                  <a:lnTo>
                    <a:pt x="212" y="397"/>
                  </a:lnTo>
                  <a:lnTo>
                    <a:pt x="221" y="402"/>
                  </a:lnTo>
                  <a:lnTo>
                    <a:pt x="232" y="407"/>
                  </a:lnTo>
                  <a:lnTo>
                    <a:pt x="243" y="415"/>
                  </a:lnTo>
                  <a:lnTo>
                    <a:pt x="256" y="425"/>
                  </a:lnTo>
                  <a:lnTo>
                    <a:pt x="267" y="434"/>
                  </a:lnTo>
                  <a:lnTo>
                    <a:pt x="277" y="425"/>
                  </a:lnTo>
                  <a:lnTo>
                    <a:pt x="280" y="422"/>
                  </a:lnTo>
                  <a:lnTo>
                    <a:pt x="286" y="417"/>
                  </a:lnTo>
                  <a:lnTo>
                    <a:pt x="294" y="410"/>
                  </a:lnTo>
                  <a:lnTo>
                    <a:pt x="305" y="402"/>
                  </a:lnTo>
                  <a:lnTo>
                    <a:pt x="319" y="392"/>
                  </a:lnTo>
                  <a:lnTo>
                    <a:pt x="335" y="383"/>
                  </a:lnTo>
                  <a:lnTo>
                    <a:pt x="353" y="374"/>
                  </a:lnTo>
                  <a:lnTo>
                    <a:pt x="372" y="367"/>
                  </a:lnTo>
                  <a:lnTo>
                    <a:pt x="393" y="360"/>
                  </a:lnTo>
                  <a:lnTo>
                    <a:pt x="415" y="357"/>
                  </a:lnTo>
                  <a:lnTo>
                    <a:pt x="437" y="356"/>
                  </a:lnTo>
                  <a:lnTo>
                    <a:pt x="461" y="357"/>
                  </a:lnTo>
                  <a:lnTo>
                    <a:pt x="485" y="362"/>
                  </a:lnTo>
                  <a:lnTo>
                    <a:pt x="509" y="373"/>
                  </a:lnTo>
                  <a:lnTo>
                    <a:pt x="534" y="389"/>
                  </a:lnTo>
                  <a:lnTo>
                    <a:pt x="558" y="410"/>
                  </a:lnTo>
                  <a:lnTo>
                    <a:pt x="567" y="419"/>
                  </a:lnTo>
                  <a:lnTo>
                    <a:pt x="571" y="417"/>
                  </a:lnTo>
                  <a:lnTo>
                    <a:pt x="580" y="411"/>
                  </a:lnTo>
                  <a:lnTo>
                    <a:pt x="592" y="403"/>
                  </a:lnTo>
                  <a:lnTo>
                    <a:pt x="609" y="392"/>
                  </a:lnTo>
                  <a:lnTo>
                    <a:pt x="626" y="382"/>
                  </a:lnTo>
                  <a:lnTo>
                    <a:pt x="642" y="370"/>
                  </a:lnTo>
                  <a:lnTo>
                    <a:pt x="658" y="361"/>
                  </a:lnTo>
                  <a:lnTo>
                    <a:pt x="670" y="353"/>
                  </a:lnTo>
                  <a:lnTo>
                    <a:pt x="675" y="381"/>
                  </a:lnTo>
                  <a:lnTo>
                    <a:pt x="682" y="414"/>
                  </a:lnTo>
                  <a:lnTo>
                    <a:pt x="688" y="443"/>
                  </a:lnTo>
                  <a:lnTo>
                    <a:pt x="690" y="455"/>
                  </a:lnTo>
                  <a:lnTo>
                    <a:pt x="779" y="409"/>
                  </a:lnTo>
                  <a:lnTo>
                    <a:pt x="781" y="399"/>
                  </a:lnTo>
                  <a:lnTo>
                    <a:pt x="786" y="376"/>
                  </a:lnTo>
                  <a:lnTo>
                    <a:pt x="791" y="352"/>
                  </a:lnTo>
                  <a:lnTo>
                    <a:pt x="794" y="335"/>
                  </a:lnTo>
                  <a:lnTo>
                    <a:pt x="800" y="332"/>
                  </a:lnTo>
                  <a:lnTo>
                    <a:pt x="808" y="330"/>
                  </a:lnTo>
                  <a:lnTo>
                    <a:pt x="817" y="327"/>
                  </a:lnTo>
                  <a:lnTo>
                    <a:pt x="826" y="323"/>
                  </a:lnTo>
                  <a:lnTo>
                    <a:pt x="836" y="321"/>
                  </a:lnTo>
                  <a:lnTo>
                    <a:pt x="842" y="319"/>
                  </a:lnTo>
                  <a:lnTo>
                    <a:pt x="847" y="317"/>
                  </a:lnTo>
                  <a:lnTo>
                    <a:pt x="849" y="316"/>
                  </a:lnTo>
                  <a:lnTo>
                    <a:pt x="853" y="312"/>
                  </a:lnTo>
                  <a:lnTo>
                    <a:pt x="856" y="306"/>
                  </a:lnTo>
                  <a:lnTo>
                    <a:pt x="860" y="298"/>
                  </a:lnTo>
                  <a:lnTo>
                    <a:pt x="862" y="289"/>
                  </a:lnTo>
                  <a:lnTo>
                    <a:pt x="863" y="278"/>
                  </a:lnTo>
                  <a:lnTo>
                    <a:pt x="863" y="275"/>
                  </a:lnTo>
                  <a:lnTo>
                    <a:pt x="862" y="271"/>
                  </a:lnTo>
                  <a:lnTo>
                    <a:pt x="861" y="268"/>
                  </a:lnTo>
                  <a:lnTo>
                    <a:pt x="860" y="266"/>
                  </a:lnTo>
                  <a:lnTo>
                    <a:pt x="863" y="266"/>
                  </a:lnTo>
                  <a:lnTo>
                    <a:pt x="869" y="266"/>
                  </a:lnTo>
                  <a:lnTo>
                    <a:pt x="875" y="267"/>
                  </a:lnTo>
                  <a:lnTo>
                    <a:pt x="881" y="267"/>
                  </a:lnTo>
                  <a:lnTo>
                    <a:pt x="886" y="267"/>
                  </a:lnTo>
                  <a:lnTo>
                    <a:pt x="892" y="268"/>
                  </a:lnTo>
                  <a:lnTo>
                    <a:pt x="895" y="268"/>
                  </a:lnTo>
                  <a:lnTo>
                    <a:pt x="897" y="268"/>
                  </a:lnTo>
                  <a:lnTo>
                    <a:pt x="893" y="247"/>
                  </a:lnTo>
                  <a:lnTo>
                    <a:pt x="891" y="240"/>
                  </a:lnTo>
                  <a:lnTo>
                    <a:pt x="886" y="223"/>
                  </a:lnTo>
                  <a:lnTo>
                    <a:pt x="877" y="198"/>
                  </a:lnTo>
                  <a:lnTo>
                    <a:pt x="862" y="168"/>
                  </a:lnTo>
                  <a:lnTo>
                    <a:pt x="842" y="135"/>
                  </a:lnTo>
                  <a:lnTo>
                    <a:pt x="815" y="102"/>
                  </a:lnTo>
                  <a:lnTo>
                    <a:pt x="780" y="71"/>
                  </a:lnTo>
                  <a:lnTo>
                    <a:pt x="736" y="43"/>
                  </a:lnTo>
                  <a:lnTo>
                    <a:pt x="720" y="35"/>
                  </a:lnTo>
                  <a:lnTo>
                    <a:pt x="704" y="29"/>
                  </a:lnTo>
                  <a:lnTo>
                    <a:pt x="687" y="24"/>
                  </a:lnTo>
                  <a:lnTo>
                    <a:pt x="671" y="19"/>
                  </a:lnTo>
                  <a:lnTo>
                    <a:pt x="655" y="16"/>
                  </a:lnTo>
                  <a:lnTo>
                    <a:pt x="640" y="12"/>
                  </a:lnTo>
                  <a:lnTo>
                    <a:pt x="624" y="11"/>
                  </a:lnTo>
                  <a:lnTo>
                    <a:pt x="609" y="10"/>
                  </a:lnTo>
                  <a:lnTo>
                    <a:pt x="594" y="11"/>
                  </a:lnTo>
                  <a:lnTo>
                    <a:pt x="579" y="12"/>
                  </a:lnTo>
                  <a:lnTo>
                    <a:pt x="564" y="16"/>
                  </a:lnTo>
                  <a:lnTo>
                    <a:pt x="550" y="19"/>
                  </a:lnTo>
                  <a:lnTo>
                    <a:pt x="537" y="24"/>
                  </a:lnTo>
                  <a:lnTo>
                    <a:pt x="523" y="29"/>
                  </a:lnTo>
                  <a:lnTo>
                    <a:pt x="511" y="35"/>
                  </a:lnTo>
                  <a:lnTo>
                    <a:pt x="499" y="43"/>
                  </a:lnTo>
                  <a:lnTo>
                    <a:pt x="491" y="39"/>
                  </a:lnTo>
                  <a:lnTo>
                    <a:pt x="482" y="33"/>
                  </a:lnTo>
                  <a:lnTo>
                    <a:pt x="469" y="27"/>
                  </a:lnTo>
                  <a:lnTo>
                    <a:pt x="456" y="20"/>
                  </a:lnTo>
                  <a:lnTo>
                    <a:pt x="440" y="15"/>
                  </a:lnTo>
                  <a:lnTo>
                    <a:pt x="423" y="9"/>
                  </a:lnTo>
                  <a:lnTo>
                    <a:pt x="405" y="4"/>
                  </a:lnTo>
                  <a:lnTo>
                    <a:pt x="384" y="1"/>
                  </a:lnTo>
                  <a:lnTo>
                    <a:pt x="362" y="0"/>
                  </a:lnTo>
                  <a:lnTo>
                    <a:pt x="339" y="0"/>
                  </a:lnTo>
                  <a:lnTo>
                    <a:pt x="315" y="2"/>
                  </a:lnTo>
                  <a:lnTo>
                    <a:pt x="289" y="6"/>
                  </a:lnTo>
                  <a:lnTo>
                    <a:pt x="262" y="13"/>
                  </a:lnTo>
                  <a:lnTo>
                    <a:pt x="234" y="24"/>
                  </a:lnTo>
                  <a:lnTo>
                    <a:pt x="206" y="38"/>
                  </a:lnTo>
                  <a:lnTo>
                    <a:pt x="176" y="56"/>
                  </a:lnTo>
                  <a:close/>
                </a:path>
              </a:pathLst>
            </a:custGeom>
            <a:solidFill>
              <a:srgbClr val="000000"/>
            </a:solidFill>
            <a:ln w="9525">
              <a:noFill/>
              <a:round/>
              <a:headEnd/>
              <a:tailEnd/>
            </a:ln>
          </p:spPr>
          <p:txBody>
            <a:bodyPr/>
            <a:lstStyle/>
            <a:p>
              <a:endParaRPr lang="en-US"/>
            </a:p>
          </p:txBody>
        </p:sp>
        <p:sp>
          <p:nvSpPr>
            <p:cNvPr id="20530" name="Freeform 50"/>
            <p:cNvSpPr>
              <a:spLocks/>
            </p:cNvSpPr>
            <p:nvPr/>
          </p:nvSpPr>
          <p:spPr bwMode="auto">
            <a:xfrm>
              <a:off x="5058" y="3254"/>
              <a:ext cx="412" cy="215"/>
            </a:xfrm>
            <a:custGeom>
              <a:avLst/>
              <a:gdLst/>
              <a:ahLst/>
              <a:cxnLst>
                <a:cxn ang="0">
                  <a:pos x="476" y="45"/>
                </a:cxn>
                <a:cxn ang="0">
                  <a:pos x="509" y="25"/>
                </a:cxn>
                <a:cxn ang="0">
                  <a:pos x="545" y="15"/>
                </a:cxn>
                <a:cxn ang="0">
                  <a:pos x="587" y="12"/>
                </a:cxn>
                <a:cxn ang="0">
                  <a:pos x="630" y="18"/>
                </a:cxn>
                <a:cxn ang="0">
                  <a:pos x="674" y="34"/>
                </a:cxn>
                <a:cxn ang="0">
                  <a:pos x="745" y="79"/>
                </a:cxn>
                <a:cxn ang="0">
                  <a:pos x="798" y="146"/>
                </a:cxn>
                <a:cxn ang="0">
                  <a:pos x="823" y="202"/>
                </a:cxn>
                <a:cxn ang="0">
                  <a:pos x="798" y="200"/>
                </a:cxn>
                <a:cxn ang="0">
                  <a:pos x="767" y="198"/>
                </a:cxn>
                <a:cxn ang="0">
                  <a:pos x="790" y="228"/>
                </a:cxn>
                <a:cxn ang="0">
                  <a:pos x="799" y="243"/>
                </a:cxn>
                <a:cxn ang="0">
                  <a:pos x="798" y="254"/>
                </a:cxn>
                <a:cxn ang="0">
                  <a:pos x="791" y="261"/>
                </a:cxn>
                <a:cxn ang="0">
                  <a:pos x="762" y="270"/>
                </a:cxn>
                <a:cxn ang="0">
                  <a:pos x="737" y="278"/>
                </a:cxn>
                <a:cxn ang="0">
                  <a:pos x="728" y="313"/>
                </a:cxn>
                <a:cxn ang="0">
                  <a:pos x="716" y="357"/>
                </a:cxn>
                <a:cxn ang="0">
                  <a:pos x="703" y="364"/>
                </a:cxn>
                <a:cxn ang="0">
                  <a:pos x="687" y="372"/>
                </a:cxn>
                <a:cxn ang="0">
                  <a:pos x="669" y="313"/>
                </a:cxn>
                <a:cxn ang="0">
                  <a:pos x="655" y="274"/>
                </a:cxn>
                <a:cxn ang="0">
                  <a:pos x="605" y="305"/>
                </a:cxn>
                <a:cxn ang="0">
                  <a:pos x="549" y="342"/>
                </a:cxn>
                <a:cxn ang="0">
                  <a:pos x="490" y="314"/>
                </a:cxn>
                <a:cxn ang="0">
                  <a:pos x="419" y="293"/>
                </a:cxn>
                <a:cxn ang="0">
                  <a:pos x="353" y="299"/>
                </a:cxn>
                <a:cxn ang="0">
                  <a:pos x="295" y="321"/>
                </a:cxn>
                <a:cxn ang="0">
                  <a:pos x="252" y="348"/>
                </a:cxn>
                <a:cxn ang="0">
                  <a:pos x="219" y="351"/>
                </a:cxn>
                <a:cxn ang="0">
                  <a:pos x="181" y="333"/>
                </a:cxn>
                <a:cxn ang="0">
                  <a:pos x="150" y="333"/>
                </a:cxn>
                <a:cxn ang="0">
                  <a:pos x="121" y="366"/>
                </a:cxn>
                <a:cxn ang="0">
                  <a:pos x="117" y="411"/>
                </a:cxn>
                <a:cxn ang="0">
                  <a:pos x="118" y="429"/>
                </a:cxn>
                <a:cxn ang="0">
                  <a:pos x="74" y="421"/>
                </a:cxn>
                <a:cxn ang="0">
                  <a:pos x="29" y="413"/>
                </a:cxn>
                <a:cxn ang="0">
                  <a:pos x="6" y="399"/>
                </a:cxn>
                <a:cxn ang="0">
                  <a:pos x="0" y="349"/>
                </a:cxn>
                <a:cxn ang="0">
                  <a:pos x="4" y="299"/>
                </a:cxn>
                <a:cxn ang="0">
                  <a:pos x="23" y="212"/>
                </a:cxn>
                <a:cxn ang="0">
                  <a:pos x="71" y="136"/>
                </a:cxn>
                <a:cxn ang="0">
                  <a:pos x="132" y="91"/>
                </a:cxn>
                <a:cxn ang="0">
                  <a:pos x="192" y="69"/>
                </a:cxn>
                <a:cxn ang="0">
                  <a:pos x="234" y="62"/>
                </a:cxn>
                <a:cxn ang="0">
                  <a:pos x="248" y="31"/>
                </a:cxn>
                <a:cxn ang="0">
                  <a:pos x="240" y="30"/>
                </a:cxn>
                <a:cxn ang="0">
                  <a:pos x="220" y="27"/>
                </a:cxn>
                <a:cxn ang="0">
                  <a:pos x="231" y="15"/>
                </a:cxn>
                <a:cxn ang="0">
                  <a:pos x="305" y="0"/>
                </a:cxn>
                <a:cxn ang="0">
                  <a:pos x="366" y="4"/>
                </a:cxn>
                <a:cxn ang="0">
                  <a:pos x="412" y="19"/>
                </a:cxn>
                <a:cxn ang="0">
                  <a:pos x="443" y="35"/>
                </a:cxn>
                <a:cxn ang="0">
                  <a:pos x="456" y="45"/>
                </a:cxn>
              </a:cxnLst>
              <a:rect l="0" t="0" r="r" b="b"/>
              <a:pathLst>
                <a:path w="823" h="429">
                  <a:moveTo>
                    <a:pt x="456" y="45"/>
                  </a:moveTo>
                  <a:lnTo>
                    <a:pt x="466" y="53"/>
                  </a:lnTo>
                  <a:lnTo>
                    <a:pt x="476" y="45"/>
                  </a:lnTo>
                  <a:lnTo>
                    <a:pt x="487" y="37"/>
                  </a:lnTo>
                  <a:lnTo>
                    <a:pt x="497" y="31"/>
                  </a:lnTo>
                  <a:lnTo>
                    <a:pt x="509" y="25"/>
                  </a:lnTo>
                  <a:lnTo>
                    <a:pt x="520" y="20"/>
                  </a:lnTo>
                  <a:lnTo>
                    <a:pt x="533" y="17"/>
                  </a:lnTo>
                  <a:lnTo>
                    <a:pt x="545" y="15"/>
                  </a:lnTo>
                  <a:lnTo>
                    <a:pt x="559" y="12"/>
                  </a:lnTo>
                  <a:lnTo>
                    <a:pt x="573" y="11"/>
                  </a:lnTo>
                  <a:lnTo>
                    <a:pt x="587" y="12"/>
                  </a:lnTo>
                  <a:lnTo>
                    <a:pt x="601" y="13"/>
                  </a:lnTo>
                  <a:lnTo>
                    <a:pt x="615" y="16"/>
                  </a:lnTo>
                  <a:lnTo>
                    <a:pt x="630" y="18"/>
                  </a:lnTo>
                  <a:lnTo>
                    <a:pt x="645" y="23"/>
                  </a:lnTo>
                  <a:lnTo>
                    <a:pt x="660" y="28"/>
                  </a:lnTo>
                  <a:lnTo>
                    <a:pt x="674" y="34"/>
                  </a:lnTo>
                  <a:lnTo>
                    <a:pt x="689" y="41"/>
                  </a:lnTo>
                  <a:lnTo>
                    <a:pt x="719" y="58"/>
                  </a:lnTo>
                  <a:lnTo>
                    <a:pt x="745" y="79"/>
                  </a:lnTo>
                  <a:lnTo>
                    <a:pt x="766" y="101"/>
                  </a:lnTo>
                  <a:lnTo>
                    <a:pt x="784" y="123"/>
                  </a:lnTo>
                  <a:lnTo>
                    <a:pt x="798" y="146"/>
                  </a:lnTo>
                  <a:lnTo>
                    <a:pt x="809" y="167"/>
                  </a:lnTo>
                  <a:lnTo>
                    <a:pt x="817" y="186"/>
                  </a:lnTo>
                  <a:lnTo>
                    <a:pt x="823" y="202"/>
                  </a:lnTo>
                  <a:lnTo>
                    <a:pt x="817" y="201"/>
                  </a:lnTo>
                  <a:lnTo>
                    <a:pt x="808" y="201"/>
                  </a:lnTo>
                  <a:lnTo>
                    <a:pt x="798" y="200"/>
                  </a:lnTo>
                  <a:lnTo>
                    <a:pt x="786" y="199"/>
                  </a:lnTo>
                  <a:lnTo>
                    <a:pt x="776" y="198"/>
                  </a:lnTo>
                  <a:lnTo>
                    <a:pt x="767" y="198"/>
                  </a:lnTo>
                  <a:lnTo>
                    <a:pt x="760" y="197"/>
                  </a:lnTo>
                  <a:lnTo>
                    <a:pt x="757" y="197"/>
                  </a:lnTo>
                  <a:lnTo>
                    <a:pt x="790" y="228"/>
                  </a:lnTo>
                  <a:lnTo>
                    <a:pt x="794" y="232"/>
                  </a:lnTo>
                  <a:lnTo>
                    <a:pt x="797" y="238"/>
                  </a:lnTo>
                  <a:lnTo>
                    <a:pt x="799" y="243"/>
                  </a:lnTo>
                  <a:lnTo>
                    <a:pt x="799" y="247"/>
                  </a:lnTo>
                  <a:lnTo>
                    <a:pt x="799" y="251"/>
                  </a:lnTo>
                  <a:lnTo>
                    <a:pt x="798" y="254"/>
                  </a:lnTo>
                  <a:lnTo>
                    <a:pt x="798" y="257"/>
                  </a:lnTo>
                  <a:lnTo>
                    <a:pt x="797" y="259"/>
                  </a:lnTo>
                  <a:lnTo>
                    <a:pt x="791" y="261"/>
                  </a:lnTo>
                  <a:lnTo>
                    <a:pt x="783" y="263"/>
                  </a:lnTo>
                  <a:lnTo>
                    <a:pt x="772" y="267"/>
                  </a:lnTo>
                  <a:lnTo>
                    <a:pt x="762" y="270"/>
                  </a:lnTo>
                  <a:lnTo>
                    <a:pt x="752" y="274"/>
                  </a:lnTo>
                  <a:lnTo>
                    <a:pt x="742" y="277"/>
                  </a:lnTo>
                  <a:lnTo>
                    <a:pt x="737" y="278"/>
                  </a:lnTo>
                  <a:lnTo>
                    <a:pt x="734" y="280"/>
                  </a:lnTo>
                  <a:lnTo>
                    <a:pt x="732" y="290"/>
                  </a:lnTo>
                  <a:lnTo>
                    <a:pt x="728" y="313"/>
                  </a:lnTo>
                  <a:lnTo>
                    <a:pt x="723" y="338"/>
                  </a:lnTo>
                  <a:lnTo>
                    <a:pt x="719" y="356"/>
                  </a:lnTo>
                  <a:lnTo>
                    <a:pt x="716" y="357"/>
                  </a:lnTo>
                  <a:lnTo>
                    <a:pt x="713" y="359"/>
                  </a:lnTo>
                  <a:lnTo>
                    <a:pt x="708" y="361"/>
                  </a:lnTo>
                  <a:lnTo>
                    <a:pt x="703" y="364"/>
                  </a:lnTo>
                  <a:lnTo>
                    <a:pt x="699" y="366"/>
                  </a:lnTo>
                  <a:lnTo>
                    <a:pt x="693" y="369"/>
                  </a:lnTo>
                  <a:lnTo>
                    <a:pt x="687" y="372"/>
                  </a:lnTo>
                  <a:lnTo>
                    <a:pt x="681" y="375"/>
                  </a:lnTo>
                  <a:lnTo>
                    <a:pt x="676" y="348"/>
                  </a:lnTo>
                  <a:lnTo>
                    <a:pt x="669" y="313"/>
                  </a:lnTo>
                  <a:lnTo>
                    <a:pt x="662" y="283"/>
                  </a:lnTo>
                  <a:lnTo>
                    <a:pt x="660" y="270"/>
                  </a:lnTo>
                  <a:lnTo>
                    <a:pt x="655" y="274"/>
                  </a:lnTo>
                  <a:lnTo>
                    <a:pt x="643" y="281"/>
                  </a:lnTo>
                  <a:lnTo>
                    <a:pt x="625" y="292"/>
                  </a:lnTo>
                  <a:lnTo>
                    <a:pt x="605" y="305"/>
                  </a:lnTo>
                  <a:lnTo>
                    <a:pt x="583" y="319"/>
                  </a:lnTo>
                  <a:lnTo>
                    <a:pt x="564" y="331"/>
                  </a:lnTo>
                  <a:lnTo>
                    <a:pt x="549" y="342"/>
                  </a:lnTo>
                  <a:lnTo>
                    <a:pt x="539" y="348"/>
                  </a:lnTo>
                  <a:lnTo>
                    <a:pt x="514" y="328"/>
                  </a:lnTo>
                  <a:lnTo>
                    <a:pt x="490" y="314"/>
                  </a:lnTo>
                  <a:lnTo>
                    <a:pt x="467" y="304"/>
                  </a:lnTo>
                  <a:lnTo>
                    <a:pt x="443" y="297"/>
                  </a:lnTo>
                  <a:lnTo>
                    <a:pt x="419" y="293"/>
                  </a:lnTo>
                  <a:lnTo>
                    <a:pt x="397" y="293"/>
                  </a:lnTo>
                  <a:lnTo>
                    <a:pt x="374" y="296"/>
                  </a:lnTo>
                  <a:lnTo>
                    <a:pt x="353" y="299"/>
                  </a:lnTo>
                  <a:lnTo>
                    <a:pt x="332" y="306"/>
                  </a:lnTo>
                  <a:lnTo>
                    <a:pt x="313" y="313"/>
                  </a:lnTo>
                  <a:lnTo>
                    <a:pt x="295" y="321"/>
                  </a:lnTo>
                  <a:lnTo>
                    <a:pt x="279" y="330"/>
                  </a:lnTo>
                  <a:lnTo>
                    <a:pt x="264" y="338"/>
                  </a:lnTo>
                  <a:lnTo>
                    <a:pt x="252" y="348"/>
                  </a:lnTo>
                  <a:lnTo>
                    <a:pt x="241" y="354"/>
                  </a:lnTo>
                  <a:lnTo>
                    <a:pt x="233" y="361"/>
                  </a:lnTo>
                  <a:lnTo>
                    <a:pt x="219" y="351"/>
                  </a:lnTo>
                  <a:lnTo>
                    <a:pt x="205" y="343"/>
                  </a:lnTo>
                  <a:lnTo>
                    <a:pt x="193" y="337"/>
                  </a:lnTo>
                  <a:lnTo>
                    <a:pt x="181" y="333"/>
                  </a:lnTo>
                  <a:lnTo>
                    <a:pt x="170" y="331"/>
                  </a:lnTo>
                  <a:lnTo>
                    <a:pt x="160" y="331"/>
                  </a:lnTo>
                  <a:lnTo>
                    <a:pt x="150" y="333"/>
                  </a:lnTo>
                  <a:lnTo>
                    <a:pt x="142" y="337"/>
                  </a:lnTo>
                  <a:lnTo>
                    <a:pt x="129" y="350"/>
                  </a:lnTo>
                  <a:lnTo>
                    <a:pt x="121" y="366"/>
                  </a:lnTo>
                  <a:lnTo>
                    <a:pt x="118" y="384"/>
                  </a:lnTo>
                  <a:lnTo>
                    <a:pt x="117" y="404"/>
                  </a:lnTo>
                  <a:lnTo>
                    <a:pt x="117" y="411"/>
                  </a:lnTo>
                  <a:lnTo>
                    <a:pt x="117" y="417"/>
                  </a:lnTo>
                  <a:lnTo>
                    <a:pt x="117" y="424"/>
                  </a:lnTo>
                  <a:lnTo>
                    <a:pt x="118" y="429"/>
                  </a:lnTo>
                  <a:lnTo>
                    <a:pt x="105" y="427"/>
                  </a:lnTo>
                  <a:lnTo>
                    <a:pt x="90" y="425"/>
                  </a:lnTo>
                  <a:lnTo>
                    <a:pt x="74" y="421"/>
                  </a:lnTo>
                  <a:lnTo>
                    <a:pt x="58" y="418"/>
                  </a:lnTo>
                  <a:lnTo>
                    <a:pt x="42" y="416"/>
                  </a:lnTo>
                  <a:lnTo>
                    <a:pt x="29" y="413"/>
                  </a:lnTo>
                  <a:lnTo>
                    <a:pt x="19" y="411"/>
                  </a:lnTo>
                  <a:lnTo>
                    <a:pt x="12" y="410"/>
                  </a:lnTo>
                  <a:lnTo>
                    <a:pt x="6" y="399"/>
                  </a:lnTo>
                  <a:lnTo>
                    <a:pt x="3" y="384"/>
                  </a:lnTo>
                  <a:lnTo>
                    <a:pt x="1" y="367"/>
                  </a:lnTo>
                  <a:lnTo>
                    <a:pt x="0" y="349"/>
                  </a:lnTo>
                  <a:lnTo>
                    <a:pt x="0" y="331"/>
                  </a:lnTo>
                  <a:lnTo>
                    <a:pt x="1" y="315"/>
                  </a:lnTo>
                  <a:lnTo>
                    <a:pt x="4" y="299"/>
                  </a:lnTo>
                  <a:lnTo>
                    <a:pt x="6" y="284"/>
                  </a:lnTo>
                  <a:lnTo>
                    <a:pt x="13" y="246"/>
                  </a:lnTo>
                  <a:lnTo>
                    <a:pt x="23" y="212"/>
                  </a:lnTo>
                  <a:lnTo>
                    <a:pt x="37" y="183"/>
                  </a:lnTo>
                  <a:lnTo>
                    <a:pt x="53" y="157"/>
                  </a:lnTo>
                  <a:lnTo>
                    <a:pt x="71" y="136"/>
                  </a:lnTo>
                  <a:lnTo>
                    <a:pt x="90" y="117"/>
                  </a:lnTo>
                  <a:lnTo>
                    <a:pt x="111" y="103"/>
                  </a:lnTo>
                  <a:lnTo>
                    <a:pt x="132" y="91"/>
                  </a:lnTo>
                  <a:lnTo>
                    <a:pt x="152" y="81"/>
                  </a:lnTo>
                  <a:lnTo>
                    <a:pt x="172" y="75"/>
                  </a:lnTo>
                  <a:lnTo>
                    <a:pt x="192" y="69"/>
                  </a:lnTo>
                  <a:lnTo>
                    <a:pt x="208" y="65"/>
                  </a:lnTo>
                  <a:lnTo>
                    <a:pt x="223" y="64"/>
                  </a:lnTo>
                  <a:lnTo>
                    <a:pt x="234" y="62"/>
                  </a:lnTo>
                  <a:lnTo>
                    <a:pt x="242" y="62"/>
                  </a:lnTo>
                  <a:lnTo>
                    <a:pt x="246" y="62"/>
                  </a:lnTo>
                  <a:lnTo>
                    <a:pt x="248" y="31"/>
                  </a:lnTo>
                  <a:lnTo>
                    <a:pt x="247" y="31"/>
                  </a:lnTo>
                  <a:lnTo>
                    <a:pt x="245" y="31"/>
                  </a:lnTo>
                  <a:lnTo>
                    <a:pt x="240" y="30"/>
                  </a:lnTo>
                  <a:lnTo>
                    <a:pt x="234" y="30"/>
                  </a:lnTo>
                  <a:lnTo>
                    <a:pt x="227" y="28"/>
                  </a:lnTo>
                  <a:lnTo>
                    <a:pt x="220" y="27"/>
                  </a:lnTo>
                  <a:lnTo>
                    <a:pt x="212" y="27"/>
                  </a:lnTo>
                  <a:lnTo>
                    <a:pt x="204" y="26"/>
                  </a:lnTo>
                  <a:lnTo>
                    <a:pt x="231" y="15"/>
                  </a:lnTo>
                  <a:lnTo>
                    <a:pt x="256" y="8"/>
                  </a:lnTo>
                  <a:lnTo>
                    <a:pt x="282" y="2"/>
                  </a:lnTo>
                  <a:lnTo>
                    <a:pt x="305" y="0"/>
                  </a:lnTo>
                  <a:lnTo>
                    <a:pt x="326" y="0"/>
                  </a:lnTo>
                  <a:lnTo>
                    <a:pt x="346" y="1"/>
                  </a:lnTo>
                  <a:lnTo>
                    <a:pt x="366" y="4"/>
                  </a:lnTo>
                  <a:lnTo>
                    <a:pt x="383" y="8"/>
                  </a:lnTo>
                  <a:lnTo>
                    <a:pt x="398" y="13"/>
                  </a:lnTo>
                  <a:lnTo>
                    <a:pt x="412" y="19"/>
                  </a:lnTo>
                  <a:lnTo>
                    <a:pt x="424" y="25"/>
                  </a:lnTo>
                  <a:lnTo>
                    <a:pt x="435" y="31"/>
                  </a:lnTo>
                  <a:lnTo>
                    <a:pt x="443" y="35"/>
                  </a:lnTo>
                  <a:lnTo>
                    <a:pt x="450" y="40"/>
                  </a:lnTo>
                  <a:lnTo>
                    <a:pt x="453" y="43"/>
                  </a:lnTo>
                  <a:lnTo>
                    <a:pt x="456" y="45"/>
                  </a:lnTo>
                  <a:close/>
                </a:path>
              </a:pathLst>
            </a:custGeom>
            <a:solidFill>
              <a:srgbClr val="F2BF49"/>
            </a:solidFill>
            <a:ln w="9525">
              <a:noFill/>
              <a:round/>
              <a:headEnd/>
              <a:tailEnd/>
            </a:ln>
          </p:spPr>
          <p:txBody>
            <a:bodyPr/>
            <a:lstStyle/>
            <a:p>
              <a:endParaRPr lang="en-US"/>
            </a:p>
          </p:txBody>
        </p:sp>
        <p:sp>
          <p:nvSpPr>
            <p:cNvPr id="20531" name="Freeform 51"/>
            <p:cNvSpPr>
              <a:spLocks/>
            </p:cNvSpPr>
            <p:nvPr/>
          </p:nvSpPr>
          <p:spPr bwMode="auto">
            <a:xfrm>
              <a:off x="5204" y="3259"/>
              <a:ext cx="108" cy="100"/>
            </a:xfrm>
            <a:custGeom>
              <a:avLst/>
              <a:gdLst/>
              <a:ahLst/>
              <a:cxnLst>
                <a:cxn ang="0">
                  <a:pos x="198" y="0"/>
                </a:cxn>
                <a:cxn ang="0">
                  <a:pos x="196" y="1"/>
                </a:cxn>
                <a:cxn ang="0">
                  <a:pos x="190" y="2"/>
                </a:cxn>
                <a:cxn ang="0">
                  <a:pos x="182" y="5"/>
                </a:cxn>
                <a:cxn ang="0">
                  <a:pos x="172" y="8"/>
                </a:cxn>
                <a:cxn ang="0">
                  <a:pos x="160" y="14"/>
                </a:cxn>
                <a:cxn ang="0">
                  <a:pos x="146" y="20"/>
                </a:cxn>
                <a:cxn ang="0">
                  <a:pos x="132" y="28"/>
                </a:cxn>
                <a:cxn ang="0">
                  <a:pos x="117" y="37"/>
                </a:cxn>
                <a:cxn ang="0">
                  <a:pos x="101" y="47"/>
                </a:cxn>
                <a:cxn ang="0">
                  <a:pos x="85" y="60"/>
                </a:cxn>
                <a:cxn ang="0">
                  <a:pos x="69" y="75"/>
                </a:cxn>
                <a:cxn ang="0">
                  <a:pos x="53" y="91"/>
                </a:cxn>
                <a:cxn ang="0">
                  <a:pos x="38" y="109"/>
                </a:cxn>
                <a:cxn ang="0">
                  <a:pos x="24" y="130"/>
                </a:cxn>
                <a:cxn ang="0">
                  <a:pos x="11" y="153"/>
                </a:cxn>
                <a:cxn ang="0">
                  <a:pos x="1" y="179"/>
                </a:cxn>
                <a:cxn ang="0">
                  <a:pos x="0" y="184"/>
                </a:cxn>
                <a:cxn ang="0">
                  <a:pos x="2" y="190"/>
                </a:cxn>
                <a:cxn ang="0">
                  <a:pos x="6" y="196"/>
                </a:cxn>
                <a:cxn ang="0">
                  <a:pos x="10" y="199"/>
                </a:cxn>
                <a:cxn ang="0">
                  <a:pos x="17" y="200"/>
                </a:cxn>
                <a:cxn ang="0">
                  <a:pos x="23" y="199"/>
                </a:cxn>
                <a:cxn ang="0">
                  <a:pos x="28" y="196"/>
                </a:cxn>
                <a:cxn ang="0">
                  <a:pos x="31" y="190"/>
                </a:cxn>
                <a:cxn ang="0">
                  <a:pos x="52" y="147"/>
                </a:cxn>
                <a:cxn ang="0">
                  <a:pos x="77" y="112"/>
                </a:cxn>
                <a:cxn ang="0">
                  <a:pos x="106" y="84"/>
                </a:cxn>
                <a:cxn ang="0">
                  <a:pos x="135" y="63"/>
                </a:cxn>
                <a:cxn ang="0">
                  <a:pos x="161" y="48"/>
                </a:cxn>
                <a:cxn ang="0">
                  <a:pos x="184" y="38"/>
                </a:cxn>
                <a:cxn ang="0">
                  <a:pos x="199" y="32"/>
                </a:cxn>
                <a:cxn ang="0">
                  <a:pos x="205" y="31"/>
                </a:cxn>
                <a:cxn ang="0">
                  <a:pos x="211" y="29"/>
                </a:cxn>
                <a:cxn ang="0">
                  <a:pos x="215" y="24"/>
                </a:cxn>
                <a:cxn ang="0">
                  <a:pos x="217" y="18"/>
                </a:cxn>
                <a:cxn ang="0">
                  <a:pos x="217" y="12"/>
                </a:cxn>
                <a:cxn ang="0">
                  <a:pos x="214" y="6"/>
                </a:cxn>
                <a:cxn ang="0">
                  <a:pos x="210" y="2"/>
                </a:cxn>
                <a:cxn ang="0">
                  <a:pos x="204" y="0"/>
                </a:cxn>
                <a:cxn ang="0">
                  <a:pos x="198" y="0"/>
                </a:cxn>
              </a:cxnLst>
              <a:rect l="0" t="0" r="r" b="b"/>
              <a:pathLst>
                <a:path w="217" h="200">
                  <a:moveTo>
                    <a:pt x="198" y="0"/>
                  </a:moveTo>
                  <a:lnTo>
                    <a:pt x="196" y="1"/>
                  </a:lnTo>
                  <a:lnTo>
                    <a:pt x="190" y="2"/>
                  </a:lnTo>
                  <a:lnTo>
                    <a:pt x="182" y="5"/>
                  </a:lnTo>
                  <a:lnTo>
                    <a:pt x="172" y="8"/>
                  </a:lnTo>
                  <a:lnTo>
                    <a:pt x="160" y="14"/>
                  </a:lnTo>
                  <a:lnTo>
                    <a:pt x="146" y="20"/>
                  </a:lnTo>
                  <a:lnTo>
                    <a:pt x="132" y="28"/>
                  </a:lnTo>
                  <a:lnTo>
                    <a:pt x="117" y="37"/>
                  </a:lnTo>
                  <a:lnTo>
                    <a:pt x="101" y="47"/>
                  </a:lnTo>
                  <a:lnTo>
                    <a:pt x="85" y="60"/>
                  </a:lnTo>
                  <a:lnTo>
                    <a:pt x="69" y="75"/>
                  </a:lnTo>
                  <a:lnTo>
                    <a:pt x="53" y="91"/>
                  </a:lnTo>
                  <a:lnTo>
                    <a:pt x="38" y="109"/>
                  </a:lnTo>
                  <a:lnTo>
                    <a:pt x="24" y="130"/>
                  </a:lnTo>
                  <a:lnTo>
                    <a:pt x="11" y="153"/>
                  </a:lnTo>
                  <a:lnTo>
                    <a:pt x="1" y="179"/>
                  </a:lnTo>
                  <a:lnTo>
                    <a:pt x="0" y="184"/>
                  </a:lnTo>
                  <a:lnTo>
                    <a:pt x="2" y="190"/>
                  </a:lnTo>
                  <a:lnTo>
                    <a:pt x="6" y="196"/>
                  </a:lnTo>
                  <a:lnTo>
                    <a:pt x="10" y="199"/>
                  </a:lnTo>
                  <a:lnTo>
                    <a:pt x="17" y="200"/>
                  </a:lnTo>
                  <a:lnTo>
                    <a:pt x="23" y="199"/>
                  </a:lnTo>
                  <a:lnTo>
                    <a:pt x="28" y="196"/>
                  </a:lnTo>
                  <a:lnTo>
                    <a:pt x="31" y="190"/>
                  </a:lnTo>
                  <a:lnTo>
                    <a:pt x="52" y="147"/>
                  </a:lnTo>
                  <a:lnTo>
                    <a:pt x="77" y="112"/>
                  </a:lnTo>
                  <a:lnTo>
                    <a:pt x="106" y="84"/>
                  </a:lnTo>
                  <a:lnTo>
                    <a:pt x="135" y="63"/>
                  </a:lnTo>
                  <a:lnTo>
                    <a:pt x="161" y="48"/>
                  </a:lnTo>
                  <a:lnTo>
                    <a:pt x="184" y="38"/>
                  </a:lnTo>
                  <a:lnTo>
                    <a:pt x="199" y="32"/>
                  </a:lnTo>
                  <a:lnTo>
                    <a:pt x="205" y="31"/>
                  </a:lnTo>
                  <a:lnTo>
                    <a:pt x="211" y="29"/>
                  </a:lnTo>
                  <a:lnTo>
                    <a:pt x="215" y="24"/>
                  </a:lnTo>
                  <a:lnTo>
                    <a:pt x="217" y="18"/>
                  </a:lnTo>
                  <a:lnTo>
                    <a:pt x="217" y="12"/>
                  </a:lnTo>
                  <a:lnTo>
                    <a:pt x="214" y="6"/>
                  </a:lnTo>
                  <a:lnTo>
                    <a:pt x="210" y="2"/>
                  </a:lnTo>
                  <a:lnTo>
                    <a:pt x="204" y="0"/>
                  </a:lnTo>
                  <a:lnTo>
                    <a:pt x="198" y="0"/>
                  </a:lnTo>
                  <a:close/>
                </a:path>
              </a:pathLst>
            </a:custGeom>
            <a:solidFill>
              <a:srgbClr val="000000"/>
            </a:solidFill>
            <a:ln w="9525">
              <a:noFill/>
              <a:round/>
              <a:headEnd/>
              <a:tailEnd/>
            </a:ln>
          </p:spPr>
          <p:txBody>
            <a:bodyPr/>
            <a:lstStyle/>
            <a:p>
              <a:endParaRPr lang="en-US"/>
            </a:p>
          </p:txBody>
        </p:sp>
        <p:sp>
          <p:nvSpPr>
            <p:cNvPr id="20532" name="Freeform 52"/>
            <p:cNvSpPr>
              <a:spLocks/>
            </p:cNvSpPr>
            <p:nvPr/>
          </p:nvSpPr>
          <p:spPr bwMode="auto">
            <a:xfrm>
              <a:off x="5285" y="3293"/>
              <a:ext cx="131" cy="63"/>
            </a:xfrm>
            <a:custGeom>
              <a:avLst/>
              <a:gdLst/>
              <a:ahLst/>
              <a:cxnLst>
                <a:cxn ang="0">
                  <a:pos x="12" y="9"/>
                </a:cxn>
                <a:cxn ang="0">
                  <a:pos x="6" y="13"/>
                </a:cxn>
                <a:cxn ang="0">
                  <a:pos x="1" y="17"/>
                </a:cxn>
                <a:cxn ang="0">
                  <a:pos x="0" y="23"/>
                </a:cxn>
                <a:cxn ang="0">
                  <a:pos x="0" y="30"/>
                </a:cxn>
                <a:cxn ang="0">
                  <a:pos x="4" y="36"/>
                </a:cxn>
                <a:cxn ang="0">
                  <a:pos x="8" y="40"/>
                </a:cxn>
                <a:cxn ang="0">
                  <a:pos x="14" y="41"/>
                </a:cxn>
                <a:cxn ang="0">
                  <a:pos x="21" y="41"/>
                </a:cxn>
                <a:cxn ang="0">
                  <a:pos x="23" y="40"/>
                </a:cxn>
                <a:cxn ang="0">
                  <a:pos x="29" y="39"/>
                </a:cxn>
                <a:cxn ang="0">
                  <a:pos x="37" y="38"/>
                </a:cxn>
                <a:cxn ang="0">
                  <a:pos x="47" y="36"/>
                </a:cxn>
                <a:cxn ang="0">
                  <a:pos x="59" y="35"/>
                </a:cxn>
                <a:cxn ang="0">
                  <a:pos x="73" y="33"/>
                </a:cxn>
                <a:cxn ang="0">
                  <a:pos x="88" y="33"/>
                </a:cxn>
                <a:cxn ang="0">
                  <a:pos x="104" y="35"/>
                </a:cxn>
                <a:cxn ang="0">
                  <a:pos x="121" y="37"/>
                </a:cxn>
                <a:cxn ang="0">
                  <a:pos x="137" y="40"/>
                </a:cxn>
                <a:cxn ang="0">
                  <a:pos x="155" y="47"/>
                </a:cxn>
                <a:cxn ang="0">
                  <a:pos x="172" y="55"/>
                </a:cxn>
                <a:cxn ang="0">
                  <a:pos x="188" y="66"/>
                </a:cxn>
                <a:cxn ang="0">
                  <a:pos x="204" y="81"/>
                </a:cxn>
                <a:cxn ang="0">
                  <a:pos x="219" y="97"/>
                </a:cxn>
                <a:cxn ang="0">
                  <a:pos x="232" y="117"/>
                </a:cxn>
                <a:cxn ang="0">
                  <a:pos x="236" y="122"/>
                </a:cxn>
                <a:cxn ang="0">
                  <a:pos x="241" y="124"/>
                </a:cxn>
                <a:cxn ang="0">
                  <a:pos x="248" y="126"/>
                </a:cxn>
                <a:cxn ang="0">
                  <a:pos x="254" y="123"/>
                </a:cxn>
                <a:cxn ang="0">
                  <a:pos x="258" y="119"/>
                </a:cxn>
                <a:cxn ang="0">
                  <a:pos x="262" y="114"/>
                </a:cxn>
                <a:cxn ang="0">
                  <a:pos x="263" y="107"/>
                </a:cxn>
                <a:cxn ang="0">
                  <a:pos x="261" y="101"/>
                </a:cxn>
                <a:cxn ang="0">
                  <a:pos x="245" y="77"/>
                </a:cxn>
                <a:cxn ang="0">
                  <a:pos x="227" y="56"/>
                </a:cxn>
                <a:cxn ang="0">
                  <a:pos x="209" y="40"/>
                </a:cxn>
                <a:cxn ang="0">
                  <a:pos x="189" y="26"/>
                </a:cxn>
                <a:cxn ang="0">
                  <a:pos x="168" y="17"/>
                </a:cxn>
                <a:cxn ang="0">
                  <a:pos x="148" y="9"/>
                </a:cxn>
                <a:cxn ang="0">
                  <a:pos x="127" y="5"/>
                </a:cxn>
                <a:cxn ang="0">
                  <a:pos x="107" y="1"/>
                </a:cxn>
                <a:cxn ang="0">
                  <a:pos x="88" y="0"/>
                </a:cxn>
                <a:cxn ang="0">
                  <a:pos x="71" y="0"/>
                </a:cxn>
                <a:cxn ang="0">
                  <a:pos x="54" y="1"/>
                </a:cxn>
                <a:cxn ang="0">
                  <a:pos x="41" y="3"/>
                </a:cxn>
                <a:cxn ang="0">
                  <a:pos x="28" y="5"/>
                </a:cxn>
                <a:cxn ang="0">
                  <a:pos x="20" y="7"/>
                </a:cxn>
                <a:cxn ang="0">
                  <a:pos x="14" y="8"/>
                </a:cxn>
                <a:cxn ang="0">
                  <a:pos x="12" y="9"/>
                </a:cxn>
              </a:cxnLst>
              <a:rect l="0" t="0" r="r" b="b"/>
              <a:pathLst>
                <a:path w="263" h="126">
                  <a:moveTo>
                    <a:pt x="12" y="9"/>
                  </a:moveTo>
                  <a:lnTo>
                    <a:pt x="6" y="13"/>
                  </a:lnTo>
                  <a:lnTo>
                    <a:pt x="1" y="17"/>
                  </a:lnTo>
                  <a:lnTo>
                    <a:pt x="0" y="23"/>
                  </a:lnTo>
                  <a:lnTo>
                    <a:pt x="0" y="30"/>
                  </a:lnTo>
                  <a:lnTo>
                    <a:pt x="4" y="36"/>
                  </a:lnTo>
                  <a:lnTo>
                    <a:pt x="8" y="40"/>
                  </a:lnTo>
                  <a:lnTo>
                    <a:pt x="14" y="41"/>
                  </a:lnTo>
                  <a:lnTo>
                    <a:pt x="21" y="41"/>
                  </a:lnTo>
                  <a:lnTo>
                    <a:pt x="23" y="40"/>
                  </a:lnTo>
                  <a:lnTo>
                    <a:pt x="29" y="39"/>
                  </a:lnTo>
                  <a:lnTo>
                    <a:pt x="37" y="38"/>
                  </a:lnTo>
                  <a:lnTo>
                    <a:pt x="47" y="36"/>
                  </a:lnTo>
                  <a:lnTo>
                    <a:pt x="59" y="35"/>
                  </a:lnTo>
                  <a:lnTo>
                    <a:pt x="73" y="33"/>
                  </a:lnTo>
                  <a:lnTo>
                    <a:pt x="88" y="33"/>
                  </a:lnTo>
                  <a:lnTo>
                    <a:pt x="104" y="35"/>
                  </a:lnTo>
                  <a:lnTo>
                    <a:pt x="121" y="37"/>
                  </a:lnTo>
                  <a:lnTo>
                    <a:pt x="137" y="40"/>
                  </a:lnTo>
                  <a:lnTo>
                    <a:pt x="155" y="47"/>
                  </a:lnTo>
                  <a:lnTo>
                    <a:pt x="172" y="55"/>
                  </a:lnTo>
                  <a:lnTo>
                    <a:pt x="188" y="66"/>
                  </a:lnTo>
                  <a:lnTo>
                    <a:pt x="204" y="81"/>
                  </a:lnTo>
                  <a:lnTo>
                    <a:pt x="219" y="97"/>
                  </a:lnTo>
                  <a:lnTo>
                    <a:pt x="232" y="117"/>
                  </a:lnTo>
                  <a:lnTo>
                    <a:pt x="236" y="122"/>
                  </a:lnTo>
                  <a:lnTo>
                    <a:pt x="241" y="124"/>
                  </a:lnTo>
                  <a:lnTo>
                    <a:pt x="248" y="126"/>
                  </a:lnTo>
                  <a:lnTo>
                    <a:pt x="254" y="123"/>
                  </a:lnTo>
                  <a:lnTo>
                    <a:pt x="258" y="119"/>
                  </a:lnTo>
                  <a:lnTo>
                    <a:pt x="262" y="114"/>
                  </a:lnTo>
                  <a:lnTo>
                    <a:pt x="263" y="107"/>
                  </a:lnTo>
                  <a:lnTo>
                    <a:pt x="261" y="101"/>
                  </a:lnTo>
                  <a:lnTo>
                    <a:pt x="245" y="77"/>
                  </a:lnTo>
                  <a:lnTo>
                    <a:pt x="227" y="56"/>
                  </a:lnTo>
                  <a:lnTo>
                    <a:pt x="209" y="40"/>
                  </a:lnTo>
                  <a:lnTo>
                    <a:pt x="189" y="26"/>
                  </a:lnTo>
                  <a:lnTo>
                    <a:pt x="168" y="17"/>
                  </a:lnTo>
                  <a:lnTo>
                    <a:pt x="148" y="9"/>
                  </a:lnTo>
                  <a:lnTo>
                    <a:pt x="127" y="5"/>
                  </a:lnTo>
                  <a:lnTo>
                    <a:pt x="107" y="1"/>
                  </a:lnTo>
                  <a:lnTo>
                    <a:pt x="88" y="0"/>
                  </a:lnTo>
                  <a:lnTo>
                    <a:pt x="71" y="0"/>
                  </a:lnTo>
                  <a:lnTo>
                    <a:pt x="54" y="1"/>
                  </a:lnTo>
                  <a:lnTo>
                    <a:pt x="41" y="3"/>
                  </a:lnTo>
                  <a:lnTo>
                    <a:pt x="28" y="5"/>
                  </a:lnTo>
                  <a:lnTo>
                    <a:pt x="20" y="7"/>
                  </a:lnTo>
                  <a:lnTo>
                    <a:pt x="14" y="8"/>
                  </a:lnTo>
                  <a:lnTo>
                    <a:pt x="12" y="9"/>
                  </a:lnTo>
                  <a:close/>
                </a:path>
              </a:pathLst>
            </a:custGeom>
            <a:solidFill>
              <a:srgbClr val="000000"/>
            </a:solidFill>
            <a:ln w="9525">
              <a:noFill/>
              <a:round/>
              <a:headEnd/>
              <a:tailEnd/>
            </a:ln>
          </p:spPr>
          <p:txBody>
            <a:bodyPr/>
            <a:lstStyle/>
            <a:p>
              <a:endParaRPr lang="en-US"/>
            </a:p>
          </p:txBody>
        </p:sp>
        <p:sp>
          <p:nvSpPr>
            <p:cNvPr id="20533" name="Freeform 53"/>
            <p:cNvSpPr>
              <a:spLocks/>
            </p:cNvSpPr>
            <p:nvPr/>
          </p:nvSpPr>
          <p:spPr bwMode="auto">
            <a:xfrm>
              <a:off x="5076" y="3396"/>
              <a:ext cx="95" cy="75"/>
            </a:xfrm>
            <a:custGeom>
              <a:avLst/>
              <a:gdLst/>
              <a:ahLst/>
              <a:cxnLst>
                <a:cxn ang="0">
                  <a:pos x="36" y="6"/>
                </a:cxn>
                <a:cxn ang="0">
                  <a:pos x="25" y="13"/>
                </a:cxn>
                <a:cxn ang="0">
                  <a:pos x="16" y="23"/>
                </a:cxn>
                <a:cxn ang="0">
                  <a:pos x="9" y="36"/>
                </a:cxn>
                <a:cxn ang="0">
                  <a:pos x="5" y="50"/>
                </a:cxn>
                <a:cxn ang="0">
                  <a:pos x="1" y="68"/>
                </a:cxn>
                <a:cxn ang="0">
                  <a:pos x="0" y="88"/>
                </a:cxn>
                <a:cxn ang="0">
                  <a:pos x="0" y="111"/>
                </a:cxn>
                <a:cxn ang="0">
                  <a:pos x="2" y="136"/>
                </a:cxn>
                <a:cxn ang="0">
                  <a:pos x="5" y="143"/>
                </a:cxn>
                <a:cxn ang="0">
                  <a:pos x="8" y="147"/>
                </a:cxn>
                <a:cxn ang="0">
                  <a:pos x="14" y="151"/>
                </a:cxn>
                <a:cxn ang="0">
                  <a:pos x="21" y="151"/>
                </a:cxn>
                <a:cxn ang="0">
                  <a:pos x="28" y="149"/>
                </a:cxn>
                <a:cxn ang="0">
                  <a:pos x="32" y="145"/>
                </a:cxn>
                <a:cxn ang="0">
                  <a:pos x="36" y="139"/>
                </a:cxn>
                <a:cxn ang="0">
                  <a:pos x="36" y="133"/>
                </a:cxn>
                <a:cxn ang="0">
                  <a:pos x="33" y="96"/>
                </a:cxn>
                <a:cxn ang="0">
                  <a:pos x="35" y="67"/>
                </a:cxn>
                <a:cxn ang="0">
                  <a:pos x="42" y="47"/>
                </a:cxn>
                <a:cxn ang="0">
                  <a:pos x="52" y="36"/>
                </a:cxn>
                <a:cxn ang="0">
                  <a:pos x="62" y="33"/>
                </a:cxn>
                <a:cxn ang="0">
                  <a:pos x="76" y="35"/>
                </a:cxn>
                <a:cxn ang="0">
                  <a:pos x="91" y="39"/>
                </a:cxn>
                <a:cxn ang="0">
                  <a:pos x="107" y="47"/>
                </a:cxn>
                <a:cxn ang="0">
                  <a:pos x="122" y="56"/>
                </a:cxn>
                <a:cxn ang="0">
                  <a:pos x="137" y="67"/>
                </a:cxn>
                <a:cxn ang="0">
                  <a:pos x="151" y="76"/>
                </a:cxn>
                <a:cxn ang="0">
                  <a:pos x="161" y="85"/>
                </a:cxn>
                <a:cxn ang="0">
                  <a:pos x="167" y="89"/>
                </a:cxn>
                <a:cxn ang="0">
                  <a:pos x="173" y="90"/>
                </a:cxn>
                <a:cxn ang="0">
                  <a:pos x="179" y="89"/>
                </a:cxn>
                <a:cxn ang="0">
                  <a:pos x="184" y="84"/>
                </a:cxn>
                <a:cxn ang="0">
                  <a:pos x="188" y="78"/>
                </a:cxn>
                <a:cxn ang="0">
                  <a:pos x="189" y="73"/>
                </a:cxn>
                <a:cxn ang="0">
                  <a:pos x="187" y="66"/>
                </a:cxn>
                <a:cxn ang="0">
                  <a:pos x="183" y="61"/>
                </a:cxn>
                <a:cxn ang="0">
                  <a:pos x="176" y="55"/>
                </a:cxn>
                <a:cxn ang="0">
                  <a:pos x="164" y="45"/>
                </a:cxn>
                <a:cxn ang="0">
                  <a:pos x="146" y="32"/>
                </a:cxn>
                <a:cxn ang="0">
                  <a:pos x="126" y="20"/>
                </a:cxn>
                <a:cxn ang="0">
                  <a:pos x="104" y="9"/>
                </a:cxn>
                <a:cxn ang="0">
                  <a:pos x="81" y="1"/>
                </a:cxn>
                <a:cxn ang="0">
                  <a:pos x="58" y="0"/>
                </a:cxn>
                <a:cxn ang="0">
                  <a:pos x="36" y="6"/>
                </a:cxn>
              </a:cxnLst>
              <a:rect l="0" t="0" r="r" b="b"/>
              <a:pathLst>
                <a:path w="189" h="151">
                  <a:moveTo>
                    <a:pt x="36" y="6"/>
                  </a:moveTo>
                  <a:lnTo>
                    <a:pt x="25" y="13"/>
                  </a:lnTo>
                  <a:lnTo>
                    <a:pt x="16" y="23"/>
                  </a:lnTo>
                  <a:lnTo>
                    <a:pt x="9" y="36"/>
                  </a:lnTo>
                  <a:lnTo>
                    <a:pt x="5" y="50"/>
                  </a:lnTo>
                  <a:lnTo>
                    <a:pt x="1" y="68"/>
                  </a:lnTo>
                  <a:lnTo>
                    <a:pt x="0" y="88"/>
                  </a:lnTo>
                  <a:lnTo>
                    <a:pt x="0" y="111"/>
                  </a:lnTo>
                  <a:lnTo>
                    <a:pt x="2" y="136"/>
                  </a:lnTo>
                  <a:lnTo>
                    <a:pt x="5" y="143"/>
                  </a:lnTo>
                  <a:lnTo>
                    <a:pt x="8" y="147"/>
                  </a:lnTo>
                  <a:lnTo>
                    <a:pt x="14" y="151"/>
                  </a:lnTo>
                  <a:lnTo>
                    <a:pt x="21" y="151"/>
                  </a:lnTo>
                  <a:lnTo>
                    <a:pt x="28" y="149"/>
                  </a:lnTo>
                  <a:lnTo>
                    <a:pt x="32" y="145"/>
                  </a:lnTo>
                  <a:lnTo>
                    <a:pt x="36" y="139"/>
                  </a:lnTo>
                  <a:lnTo>
                    <a:pt x="36" y="133"/>
                  </a:lnTo>
                  <a:lnTo>
                    <a:pt x="33" y="96"/>
                  </a:lnTo>
                  <a:lnTo>
                    <a:pt x="35" y="67"/>
                  </a:lnTo>
                  <a:lnTo>
                    <a:pt x="42" y="47"/>
                  </a:lnTo>
                  <a:lnTo>
                    <a:pt x="52" y="36"/>
                  </a:lnTo>
                  <a:lnTo>
                    <a:pt x="62" y="33"/>
                  </a:lnTo>
                  <a:lnTo>
                    <a:pt x="76" y="35"/>
                  </a:lnTo>
                  <a:lnTo>
                    <a:pt x="91" y="39"/>
                  </a:lnTo>
                  <a:lnTo>
                    <a:pt x="107" y="47"/>
                  </a:lnTo>
                  <a:lnTo>
                    <a:pt x="122" y="56"/>
                  </a:lnTo>
                  <a:lnTo>
                    <a:pt x="137" y="67"/>
                  </a:lnTo>
                  <a:lnTo>
                    <a:pt x="151" y="76"/>
                  </a:lnTo>
                  <a:lnTo>
                    <a:pt x="161" y="85"/>
                  </a:lnTo>
                  <a:lnTo>
                    <a:pt x="167" y="89"/>
                  </a:lnTo>
                  <a:lnTo>
                    <a:pt x="173" y="90"/>
                  </a:lnTo>
                  <a:lnTo>
                    <a:pt x="179" y="89"/>
                  </a:lnTo>
                  <a:lnTo>
                    <a:pt x="184" y="84"/>
                  </a:lnTo>
                  <a:lnTo>
                    <a:pt x="188" y="78"/>
                  </a:lnTo>
                  <a:lnTo>
                    <a:pt x="189" y="73"/>
                  </a:lnTo>
                  <a:lnTo>
                    <a:pt x="187" y="66"/>
                  </a:lnTo>
                  <a:lnTo>
                    <a:pt x="183" y="61"/>
                  </a:lnTo>
                  <a:lnTo>
                    <a:pt x="176" y="55"/>
                  </a:lnTo>
                  <a:lnTo>
                    <a:pt x="164" y="45"/>
                  </a:lnTo>
                  <a:lnTo>
                    <a:pt x="146" y="32"/>
                  </a:lnTo>
                  <a:lnTo>
                    <a:pt x="126" y="20"/>
                  </a:lnTo>
                  <a:lnTo>
                    <a:pt x="104" y="9"/>
                  </a:lnTo>
                  <a:lnTo>
                    <a:pt x="81" y="1"/>
                  </a:lnTo>
                  <a:lnTo>
                    <a:pt x="58" y="0"/>
                  </a:lnTo>
                  <a:lnTo>
                    <a:pt x="36" y="6"/>
                  </a:lnTo>
                  <a:close/>
                </a:path>
              </a:pathLst>
            </a:custGeom>
            <a:solidFill>
              <a:srgbClr val="000000"/>
            </a:solidFill>
            <a:ln w="9525">
              <a:noFill/>
              <a:round/>
              <a:headEnd/>
              <a:tailEnd/>
            </a:ln>
          </p:spPr>
          <p:txBody>
            <a:bodyPr/>
            <a:lstStyle/>
            <a:p>
              <a:endParaRPr lang="en-US"/>
            </a:p>
          </p:txBody>
        </p:sp>
        <p:sp>
          <p:nvSpPr>
            <p:cNvPr id="20534" name="Freeform 54"/>
            <p:cNvSpPr>
              <a:spLocks/>
            </p:cNvSpPr>
            <p:nvPr/>
          </p:nvSpPr>
          <p:spPr bwMode="auto">
            <a:xfrm>
              <a:off x="5101" y="3322"/>
              <a:ext cx="102" cy="59"/>
            </a:xfrm>
            <a:custGeom>
              <a:avLst/>
              <a:gdLst/>
              <a:ahLst/>
              <a:cxnLst>
                <a:cxn ang="0">
                  <a:pos x="0" y="16"/>
                </a:cxn>
                <a:cxn ang="0">
                  <a:pos x="1" y="23"/>
                </a:cxn>
                <a:cxn ang="0">
                  <a:pos x="4" y="27"/>
                </a:cxn>
                <a:cxn ang="0">
                  <a:pos x="9" y="32"/>
                </a:cxn>
                <a:cxn ang="0">
                  <a:pos x="16" y="33"/>
                </a:cxn>
                <a:cxn ang="0">
                  <a:pos x="49" y="38"/>
                </a:cxn>
                <a:cxn ang="0">
                  <a:pos x="79" y="47"/>
                </a:cxn>
                <a:cxn ang="0">
                  <a:pos x="106" y="60"/>
                </a:cxn>
                <a:cxn ang="0">
                  <a:pos x="130" y="73"/>
                </a:cxn>
                <a:cxn ang="0">
                  <a:pos x="148" y="87"/>
                </a:cxn>
                <a:cxn ang="0">
                  <a:pos x="163" y="99"/>
                </a:cxn>
                <a:cxn ang="0">
                  <a:pos x="171" y="108"/>
                </a:cxn>
                <a:cxn ang="0">
                  <a:pos x="175" y="111"/>
                </a:cxn>
                <a:cxn ang="0">
                  <a:pos x="179" y="115"/>
                </a:cxn>
                <a:cxn ang="0">
                  <a:pos x="186" y="117"/>
                </a:cxn>
                <a:cxn ang="0">
                  <a:pos x="192" y="116"/>
                </a:cxn>
                <a:cxn ang="0">
                  <a:pos x="198" y="113"/>
                </a:cxn>
                <a:cxn ang="0">
                  <a:pos x="202" y="108"/>
                </a:cxn>
                <a:cxn ang="0">
                  <a:pos x="204" y="101"/>
                </a:cxn>
                <a:cxn ang="0">
                  <a:pos x="204" y="95"/>
                </a:cxn>
                <a:cxn ang="0">
                  <a:pos x="200" y="90"/>
                </a:cxn>
                <a:cxn ang="0">
                  <a:pos x="196" y="85"/>
                </a:cxn>
                <a:cxn ang="0">
                  <a:pos x="185" y="75"/>
                </a:cxn>
                <a:cxn ang="0">
                  <a:pos x="169" y="61"/>
                </a:cxn>
                <a:cxn ang="0">
                  <a:pos x="147" y="45"/>
                </a:cxn>
                <a:cxn ang="0">
                  <a:pos x="121" y="30"/>
                </a:cxn>
                <a:cxn ang="0">
                  <a:pos x="89" y="15"/>
                </a:cxn>
                <a:cxn ang="0">
                  <a:pos x="55" y="4"/>
                </a:cxn>
                <a:cxn ang="0">
                  <a:pos x="17" y="0"/>
                </a:cxn>
                <a:cxn ang="0">
                  <a:pos x="10" y="1"/>
                </a:cxn>
                <a:cxn ang="0">
                  <a:pos x="5" y="4"/>
                </a:cxn>
                <a:cxn ang="0">
                  <a:pos x="1" y="9"/>
                </a:cxn>
                <a:cxn ang="0">
                  <a:pos x="0" y="16"/>
                </a:cxn>
              </a:cxnLst>
              <a:rect l="0" t="0" r="r" b="b"/>
              <a:pathLst>
                <a:path w="204" h="117">
                  <a:moveTo>
                    <a:pt x="0" y="16"/>
                  </a:moveTo>
                  <a:lnTo>
                    <a:pt x="1" y="23"/>
                  </a:lnTo>
                  <a:lnTo>
                    <a:pt x="4" y="27"/>
                  </a:lnTo>
                  <a:lnTo>
                    <a:pt x="9" y="32"/>
                  </a:lnTo>
                  <a:lnTo>
                    <a:pt x="16" y="33"/>
                  </a:lnTo>
                  <a:lnTo>
                    <a:pt x="49" y="38"/>
                  </a:lnTo>
                  <a:lnTo>
                    <a:pt x="79" y="47"/>
                  </a:lnTo>
                  <a:lnTo>
                    <a:pt x="106" y="60"/>
                  </a:lnTo>
                  <a:lnTo>
                    <a:pt x="130" y="73"/>
                  </a:lnTo>
                  <a:lnTo>
                    <a:pt x="148" y="87"/>
                  </a:lnTo>
                  <a:lnTo>
                    <a:pt x="163" y="99"/>
                  </a:lnTo>
                  <a:lnTo>
                    <a:pt x="171" y="108"/>
                  </a:lnTo>
                  <a:lnTo>
                    <a:pt x="175" y="111"/>
                  </a:lnTo>
                  <a:lnTo>
                    <a:pt x="179" y="115"/>
                  </a:lnTo>
                  <a:lnTo>
                    <a:pt x="186" y="117"/>
                  </a:lnTo>
                  <a:lnTo>
                    <a:pt x="192" y="116"/>
                  </a:lnTo>
                  <a:lnTo>
                    <a:pt x="198" y="113"/>
                  </a:lnTo>
                  <a:lnTo>
                    <a:pt x="202" y="108"/>
                  </a:lnTo>
                  <a:lnTo>
                    <a:pt x="204" y="101"/>
                  </a:lnTo>
                  <a:lnTo>
                    <a:pt x="204" y="95"/>
                  </a:lnTo>
                  <a:lnTo>
                    <a:pt x="200" y="90"/>
                  </a:lnTo>
                  <a:lnTo>
                    <a:pt x="196" y="85"/>
                  </a:lnTo>
                  <a:lnTo>
                    <a:pt x="185" y="75"/>
                  </a:lnTo>
                  <a:lnTo>
                    <a:pt x="169" y="61"/>
                  </a:lnTo>
                  <a:lnTo>
                    <a:pt x="147" y="45"/>
                  </a:lnTo>
                  <a:lnTo>
                    <a:pt x="121" y="30"/>
                  </a:lnTo>
                  <a:lnTo>
                    <a:pt x="89" y="15"/>
                  </a:lnTo>
                  <a:lnTo>
                    <a:pt x="55" y="4"/>
                  </a:lnTo>
                  <a:lnTo>
                    <a:pt x="17" y="0"/>
                  </a:lnTo>
                  <a:lnTo>
                    <a:pt x="10" y="1"/>
                  </a:lnTo>
                  <a:lnTo>
                    <a:pt x="5" y="4"/>
                  </a:lnTo>
                  <a:lnTo>
                    <a:pt x="1" y="9"/>
                  </a:lnTo>
                  <a:lnTo>
                    <a:pt x="0" y="16"/>
                  </a:lnTo>
                  <a:close/>
                </a:path>
              </a:pathLst>
            </a:custGeom>
            <a:solidFill>
              <a:srgbClr val="000000"/>
            </a:solidFill>
            <a:ln w="9525">
              <a:noFill/>
              <a:round/>
              <a:headEnd/>
              <a:tailEnd/>
            </a:ln>
          </p:spPr>
          <p:txBody>
            <a:bodyPr/>
            <a:lstStyle/>
            <a:p>
              <a:endParaRPr lang="en-US"/>
            </a:p>
          </p:txBody>
        </p:sp>
        <p:sp>
          <p:nvSpPr>
            <p:cNvPr id="20535" name="Freeform 55"/>
            <p:cNvSpPr>
              <a:spLocks/>
            </p:cNvSpPr>
            <p:nvPr/>
          </p:nvSpPr>
          <p:spPr bwMode="auto">
            <a:xfrm>
              <a:off x="5243" y="3348"/>
              <a:ext cx="102" cy="39"/>
            </a:xfrm>
            <a:custGeom>
              <a:avLst/>
              <a:gdLst/>
              <a:ahLst/>
              <a:cxnLst>
                <a:cxn ang="0">
                  <a:pos x="9" y="15"/>
                </a:cxn>
                <a:cxn ang="0">
                  <a:pos x="5" y="18"/>
                </a:cxn>
                <a:cxn ang="0">
                  <a:pos x="1" y="24"/>
                </a:cxn>
                <a:cxn ang="0">
                  <a:pos x="0" y="30"/>
                </a:cxn>
                <a:cxn ang="0">
                  <a:pos x="2" y="36"/>
                </a:cxn>
                <a:cxn ang="0">
                  <a:pos x="6" y="41"/>
                </a:cxn>
                <a:cxn ang="0">
                  <a:pos x="12" y="45"/>
                </a:cxn>
                <a:cxn ang="0">
                  <a:pos x="19" y="46"/>
                </a:cxn>
                <a:cxn ang="0">
                  <a:pos x="24" y="45"/>
                </a:cxn>
                <a:cxn ang="0">
                  <a:pos x="29" y="42"/>
                </a:cxn>
                <a:cxn ang="0">
                  <a:pos x="39" y="39"/>
                </a:cxn>
                <a:cxn ang="0">
                  <a:pos x="54" y="35"/>
                </a:cxn>
                <a:cxn ang="0">
                  <a:pos x="74" y="33"/>
                </a:cxn>
                <a:cxn ang="0">
                  <a:pos x="97" y="34"/>
                </a:cxn>
                <a:cxn ang="0">
                  <a:pos x="122" y="40"/>
                </a:cxn>
                <a:cxn ang="0">
                  <a:pos x="150" y="53"/>
                </a:cxn>
                <a:cxn ang="0">
                  <a:pos x="178" y="73"/>
                </a:cxn>
                <a:cxn ang="0">
                  <a:pos x="183" y="77"/>
                </a:cxn>
                <a:cxn ang="0">
                  <a:pos x="189" y="78"/>
                </a:cxn>
                <a:cxn ang="0">
                  <a:pos x="196" y="77"/>
                </a:cxn>
                <a:cxn ang="0">
                  <a:pos x="201" y="72"/>
                </a:cxn>
                <a:cxn ang="0">
                  <a:pos x="204" y="66"/>
                </a:cxn>
                <a:cxn ang="0">
                  <a:pos x="205" y="61"/>
                </a:cxn>
                <a:cxn ang="0">
                  <a:pos x="203" y="54"/>
                </a:cxn>
                <a:cxn ang="0">
                  <a:pos x="199" y="49"/>
                </a:cxn>
                <a:cxn ang="0">
                  <a:pos x="182" y="35"/>
                </a:cxn>
                <a:cxn ang="0">
                  <a:pos x="165" y="24"/>
                </a:cxn>
                <a:cxn ang="0">
                  <a:pos x="148" y="15"/>
                </a:cxn>
                <a:cxn ang="0">
                  <a:pos x="131" y="9"/>
                </a:cxn>
                <a:cxn ang="0">
                  <a:pos x="115" y="4"/>
                </a:cxn>
                <a:cxn ang="0">
                  <a:pos x="100" y="1"/>
                </a:cxn>
                <a:cxn ang="0">
                  <a:pos x="85" y="0"/>
                </a:cxn>
                <a:cxn ang="0">
                  <a:pos x="72" y="0"/>
                </a:cxn>
                <a:cxn ang="0">
                  <a:pos x="59" y="1"/>
                </a:cxn>
                <a:cxn ang="0">
                  <a:pos x="47" y="3"/>
                </a:cxn>
                <a:cxn ang="0">
                  <a:pos x="37" y="5"/>
                </a:cxn>
                <a:cxn ang="0">
                  <a:pos x="28" y="8"/>
                </a:cxn>
                <a:cxn ang="0">
                  <a:pos x="21" y="10"/>
                </a:cxn>
                <a:cxn ang="0">
                  <a:pos x="15" y="12"/>
                </a:cxn>
                <a:cxn ang="0">
                  <a:pos x="12" y="13"/>
                </a:cxn>
                <a:cxn ang="0">
                  <a:pos x="9" y="15"/>
                </a:cxn>
              </a:cxnLst>
              <a:rect l="0" t="0" r="r" b="b"/>
              <a:pathLst>
                <a:path w="205" h="78">
                  <a:moveTo>
                    <a:pt x="9" y="15"/>
                  </a:moveTo>
                  <a:lnTo>
                    <a:pt x="5" y="18"/>
                  </a:lnTo>
                  <a:lnTo>
                    <a:pt x="1" y="24"/>
                  </a:lnTo>
                  <a:lnTo>
                    <a:pt x="0" y="30"/>
                  </a:lnTo>
                  <a:lnTo>
                    <a:pt x="2" y="36"/>
                  </a:lnTo>
                  <a:lnTo>
                    <a:pt x="6" y="41"/>
                  </a:lnTo>
                  <a:lnTo>
                    <a:pt x="12" y="45"/>
                  </a:lnTo>
                  <a:lnTo>
                    <a:pt x="19" y="46"/>
                  </a:lnTo>
                  <a:lnTo>
                    <a:pt x="24" y="45"/>
                  </a:lnTo>
                  <a:lnTo>
                    <a:pt x="29" y="42"/>
                  </a:lnTo>
                  <a:lnTo>
                    <a:pt x="39" y="39"/>
                  </a:lnTo>
                  <a:lnTo>
                    <a:pt x="54" y="35"/>
                  </a:lnTo>
                  <a:lnTo>
                    <a:pt x="74" y="33"/>
                  </a:lnTo>
                  <a:lnTo>
                    <a:pt x="97" y="34"/>
                  </a:lnTo>
                  <a:lnTo>
                    <a:pt x="122" y="40"/>
                  </a:lnTo>
                  <a:lnTo>
                    <a:pt x="150" y="53"/>
                  </a:lnTo>
                  <a:lnTo>
                    <a:pt x="178" y="73"/>
                  </a:lnTo>
                  <a:lnTo>
                    <a:pt x="183" y="77"/>
                  </a:lnTo>
                  <a:lnTo>
                    <a:pt x="189" y="78"/>
                  </a:lnTo>
                  <a:lnTo>
                    <a:pt x="196" y="77"/>
                  </a:lnTo>
                  <a:lnTo>
                    <a:pt x="201" y="72"/>
                  </a:lnTo>
                  <a:lnTo>
                    <a:pt x="204" y="66"/>
                  </a:lnTo>
                  <a:lnTo>
                    <a:pt x="205" y="61"/>
                  </a:lnTo>
                  <a:lnTo>
                    <a:pt x="203" y="54"/>
                  </a:lnTo>
                  <a:lnTo>
                    <a:pt x="199" y="49"/>
                  </a:lnTo>
                  <a:lnTo>
                    <a:pt x="182" y="35"/>
                  </a:lnTo>
                  <a:lnTo>
                    <a:pt x="165" y="24"/>
                  </a:lnTo>
                  <a:lnTo>
                    <a:pt x="148" y="15"/>
                  </a:lnTo>
                  <a:lnTo>
                    <a:pt x="131" y="9"/>
                  </a:lnTo>
                  <a:lnTo>
                    <a:pt x="115" y="4"/>
                  </a:lnTo>
                  <a:lnTo>
                    <a:pt x="100" y="1"/>
                  </a:lnTo>
                  <a:lnTo>
                    <a:pt x="85" y="0"/>
                  </a:lnTo>
                  <a:lnTo>
                    <a:pt x="72" y="0"/>
                  </a:lnTo>
                  <a:lnTo>
                    <a:pt x="59" y="1"/>
                  </a:lnTo>
                  <a:lnTo>
                    <a:pt x="47" y="3"/>
                  </a:lnTo>
                  <a:lnTo>
                    <a:pt x="37" y="5"/>
                  </a:lnTo>
                  <a:lnTo>
                    <a:pt x="28" y="8"/>
                  </a:lnTo>
                  <a:lnTo>
                    <a:pt x="21" y="10"/>
                  </a:lnTo>
                  <a:lnTo>
                    <a:pt x="15" y="12"/>
                  </a:lnTo>
                  <a:lnTo>
                    <a:pt x="12" y="13"/>
                  </a:lnTo>
                  <a:lnTo>
                    <a:pt x="9" y="15"/>
                  </a:lnTo>
                  <a:close/>
                </a:path>
              </a:pathLst>
            </a:custGeom>
            <a:solidFill>
              <a:srgbClr val="000000"/>
            </a:solidFill>
            <a:ln w="9525">
              <a:noFill/>
              <a:round/>
              <a:headEnd/>
              <a:tailEnd/>
            </a:ln>
          </p:spPr>
          <p:txBody>
            <a:bodyPr/>
            <a:lstStyle/>
            <a:p>
              <a:endParaRPr lang="en-US"/>
            </a:p>
          </p:txBody>
        </p:sp>
        <p:sp>
          <p:nvSpPr>
            <p:cNvPr id="20536" name="Freeform 56"/>
            <p:cNvSpPr>
              <a:spLocks/>
            </p:cNvSpPr>
            <p:nvPr/>
          </p:nvSpPr>
          <p:spPr bwMode="auto">
            <a:xfrm>
              <a:off x="5210" y="3494"/>
              <a:ext cx="23" cy="31"/>
            </a:xfrm>
            <a:custGeom>
              <a:avLst/>
              <a:gdLst/>
              <a:ahLst/>
              <a:cxnLst>
                <a:cxn ang="0">
                  <a:pos x="8" y="6"/>
                </a:cxn>
                <a:cxn ang="0">
                  <a:pos x="0" y="43"/>
                </a:cxn>
                <a:cxn ang="0">
                  <a:pos x="0" y="46"/>
                </a:cxn>
                <a:cxn ang="0">
                  <a:pos x="1" y="50"/>
                </a:cxn>
                <a:cxn ang="0">
                  <a:pos x="2" y="52"/>
                </a:cxn>
                <a:cxn ang="0">
                  <a:pos x="4" y="53"/>
                </a:cxn>
                <a:cxn ang="0">
                  <a:pos x="35" y="62"/>
                </a:cxn>
                <a:cxn ang="0">
                  <a:pos x="39" y="62"/>
                </a:cxn>
                <a:cxn ang="0">
                  <a:pos x="42" y="61"/>
                </a:cxn>
                <a:cxn ang="0">
                  <a:pos x="45" y="60"/>
                </a:cxn>
                <a:cxn ang="0">
                  <a:pos x="46" y="56"/>
                </a:cxn>
                <a:cxn ang="0">
                  <a:pos x="46" y="56"/>
                </a:cxn>
                <a:cxn ang="0">
                  <a:pos x="46" y="55"/>
                </a:cxn>
                <a:cxn ang="0">
                  <a:pos x="46" y="55"/>
                </a:cxn>
                <a:cxn ang="0">
                  <a:pos x="46" y="54"/>
                </a:cxn>
                <a:cxn ang="0">
                  <a:pos x="46" y="52"/>
                </a:cxn>
                <a:cxn ang="0">
                  <a:pos x="45" y="50"/>
                </a:cxn>
                <a:cxn ang="0">
                  <a:pos x="42" y="48"/>
                </a:cxn>
                <a:cxn ang="0">
                  <a:pos x="40" y="47"/>
                </a:cxn>
                <a:cxn ang="0">
                  <a:pos x="38" y="46"/>
                </a:cxn>
                <a:cxn ang="0">
                  <a:pos x="32" y="44"/>
                </a:cxn>
                <a:cxn ang="0">
                  <a:pos x="24" y="42"/>
                </a:cxn>
                <a:cxn ang="0">
                  <a:pos x="17" y="39"/>
                </a:cxn>
                <a:cxn ang="0">
                  <a:pos x="19" y="31"/>
                </a:cxn>
                <a:cxn ang="0">
                  <a:pos x="21" y="21"/>
                </a:cxn>
                <a:cxn ang="0">
                  <a:pos x="23" y="14"/>
                </a:cxn>
                <a:cxn ang="0">
                  <a:pos x="24" y="10"/>
                </a:cxn>
                <a:cxn ang="0">
                  <a:pos x="24" y="9"/>
                </a:cxn>
                <a:cxn ang="0">
                  <a:pos x="24" y="9"/>
                </a:cxn>
                <a:cxn ang="0">
                  <a:pos x="24" y="9"/>
                </a:cxn>
                <a:cxn ang="0">
                  <a:pos x="24" y="8"/>
                </a:cxn>
                <a:cxn ang="0">
                  <a:pos x="24" y="6"/>
                </a:cxn>
                <a:cxn ang="0">
                  <a:pos x="23" y="3"/>
                </a:cxn>
                <a:cxn ang="0">
                  <a:pos x="20" y="1"/>
                </a:cxn>
                <a:cxn ang="0">
                  <a:pos x="18" y="0"/>
                </a:cxn>
                <a:cxn ang="0">
                  <a:pos x="15" y="0"/>
                </a:cxn>
                <a:cxn ang="0">
                  <a:pos x="11" y="1"/>
                </a:cxn>
                <a:cxn ang="0">
                  <a:pos x="9" y="3"/>
                </a:cxn>
                <a:cxn ang="0">
                  <a:pos x="8" y="6"/>
                </a:cxn>
              </a:cxnLst>
              <a:rect l="0" t="0" r="r" b="b"/>
              <a:pathLst>
                <a:path w="46" h="62">
                  <a:moveTo>
                    <a:pt x="8" y="6"/>
                  </a:moveTo>
                  <a:lnTo>
                    <a:pt x="0" y="43"/>
                  </a:lnTo>
                  <a:lnTo>
                    <a:pt x="0" y="46"/>
                  </a:lnTo>
                  <a:lnTo>
                    <a:pt x="1" y="50"/>
                  </a:lnTo>
                  <a:lnTo>
                    <a:pt x="2" y="52"/>
                  </a:lnTo>
                  <a:lnTo>
                    <a:pt x="4" y="53"/>
                  </a:lnTo>
                  <a:lnTo>
                    <a:pt x="35" y="62"/>
                  </a:lnTo>
                  <a:lnTo>
                    <a:pt x="39" y="62"/>
                  </a:lnTo>
                  <a:lnTo>
                    <a:pt x="42" y="61"/>
                  </a:lnTo>
                  <a:lnTo>
                    <a:pt x="45" y="60"/>
                  </a:lnTo>
                  <a:lnTo>
                    <a:pt x="46" y="56"/>
                  </a:lnTo>
                  <a:lnTo>
                    <a:pt x="46" y="56"/>
                  </a:lnTo>
                  <a:lnTo>
                    <a:pt x="46" y="55"/>
                  </a:lnTo>
                  <a:lnTo>
                    <a:pt x="46" y="55"/>
                  </a:lnTo>
                  <a:lnTo>
                    <a:pt x="46" y="54"/>
                  </a:lnTo>
                  <a:lnTo>
                    <a:pt x="46" y="52"/>
                  </a:lnTo>
                  <a:lnTo>
                    <a:pt x="45" y="50"/>
                  </a:lnTo>
                  <a:lnTo>
                    <a:pt x="42" y="48"/>
                  </a:lnTo>
                  <a:lnTo>
                    <a:pt x="40" y="47"/>
                  </a:lnTo>
                  <a:lnTo>
                    <a:pt x="38" y="46"/>
                  </a:lnTo>
                  <a:lnTo>
                    <a:pt x="32" y="44"/>
                  </a:lnTo>
                  <a:lnTo>
                    <a:pt x="24" y="42"/>
                  </a:lnTo>
                  <a:lnTo>
                    <a:pt x="17" y="39"/>
                  </a:lnTo>
                  <a:lnTo>
                    <a:pt x="19" y="31"/>
                  </a:lnTo>
                  <a:lnTo>
                    <a:pt x="21" y="21"/>
                  </a:lnTo>
                  <a:lnTo>
                    <a:pt x="23" y="14"/>
                  </a:lnTo>
                  <a:lnTo>
                    <a:pt x="24" y="10"/>
                  </a:lnTo>
                  <a:lnTo>
                    <a:pt x="24" y="9"/>
                  </a:lnTo>
                  <a:lnTo>
                    <a:pt x="24" y="9"/>
                  </a:lnTo>
                  <a:lnTo>
                    <a:pt x="24" y="9"/>
                  </a:lnTo>
                  <a:lnTo>
                    <a:pt x="24" y="8"/>
                  </a:lnTo>
                  <a:lnTo>
                    <a:pt x="24" y="6"/>
                  </a:lnTo>
                  <a:lnTo>
                    <a:pt x="23" y="3"/>
                  </a:lnTo>
                  <a:lnTo>
                    <a:pt x="20" y="1"/>
                  </a:lnTo>
                  <a:lnTo>
                    <a:pt x="18" y="0"/>
                  </a:lnTo>
                  <a:lnTo>
                    <a:pt x="15" y="0"/>
                  </a:lnTo>
                  <a:lnTo>
                    <a:pt x="11" y="1"/>
                  </a:lnTo>
                  <a:lnTo>
                    <a:pt x="9" y="3"/>
                  </a:lnTo>
                  <a:lnTo>
                    <a:pt x="8" y="6"/>
                  </a:lnTo>
                  <a:close/>
                </a:path>
              </a:pathLst>
            </a:custGeom>
            <a:solidFill>
              <a:srgbClr val="000000"/>
            </a:solidFill>
            <a:ln w="9525">
              <a:noFill/>
              <a:round/>
              <a:headEnd/>
              <a:tailEnd/>
            </a:ln>
          </p:spPr>
          <p:txBody>
            <a:bodyPr/>
            <a:lstStyle/>
            <a:p>
              <a:endParaRPr lang="en-US"/>
            </a:p>
          </p:txBody>
        </p:sp>
        <p:sp>
          <p:nvSpPr>
            <p:cNvPr id="20537" name="Freeform 57"/>
            <p:cNvSpPr>
              <a:spLocks/>
            </p:cNvSpPr>
            <p:nvPr/>
          </p:nvSpPr>
          <p:spPr bwMode="auto">
            <a:xfrm>
              <a:off x="5277" y="3465"/>
              <a:ext cx="23" cy="23"/>
            </a:xfrm>
            <a:custGeom>
              <a:avLst/>
              <a:gdLst/>
              <a:ahLst/>
              <a:cxnLst>
                <a:cxn ang="0">
                  <a:pos x="46" y="22"/>
                </a:cxn>
                <a:cxn ang="0">
                  <a:pos x="44" y="32"/>
                </a:cxn>
                <a:cxn ang="0">
                  <a:pos x="39" y="38"/>
                </a:cxn>
                <a:cxn ang="0">
                  <a:pos x="32" y="43"/>
                </a:cxn>
                <a:cxn ang="0">
                  <a:pos x="23" y="45"/>
                </a:cxn>
                <a:cxn ang="0">
                  <a:pos x="14" y="43"/>
                </a:cxn>
                <a:cxn ang="0">
                  <a:pos x="7" y="38"/>
                </a:cxn>
                <a:cxn ang="0">
                  <a:pos x="2" y="32"/>
                </a:cxn>
                <a:cxn ang="0">
                  <a:pos x="0" y="22"/>
                </a:cxn>
                <a:cxn ang="0">
                  <a:pos x="2" y="14"/>
                </a:cxn>
                <a:cxn ang="0">
                  <a:pos x="7" y="7"/>
                </a:cxn>
                <a:cxn ang="0">
                  <a:pos x="14" y="3"/>
                </a:cxn>
                <a:cxn ang="0">
                  <a:pos x="23" y="0"/>
                </a:cxn>
                <a:cxn ang="0">
                  <a:pos x="32" y="3"/>
                </a:cxn>
                <a:cxn ang="0">
                  <a:pos x="39" y="7"/>
                </a:cxn>
                <a:cxn ang="0">
                  <a:pos x="44" y="14"/>
                </a:cxn>
                <a:cxn ang="0">
                  <a:pos x="46" y="22"/>
                </a:cxn>
              </a:cxnLst>
              <a:rect l="0" t="0" r="r" b="b"/>
              <a:pathLst>
                <a:path w="46" h="45">
                  <a:moveTo>
                    <a:pt x="46" y="22"/>
                  </a:moveTo>
                  <a:lnTo>
                    <a:pt x="44" y="32"/>
                  </a:lnTo>
                  <a:lnTo>
                    <a:pt x="39" y="38"/>
                  </a:lnTo>
                  <a:lnTo>
                    <a:pt x="32" y="43"/>
                  </a:lnTo>
                  <a:lnTo>
                    <a:pt x="23" y="45"/>
                  </a:lnTo>
                  <a:lnTo>
                    <a:pt x="14" y="43"/>
                  </a:lnTo>
                  <a:lnTo>
                    <a:pt x="7" y="38"/>
                  </a:lnTo>
                  <a:lnTo>
                    <a:pt x="2" y="32"/>
                  </a:lnTo>
                  <a:lnTo>
                    <a:pt x="0" y="22"/>
                  </a:lnTo>
                  <a:lnTo>
                    <a:pt x="2" y="14"/>
                  </a:lnTo>
                  <a:lnTo>
                    <a:pt x="7" y="7"/>
                  </a:lnTo>
                  <a:lnTo>
                    <a:pt x="14" y="3"/>
                  </a:lnTo>
                  <a:lnTo>
                    <a:pt x="23" y="0"/>
                  </a:lnTo>
                  <a:lnTo>
                    <a:pt x="32" y="3"/>
                  </a:lnTo>
                  <a:lnTo>
                    <a:pt x="39" y="7"/>
                  </a:lnTo>
                  <a:lnTo>
                    <a:pt x="44" y="14"/>
                  </a:lnTo>
                  <a:lnTo>
                    <a:pt x="46" y="22"/>
                  </a:lnTo>
                  <a:close/>
                </a:path>
              </a:pathLst>
            </a:custGeom>
            <a:solidFill>
              <a:srgbClr val="000000"/>
            </a:solidFill>
            <a:ln w="9525">
              <a:noFill/>
              <a:round/>
              <a:headEnd/>
              <a:tailEnd/>
            </a:ln>
          </p:spPr>
          <p:txBody>
            <a:bodyPr/>
            <a:lstStyle/>
            <a:p>
              <a:endParaRPr lang="en-US"/>
            </a:p>
          </p:txBody>
        </p:sp>
        <p:sp>
          <p:nvSpPr>
            <p:cNvPr id="20538" name="Freeform 58"/>
            <p:cNvSpPr>
              <a:spLocks/>
            </p:cNvSpPr>
            <p:nvPr/>
          </p:nvSpPr>
          <p:spPr bwMode="auto">
            <a:xfrm>
              <a:off x="5157" y="3481"/>
              <a:ext cx="23" cy="23"/>
            </a:xfrm>
            <a:custGeom>
              <a:avLst/>
              <a:gdLst/>
              <a:ahLst/>
              <a:cxnLst>
                <a:cxn ang="0">
                  <a:pos x="44" y="22"/>
                </a:cxn>
                <a:cxn ang="0">
                  <a:pos x="42" y="31"/>
                </a:cxn>
                <a:cxn ang="0">
                  <a:pos x="38" y="38"/>
                </a:cxn>
                <a:cxn ang="0">
                  <a:pos x="31" y="42"/>
                </a:cxn>
                <a:cxn ang="0">
                  <a:pos x="23" y="45"/>
                </a:cxn>
                <a:cxn ang="0">
                  <a:pos x="13" y="42"/>
                </a:cxn>
                <a:cxn ang="0">
                  <a:pos x="6" y="38"/>
                </a:cxn>
                <a:cxn ang="0">
                  <a:pos x="2" y="31"/>
                </a:cxn>
                <a:cxn ang="0">
                  <a:pos x="0" y="22"/>
                </a:cxn>
                <a:cxn ang="0">
                  <a:pos x="2" y="12"/>
                </a:cxn>
                <a:cxn ang="0">
                  <a:pos x="6" y="5"/>
                </a:cxn>
                <a:cxn ang="0">
                  <a:pos x="13" y="1"/>
                </a:cxn>
                <a:cxn ang="0">
                  <a:pos x="23" y="0"/>
                </a:cxn>
                <a:cxn ang="0">
                  <a:pos x="31" y="1"/>
                </a:cxn>
                <a:cxn ang="0">
                  <a:pos x="38" y="5"/>
                </a:cxn>
                <a:cxn ang="0">
                  <a:pos x="42" y="12"/>
                </a:cxn>
                <a:cxn ang="0">
                  <a:pos x="44" y="22"/>
                </a:cxn>
              </a:cxnLst>
              <a:rect l="0" t="0" r="r" b="b"/>
              <a:pathLst>
                <a:path w="44" h="45">
                  <a:moveTo>
                    <a:pt x="44" y="22"/>
                  </a:moveTo>
                  <a:lnTo>
                    <a:pt x="42" y="31"/>
                  </a:lnTo>
                  <a:lnTo>
                    <a:pt x="38" y="38"/>
                  </a:lnTo>
                  <a:lnTo>
                    <a:pt x="31" y="42"/>
                  </a:lnTo>
                  <a:lnTo>
                    <a:pt x="23" y="45"/>
                  </a:lnTo>
                  <a:lnTo>
                    <a:pt x="13" y="42"/>
                  </a:lnTo>
                  <a:lnTo>
                    <a:pt x="6" y="38"/>
                  </a:lnTo>
                  <a:lnTo>
                    <a:pt x="2" y="31"/>
                  </a:lnTo>
                  <a:lnTo>
                    <a:pt x="0" y="22"/>
                  </a:lnTo>
                  <a:lnTo>
                    <a:pt x="2" y="12"/>
                  </a:lnTo>
                  <a:lnTo>
                    <a:pt x="6" y="5"/>
                  </a:lnTo>
                  <a:lnTo>
                    <a:pt x="13" y="1"/>
                  </a:lnTo>
                  <a:lnTo>
                    <a:pt x="23" y="0"/>
                  </a:lnTo>
                  <a:lnTo>
                    <a:pt x="31" y="1"/>
                  </a:lnTo>
                  <a:lnTo>
                    <a:pt x="38" y="5"/>
                  </a:lnTo>
                  <a:lnTo>
                    <a:pt x="42" y="12"/>
                  </a:lnTo>
                  <a:lnTo>
                    <a:pt x="44" y="22"/>
                  </a:lnTo>
                  <a:close/>
                </a:path>
              </a:pathLst>
            </a:custGeom>
            <a:solidFill>
              <a:srgbClr val="000000"/>
            </a:solidFill>
            <a:ln w="9525">
              <a:noFill/>
              <a:round/>
              <a:headEnd/>
              <a:tailEnd/>
            </a:ln>
          </p:spPr>
          <p:txBody>
            <a:bodyPr/>
            <a:lstStyle/>
            <a:p>
              <a:endParaRPr lang="en-US"/>
            </a:p>
          </p:txBody>
        </p:sp>
        <p:sp>
          <p:nvSpPr>
            <p:cNvPr id="20539" name="Freeform 59"/>
            <p:cNvSpPr>
              <a:spLocks/>
            </p:cNvSpPr>
            <p:nvPr/>
          </p:nvSpPr>
          <p:spPr bwMode="auto">
            <a:xfrm>
              <a:off x="5254" y="3507"/>
              <a:ext cx="59" cy="39"/>
            </a:xfrm>
            <a:custGeom>
              <a:avLst/>
              <a:gdLst/>
              <a:ahLst/>
              <a:cxnLst>
                <a:cxn ang="0">
                  <a:pos x="104" y="4"/>
                </a:cxn>
                <a:cxn ang="0">
                  <a:pos x="90" y="25"/>
                </a:cxn>
                <a:cxn ang="0">
                  <a:pos x="74" y="39"/>
                </a:cxn>
                <a:cxn ang="0">
                  <a:pos x="59" y="49"/>
                </a:cxn>
                <a:cxn ang="0">
                  <a:pos x="44" y="56"/>
                </a:cxn>
                <a:cxn ang="0">
                  <a:pos x="30" y="59"/>
                </a:cxn>
                <a:cxn ang="0">
                  <a:pos x="19" y="61"/>
                </a:cxn>
                <a:cxn ang="0">
                  <a:pos x="12" y="61"/>
                </a:cxn>
                <a:cxn ang="0">
                  <a:pos x="8" y="61"/>
                </a:cxn>
                <a:cxn ang="0">
                  <a:pos x="6" y="62"/>
                </a:cxn>
                <a:cxn ang="0">
                  <a:pos x="2" y="63"/>
                </a:cxn>
                <a:cxn ang="0">
                  <a:pos x="1" y="65"/>
                </a:cxn>
                <a:cxn ang="0">
                  <a:pos x="0" y="67"/>
                </a:cxn>
                <a:cxn ang="0">
                  <a:pos x="0" y="71"/>
                </a:cxn>
                <a:cxn ang="0">
                  <a:pos x="1" y="73"/>
                </a:cxn>
                <a:cxn ang="0">
                  <a:pos x="4" y="76"/>
                </a:cxn>
                <a:cxn ang="0">
                  <a:pos x="7" y="77"/>
                </a:cxn>
                <a:cxn ang="0">
                  <a:pos x="11" y="77"/>
                </a:cxn>
                <a:cxn ang="0">
                  <a:pos x="20" y="77"/>
                </a:cxn>
                <a:cxn ang="0">
                  <a:pos x="32" y="76"/>
                </a:cxn>
                <a:cxn ang="0">
                  <a:pos x="47" y="71"/>
                </a:cxn>
                <a:cxn ang="0">
                  <a:pos x="65" y="64"/>
                </a:cxn>
                <a:cxn ang="0">
                  <a:pos x="83" y="53"/>
                </a:cxn>
                <a:cxn ang="0">
                  <a:pos x="102" y="35"/>
                </a:cxn>
                <a:cxn ang="0">
                  <a:pos x="118" y="12"/>
                </a:cxn>
                <a:cxn ang="0">
                  <a:pos x="119" y="9"/>
                </a:cxn>
                <a:cxn ang="0">
                  <a:pos x="119" y="6"/>
                </a:cxn>
                <a:cxn ang="0">
                  <a:pos x="118" y="3"/>
                </a:cxn>
                <a:cxn ang="0">
                  <a:pos x="115" y="1"/>
                </a:cxn>
                <a:cxn ang="0">
                  <a:pos x="112" y="0"/>
                </a:cxn>
                <a:cxn ang="0">
                  <a:pos x="110" y="1"/>
                </a:cxn>
                <a:cxn ang="0">
                  <a:pos x="106" y="2"/>
                </a:cxn>
                <a:cxn ang="0">
                  <a:pos x="104" y="4"/>
                </a:cxn>
              </a:cxnLst>
              <a:rect l="0" t="0" r="r" b="b"/>
              <a:pathLst>
                <a:path w="119" h="77">
                  <a:moveTo>
                    <a:pt x="104" y="4"/>
                  </a:moveTo>
                  <a:lnTo>
                    <a:pt x="90" y="25"/>
                  </a:lnTo>
                  <a:lnTo>
                    <a:pt x="74" y="39"/>
                  </a:lnTo>
                  <a:lnTo>
                    <a:pt x="59" y="49"/>
                  </a:lnTo>
                  <a:lnTo>
                    <a:pt x="44" y="56"/>
                  </a:lnTo>
                  <a:lnTo>
                    <a:pt x="30" y="59"/>
                  </a:lnTo>
                  <a:lnTo>
                    <a:pt x="19" y="61"/>
                  </a:lnTo>
                  <a:lnTo>
                    <a:pt x="12" y="61"/>
                  </a:lnTo>
                  <a:lnTo>
                    <a:pt x="8" y="61"/>
                  </a:lnTo>
                  <a:lnTo>
                    <a:pt x="6" y="62"/>
                  </a:lnTo>
                  <a:lnTo>
                    <a:pt x="2" y="63"/>
                  </a:lnTo>
                  <a:lnTo>
                    <a:pt x="1" y="65"/>
                  </a:lnTo>
                  <a:lnTo>
                    <a:pt x="0" y="67"/>
                  </a:lnTo>
                  <a:lnTo>
                    <a:pt x="0" y="71"/>
                  </a:lnTo>
                  <a:lnTo>
                    <a:pt x="1" y="73"/>
                  </a:lnTo>
                  <a:lnTo>
                    <a:pt x="4" y="76"/>
                  </a:lnTo>
                  <a:lnTo>
                    <a:pt x="7" y="77"/>
                  </a:lnTo>
                  <a:lnTo>
                    <a:pt x="11" y="77"/>
                  </a:lnTo>
                  <a:lnTo>
                    <a:pt x="20" y="77"/>
                  </a:lnTo>
                  <a:lnTo>
                    <a:pt x="32" y="76"/>
                  </a:lnTo>
                  <a:lnTo>
                    <a:pt x="47" y="71"/>
                  </a:lnTo>
                  <a:lnTo>
                    <a:pt x="65" y="64"/>
                  </a:lnTo>
                  <a:lnTo>
                    <a:pt x="83" y="53"/>
                  </a:lnTo>
                  <a:lnTo>
                    <a:pt x="102" y="35"/>
                  </a:lnTo>
                  <a:lnTo>
                    <a:pt x="118" y="12"/>
                  </a:lnTo>
                  <a:lnTo>
                    <a:pt x="119" y="9"/>
                  </a:lnTo>
                  <a:lnTo>
                    <a:pt x="119" y="6"/>
                  </a:lnTo>
                  <a:lnTo>
                    <a:pt x="118" y="3"/>
                  </a:lnTo>
                  <a:lnTo>
                    <a:pt x="115" y="1"/>
                  </a:lnTo>
                  <a:lnTo>
                    <a:pt x="112" y="0"/>
                  </a:lnTo>
                  <a:lnTo>
                    <a:pt x="110" y="1"/>
                  </a:lnTo>
                  <a:lnTo>
                    <a:pt x="106" y="2"/>
                  </a:lnTo>
                  <a:lnTo>
                    <a:pt x="104" y="4"/>
                  </a:lnTo>
                  <a:close/>
                </a:path>
              </a:pathLst>
            </a:custGeom>
            <a:solidFill>
              <a:srgbClr val="000000"/>
            </a:solidFill>
            <a:ln w="9525">
              <a:noFill/>
              <a:round/>
              <a:headEnd/>
              <a:tailEnd/>
            </a:ln>
          </p:spPr>
          <p:txBody>
            <a:bodyPr/>
            <a:lstStyle/>
            <a:p>
              <a:endParaRPr lang="en-US"/>
            </a:p>
          </p:txBody>
        </p:sp>
        <p:sp>
          <p:nvSpPr>
            <p:cNvPr id="20540" name="Freeform 60"/>
            <p:cNvSpPr>
              <a:spLocks/>
            </p:cNvSpPr>
            <p:nvPr/>
          </p:nvSpPr>
          <p:spPr bwMode="auto">
            <a:xfrm>
              <a:off x="4678" y="3349"/>
              <a:ext cx="211" cy="423"/>
            </a:xfrm>
            <a:custGeom>
              <a:avLst/>
              <a:gdLst/>
              <a:ahLst/>
              <a:cxnLst>
                <a:cxn ang="0">
                  <a:pos x="2" y="466"/>
                </a:cxn>
                <a:cxn ang="0">
                  <a:pos x="19" y="549"/>
                </a:cxn>
                <a:cxn ang="0">
                  <a:pos x="50" y="624"/>
                </a:cxn>
                <a:cxn ang="0">
                  <a:pos x="96" y="692"/>
                </a:cxn>
                <a:cxn ang="0">
                  <a:pos x="154" y="749"/>
                </a:cxn>
                <a:cxn ang="0">
                  <a:pos x="221" y="795"/>
                </a:cxn>
                <a:cxn ang="0">
                  <a:pos x="297" y="827"/>
                </a:cxn>
                <a:cxn ang="0">
                  <a:pos x="380" y="843"/>
                </a:cxn>
                <a:cxn ang="0">
                  <a:pos x="423" y="809"/>
                </a:cxn>
                <a:cxn ang="0">
                  <a:pos x="345" y="801"/>
                </a:cxn>
                <a:cxn ang="0">
                  <a:pos x="273" y="779"/>
                </a:cxn>
                <a:cxn ang="0">
                  <a:pos x="207" y="743"/>
                </a:cxn>
                <a:cxn ang="0">
                  <a:pos x="151" y="696"/>
                </a:cxn>
                <a:cxn ang="0">
                  <a:pos x="102" y="639"/>
                </a:cxn>
                <a:cxn ang="0">
                  <a:pos x="67" y="574"/>
                </a:cxn>
                <a:cxn ang="0">
                  <a:pos x="45" y="501"/>
                </a:cxn>
                <a:cxn ang="0">
                  <a:pos x="37" y="424"/>
                </a:cxn>
                <a:cxn ang="0">
                  <a:pos x="45" y="345"/>
                </a:cxn>
                <a:cxn ang="0">
                  <a:pos x="67" y="274"/>
                </a:cxn>
                <a:cxn ang="0">
                  <a:pos x="102" y="208"/>
                </a:cxn>
                <a:cxn ang="0">
                  <a:pos x="151" y="151"/>
                </a:cxn>
                <a:cxn ang="0">
                  <a:pos x="207" y="104"/>
                </a:cxn>
                <a:cxn ang="0">
                  <a:pos x="273" y="68"/>
                </a:cxn>
                <a:cxn ang="0">
                  <a:pos x="345" y="46"/>
                </a:cxn>
                <a:cxn ang="0">
                  <a:pos x="423" y="38"/>
                </a:cxn>
                <a:cxn ang="0">
                  <a:pos x="380" y="2"/>
                </a:cxn>
                <a:cxn ang="0">
                  <a:pos x="297" y="19"/>
                </a:cxn>
                <a:cxn ang="0">
                  <a:pos x="221" y="51"/>
                </a:cxn>
                <a:cxn ang="0">
                  <a:pos x="154" y="97"/>
                </a:cxn>
                <a:cxn ang="0">
                  <a:pos x="96" y="154"/>
                </a:cxn>
                <a:cxn ang="0">
                  <a:pos x="50" y="222"/>
                </a:cxn>
                <a:cxn ang="0">
                  <a:pos x="19" y="298"/>
                </a:cxn>
                <a:cxn ang="0">
                  <a:pos x="2" y="380"/>
                </a:cxn>
              </a:cxnLst>
              <a:rect l="0" t="0" r="r" b="b"/>
              <a:pathLst>
                <a:path w="423" h="845">
                  <a:moveTo>
                    <a:pt x="0" y="424"/>
                  </a:moveTo>
                  <a:lnTo>
                    <a:pt x="2" y="466"/>
                  </a:lnTo>
                  <a:lnTo>
                    <a:pt x="8" y="509"/>
                  </a:lnTo>
                  <a:lnTo>
                    <a:pt x="19" y="549"/>
                  </a:lnTo>
                  <a:lnTo>
                    <a:pt x="33" y="587"/>
                  </a:lnTo>
                  <a:lnTo>
                    <a:pt x="50" y="624"/>
                  </a:lnTo>
                  <a:lnTo>
                    <a:pt x="72" y="660"/>
                  </a:lnTo>
                  <a:lnTo>
                    <a:pt x="96" y="692"/>
                  </a:lnTo>
                  <a:lnTo>
                    <a:pt x="124" y="722"/>
                  </a:lnTo>
                  <a:lnTo>
                    <a:pt x="154" y="749"/>
                  </a:lnTo>
                  <a:lnTo>
                    <a:pt x="186" y="773"/>
                  </a:lnTo>
                  <a:lnTo>
                    <a:pt x="221" y="795"/>
                  </a:lnTo>
                  <a:lnTo>
                    <a:pt x="258" y="812"/>
                  </a:lnTo>
                  <a:lnTo>
                    <a:pt x="297" y="827"/>
                  </a:lnTo>
                  <a:lnTo>
                    <a:pt x="337" y="837"/>
                  </a:lnTo>
                  <a:lnTo>
                    <a:pt x="380" y="843"/>
                  </a:lnTo>
                  <a:lnTo>
                    <a:pt x="423" y="845"/>
                  </a:lnTo>
                  <a:lnTo>
                    <a:pt x="423" y="809"/>
                  </a:lnTo>
                  <a:lnTo>
                    <a:pt x="383" y="806"/>
                  </a:lnTo>
                  <a:lnTo>
                    <a:pt x="345" y="801"/>
                  </a:lnTo>
                  <a:lnTo>
                    <a:pt x="309" y="791"/>
                  </a:lnTo>
                  <a:lnTo>
                    <a:pt x="273" y="779"/>
                  </a:lnTo>
                  <a:lnTo>
                    <a:pt x="239" y="763"/>
                  </a:lnTo>
                  <a:lnTo>
                    <a:pt x="207" y="743"/>
                  </a:lnTo>
                  <a:lnTo>
                    <a:pt x="177" y="721"/>
                  </a:lnTo>
                  <a:lnTo>
                    <a:pt x="151" y="696"/>
                  </a:lnTo>
                  <a:lnTo>
                    <a:pt x="125" y="668"/>
                  </a:lnTo>
                  <a:lnTo>
                    <a:pt x="102" y="639"/>
                  </a:lnTo>
                  <a:lnTo>
                    <a:pt x="84" y="607"/>
                  </a:lnTo>
                  <a:lnTo>
                    <a:pt x="67" y="574"/>
                  </a:lnTo>
                  <a:lnTo>
                    <a:pt x="54" y="538"/>
                  </a:lnTo>
                  <a:lnTo>
                    <a:pt x="45" y="501"/>
                  </a:lnTo>
                  <a:lnTo>
                    <a:pt x="39" y="463"/>
                  </a:lnTo>
                  <a:lnTo>
                    <a:pt x="37" y="424"/>
                  </a:lnTo>
                  <a:lnTo>
                    <a:pt x="39" y="385"/>
                  </a:lnTo>
                  <a:lnTo>
                    <a:pt x="45" y="345"/>
                  </a:lnTo>
                  <a:lnTo>
                    <a:pt x="54" y="309"/>
                  </a:lnTo>
                  <a:lnTo>
                    <a:pt x="67" y="274"/>
                  </a:lnTo>
                  <a:lnTo>
                    <a:pt x="84" y="239"/>
                  </a:lnTo>
                  <a:lnTo>
                    <a:pt x="102" y="208"/>
                  </a:lnTo>
                  <a:lnTo>
                    <a:pt x="125" y="178"/>
                  </a:lnTo>
                  <a:lnTo>
                    <a:pt x="151" y="151"/>
                  </a:lnTo>
                  <a:lnTo>
                    <a:pt x="177" y="127"/>
                  </a:lnTo>
                  <a:lnTo>
                    <a:pt x="207" y="104"/>
                  </a:lnTo>
                  <a:lnTo>
                    <a:pt x="239" y="84"/>
                  </a:lnTo>
                  <a:lnTo>
                    <a:pt x="273" y="68"/>
                  </a:lnTo>
                  <a:lnTo>
                    <a:pt x="309" y="55"/>
                  </a:lnTo>
                  <a:lnTo>
                    <a:pt x="345" y="46"/>
                  </a:lnTo>
                  <a:lnTo>
                    <a:pt x="383" y="40"/>
                  </a:lnTo>
                  <a:lnTo>
                    <a:pt x="423" y="38"/>
                  </a:lnTo>
                  <a:lnTo>
                    <a:pt x="423" y="0"/>
                  </a:lnTo>
                  <a:lnTo>
                    <a:pt x="380" y="2"/>
                  </a:lnTo>
                  <a:lnTo>
                    <a:pt x="337" y="8"/>
                  </a:lnTo>
                  <a:lnTo>
                    <a:pt x="297" y="19"/>
                  </a:lnTo>
                  <a:lnTo>
                    <a:pt x="258" y="33"/>
                  </a:lnTo>
                  <a:lnTo>
                    <a:pt x="221" y="51"/>
                  </a:lnTo>
                  <a:lnTo>
                    <a:pt x="186" y="72"/>
                  </a:lnTo>
                  <a:lnTo>
                    <a:pt x="154" y="97"/>
                  </a:lnTo>
                  <a:lnTo>
                    <a:pt x="124" y="124"/>
                  </a:lnTo>
                  <a:lnTo>
                    <a:pt x="96" y="154"/>
                  </a:lnTo>
                  <a:lnTo>
                    <a:pt x="72" y="187"/>
                  </a:lnTo>
                  <a:lnTo>
                    <a:pt x="50" y="222"/>
                  </a:lnTo>
                  <a:lnTo>
                    <a:pt x="33" y="259"/>
                  </a:lnTo>
                  <a:lnTo>
                    <a:pt x="19" y="298"/>
                  </a:lnTo>
                  <a:lnTo>
                    <a:pt x="8" y="339"/>
                  </a:lnTo>
                  <a:lnTo>
                    <a:pt x="2" y="380"/>
                  </a:lnTo>
                  <a:lnTo>
                    <a:pt x="0" y="424"/>
                  </a:lnTo>
                  <a:close/>
                </a:path>
              </a:pathLst>
            </a:custGeom>
            <a:solidFill>
              <a:srgbClr val="000000"/>
            </a:solidFill>
            <a:ln w="9525">
              <a:noFill/>
              <a:round/>
              <a:headEnd/>
              <a:tailEnd/>
            </a:ln>
          </p:spPr>
          <p:txBody>
            <a:bodyPr/>
            <a:lstStyle/>
            <a:p>
              <a:endParaRPr lang="en-US"/>
            </a:p>
          </p:txBody>
        </p:sp>
        <p:sp>
          <p:nvSpPr>
            <p:cNvPr id="20541" name="Freeform 61"/>
            <p:cNvSpPr>
              <a:spLocks/>
            </p:cNvSpPr>
            <p:nvPr/>
          </p:nvSpPr>
          <p:spPr bwMode="auto">
            <a:xfrm>
              <a:off x="4709" y="3381"/>
              <a:ext cx="361" cy="360"/>
            </a:xfrm>
            <a:custGeom>
              <a:avLst/>
              <a:gdLst/>
              <a:ahLst/>
              <a:cxnLst>
                <a:cxn ang="0">
                  <a:pos x="2" y="399"/>
                </a:cxn>
                <a:cxn ang="0">
                  <a:pos x="16" y="469"/>
                </a:cxn>
                <a:cxn ang="0">
                  <a:pos x="44" y="533"/>
                </a:cxn>
                <a:cxn ang="0">
                  <a:pos x="83" y="590"/>
                </a:cxn>
                <a:cxn ang="0">
                  <a:pos x="131" y="639"/>
                </a:cxn>
                <a:cxn ang="0">
                  <a:pos x="189" y="677"/>
                </a:cxn>
                <a:cxn ang="0">
                  <a:pos x="253" y="705"/>
                </a:cxn>
                <a:cxn ang="0">
                  <a:pos x="324" y="719"/>
                </a:cxn>
                <a:cxn ang="0">
                  <a:pos x="398" y="719"/>
                </a:cxn>
                <a:cxn ang="0">
                  <a:pos x="468" y="705"/>
                </a:cxn>
                <a:cxn ang="0">
                  <a:pos x="532" y="677"/>
                </a:cxn>
                <a:cxn ang="0">
                  <a:pos x="591" y="639"/>
                </a:cxn>
                <a:cxn ang="0">
                  <a:pos x="640" y="590"/>
                </a:cxn>
                <a:cxn ang="0">
                  <a:pos x="679" y="533"/>
                </a:cxn>
                <a:cxn ang="0">
                  <a:pos x="706" y="469"/>
                </a:cxn>
                <a:cxn ang="0">
                  <a:pos x="720" y="399"/>
                </a:cxn>
                <a:cxn ang="0">
                  <a:pos x="720" y="325"/>
                </a:cxn>
                <a:cxn ang="0">
                  <a:pos x="706" y="255"/>
                </a:cxn>
                <a:cxn ang="0">
                  <a:pos x="679" y="190"/>
                </a:cxn>
                <a:cxn ang="0">
                  <a:pos x="640" y="131"/>
                </a:cxn>
                <a:cxn ang="0">
                  <a:pos x="591" y="83"/>
                </a:cxn>
                <a:cxn ang="0">
                  <a:pos x="532" y="44"/>
                </a:cxn>
                <a:cxn ang="0">
                  <a:pos x="468" y="16"/>
                </a:cxn>
                <a:cxn ang="0">
                  <a:pos x="398" y="2"/>
                </a:cxn>
                <a:cxn ang="0">
                  <a:pos x="324" y="2"/>
                </a:cxn>
                <a:cxn ang="0">
                  <a:pos x="253" y="16"/>
                </a:cxn>
                <a:cxn ang="0">
                  <a:pos x="189" y="44"/>
                </a:cxn>
                <a:cxn ang="0">
                  <a:pos x="131" y="83"/>
                </a:cxn>
                <a:cxn ang="0">
                  <a:pos x="83" y="131"/>
                </a:cxn>
                <a:cxn ang="0">
                  <a:pos x="44" y="190"/>
                </a:cxn>
                <a:cxn ang="0">
                  <a:pos x="16" y="255"/>
                </a:cxn>
                <a:cxn ang="0">
                  <a:pos x="2" y="325"/>
                </a:cxn>
              </a:cxnLst>
              <a:rect l="0" t="0" r="r" b="b"/>
              <a:pathLst>
                <a:path w="723" h="721">
                  <a:moveTo>
                    <a:pt x="0" y="362"/>
                  </a:moveTo>
                  <a:lnTo>
                    <a:pt x="2" y="399"/>
                  </a:lnTo>
                  <a:lnTo>
                    <a:pt x="7" y="434"/>
                  </a:lnTo>
                  <a:lnTo>
                    <a:pt x="16" y="469"/>
                  </a:lnTo>
                  <a:lnTo>
                    <a:pt x="29" y="501"/>
                  </a:lnTo>
                  <a:lnTo>
                    <a:pt x="44" y="533"/>
                  </a:lnTo>
                  <a:lnTo>
                    <a:pt x="62" y="562"/>
                  </a:lnTo>
                  <a:lnTo>
                    <a:pt x="83" y="590"/>
                  </a:lnTo>
                  <a:lnTo>
                    <a:pt x="106" y="615"/>
                  </a:lnTo>
                  <a:lnTo>
                    <a:pt x="131" y="639"/>
                  </a:lnTo>
                  <a:lnTo>
                    <a:pt x="159" y="660"/>
                  </a:lnTo>
                  <a:lnTo>
                    <a:pt x="189" y="677"/>
                  </a:lnTo>
                  <a:lnTo>
                    <a:pt x="221" y="692"/>
                  </a:lnTo>
                  <a:lnTo>
                    <a:pt x="253" y="705"/>
                  </a:lnTo>
                  <a:lnTo>
                    <a:pt x="288" y="714"/>
                  </a:lnTo>
                  <a:lnTo>
                    <a:pt x="324" y="719"/>
                  </a:lnTo>
                  <a:lnTo>
                    <a:pt x="361" y="721"/>
                  </a:lnTo>
                  <a:lnTo>
                    <a:pt x="398" y="719"/>
                  </a:lnTo>
                  <a:lnTo>
                    <a:pt x="433" y="714"/>
                  </a:lnTo>
                  <a:lnTo>
                    <a:pt x="468" y="705"/>
                  </a:lnTo>
                  <a:lnTo>
                    <a:pt x="501" y="692"/>
                  </a:lnTo>
                  <a:lnTo>
                    <a:pt x="532" y="677"/>
                  </a:lnTo>
                  <a:lnTo>
                    <a:pt x="562" y="660"/>
                  </a:lnTo>
                  <a:lnTo>
                    <a:pt x="591" y="639"/>
                  </a:lnTo>
                  <a:lnTo>
                    <a:pt x="616" y="615"/>
                  </a:lnTo>
                  <a:lnTo>
                    <a:pt x="640" y="590"/>
                  </a:lnTo>
                  <a:lnTo>
                    <a:pt x="660" y="562"/>
                  </a:lnTo>
                  <a:lnTo>
                    <a:pt x="679" y="533"/>
                  </a:lnTo>
                  <a:lnTo>
                    <a:pt x="694" y="501"/>
                  </a:lnTo>
                  <a:lnTo>
                    <a:pt x="706" y="469"/>
                  </a:lnTo>
                  <a:lnTo>
                    <a:pt x="716" y="434"/>
                  </a:lnTo>
                  <a:lnTo>
                    <a:pt x="720" y="399"/>
                  </a:lnTo>
                  <a:lnTo>
                    <a:pt x="723" y="362"/>
                  </a:lnTo>
                  <a:lnTo>
                    <a:pt x="720" y="325"/>
                  </a:lnTo>
                  <a:lnTo>
                    <a:pt x="716" y="289"/>
                  </a:lnTo>
                  <a:lnTo>
                    <a:pt x="706" y="255"/>
                  </a:lnTo>
                  <a:lnTo>
                    <a:pt x="694" y="221"/>
                  </a:lnTo>
                  <a:lnTo>
                    <a:pt x="679" y="190"/>
                  </a:lnTo>
                  <a:lnTo>
                    <a:pt x="660" y="160"/>
                  </a:lnTo>
                  <a:lnTo>
                    <a:pt x="640" y="131"/>
                  </a:lnTo>
                  <a:lnTo>
                    <a:pt x="616" y="106"/>
                  </a:lnTo>
                  <a:lnTo>
                    <a:pt x="591" y="83"/>
                  </a:lnTo>
                  <a:lnTo>
                    <a:pt x="562" y="62"/>
                  </a:lnTo>
                  <a:lnTo>
                    <a:pt x="532" y="44"/>
                  </a:lnTo>
                  <a:lnTo>
                    <a:pt x="501" y="29"/>
                  </a:lnTo>
                  <a:lnTo>
                    <a:pt x="468" y="16"/>
                  </a:lnTo>
                  <a:lnTo>
                    <a:pt x="433" y="7"/>
                  </a:lnTo>
                  <a:lnTo>
                    <a:pt x="398" y="2"/>
                  </a:lnTo>
                  <a:lnTo>
                    <a:pt x="361" y="0"/>
                  </a:lnTo>
                  <a:lnTo>
                    <a:pt x="324" y="2"/>
                  </a:lnTo>
                  <a:lnTo>
                    <a:pt x="288" y="7"/>
                  </a:lnTo>
                  <a:lnTo>
                    <a:pt x="253" y="16"/>
                  </a:lnTo>
                  <a:lnTo>
                    <a:pt x="221" y="29"/>
                  </a:lnTo>
                  <a:lnTo>
                    <a:pt x="189" y="44"/>
                  </a:lnTo>
                  <a:lnTo>
                    <a:pt x="159" y="62"/>
                  </a:lnTo>
                  <a:lnTo>
                    <a:pt x="131" y="83"/>
                  </a:lnTo>
                  <a:lnTo>
                    <a:pt x="106" y="106"/>
                  </a:lnTo>
                  <a:lnTo>
                    <a:pt x="83" y="131"/>
                  </a:lnTo>
                  <a:lnTo>
                    <a:pt x="62" y="160"/>
                  </a:lnTo>
                  <a:lnTo>
                    <a:pt x="44" y="190"/>
                  </a:lnTo>
                  <a:lnTo>
                    <a:pt x="29" y="221"/>
                  </a:lnTo>
                  <a:lnTo>
                    <a:pt x="16" y="255"/>
                  </a:lnTo>
                  <a:lnTo>
                    <a:pt x="7" y="289"/>
                  </a:lnTo>
                  <a:lnTo>
                    <a:pt x="2" y="325"/>
                  </a:lnTo>
                  <a:lnTo>
                    <a:pt x="0" y="362"/>
                  </a:lnTo>
                  <a:close/>
                </a:path>
              </a:pathLst>
            </a:custGeom>
            <a:solidFill>
              <a:srgbClr val="000000"/>
            </a:solidFill>
            <a:ln w="9525">
              <a:noFill/>
              <a:round/>
              <a:headEnd/>
              <a:tailEnd/>
            </a:ln>
          </p:spPr>
          <p:txBody>
            <a:bodyPr/>
            <a:lstStyle/>
            <a:p>
              <a:endParaRPr lang="en-US"/>
            </a:p>
          </p:txBody>
        </p:sp>
        <p:sp>
          <p:nvSpPr>
            <p:cNvPr id="20542" name="Freeform 62"/>
            <p:cNvSpPr>
              <a:spLocks/>
            </p:cNvSpPr>
            <p:nvPr/>
          </p:nvSpPr>
          <p:spPr bwMode="auto">
            <a:xfrm>
              <a:off x="4725" y="3397"/>
              <a:ext cx="329" cy="328"/>
            </a:xfrm>
            <a:custGeom>
              <a:avLst/>
              <a:gdLst/>
              <a:ahLst/>
              <a:cxnLst>
                <a:cxn ang="0">
                  <a:pos x="1" y="296"/>
                </a:cxn>
                <a:cxn ang="0">
                  <a:pos x="15" y="232"/>
                </a:cxn>
                <a:cxn ang="0">
                  <a:pos x="39" y="173"/>
                </a:cxn>
                <a:cxn ang="0">
                  <a:pos x="75" y="120"/>
                </a:cxn>
                <a:cxn ang="0">
                  <a:pos x="120" y="75"/>
                </a:cxn>
                <a:cxn ang="0">
                  <a:pos x="172" y="41"/>
                </a:cxn>
                <a:cxn ang="0">
                  <a:pos x="231" y="15"/>
                </a:cxn>
                <a:cxn ang="0">
                  <a:pos x="295" y="1"/>
                </a:cxn>
                <a:cxn ang="0">
                  <a:pos x="362" y="1"/>
                </a:cxn>
                <a:cxn ang="0">
                  <a:pos x="427" y="15"/>
                </a:cxn>
                <a:cxn ang="0">
                  <a:pos x="485" y="41"/>
                </a:cxn>
                <a:cxn ang="0">
                  <a:pos x="538" y="75"/>
                </a:cxn>
                <a:cxn ang="0">
                  <a:pos x="583" y="120"/>
                </a:cxn>
                <a:cxn ang="0">
                  <a:pos x="618" y="173"/>
                </a:cxn>
                <a:cxn ang="0">
                  <a:pos x="643" y="232"/>
                </a:cxn>
                <a:cxn ang="0">
                  <a:pos x="657" y="296"/>
                </a:cxn>
                <a:cxn ang="0">
                  <a:pos x="657" y="363"/>
                </a:cxn>
                <a:cxn ang="0">
                  <a:pos x="643" y="428"/>
                </a:cxn>
                <a:cxn ang="0">
                  <a:pos x="618" y="485"/>
                </a:cxn>
                <a:cxn ang="0">
                  <a:pos x="583" y="538"/>
                </a:cxn>
                <a:cxn ang="0">
                  <a:pos x="538" y="582"/>
                </a:cxn>
                <a:cxn ang="0">
                  <a:pos x="485" y="618"/>
                </a:cxn>
                <a:cxn ang="0">
                  <a:pos x="427" y="642"/>
                </a:cxn>
                <a:cxn ang="0">
                  <a:pos x="362" y="656"/>
                </a:cxn>
                <a:cxn ang="0">
                  <a:pos x="295" y="656"/>
                </a:cxn>
                <a:cxn ang="0">
                  <a:pos x="231" y="642"/>
                </a:cxn>
                <a:cxn ang="0">
                  <a:pos x="172" y="618"/>
                </a:cxn>
                <a:cxn ang="0">
                  <a:pos x="120" y="582"/>
                </a:cxn>
                <a:cxn ang="0">
                  <a:pos x="75" y="538"/>
                </a:cxn>
                <a:cxn ang="0">
                  <a:pos x="39" y="485"/>
                </a:cxn>
                <a:cxn ang="0">
                  <a:pos x="15" y="428"/>
                </a:cxn>
                <a:cxn ang="0">
                  <a:pos x="1" y="363"/>
                </a:cxn>
              </a:cxnLst>
              <a:rect l="0" t="0" r="r" b="b"/>
              <a:pathLst>
                <a:path w="658" h="657">
                  <a:moveTo>
                    <a:pt x="0" y="330"/>
                  </a:moveTo>
                  <a:lnTo>
                    <a:pt x="1" y="296"/>
                  </a:lnTo>
                  <a:lnTo>
                    <a:pt x="7" y="263"/>
                  </a:lnTo>
                  <a:lnTo>
                    <a:pt x="15" y="232"/>
                  </a:lnTo>
                  <a:lnTo>
                    <a:pt x="26" y="202"/>
                  </a:lnTo>
                  <a:lnTo>
                    <a:pt x="39" y="173"/>
                  </a:lnTo>
                  <a:lnTo>
                    <a:pt x="57" y="145"/>
                  </a:lnTo>
                  <a:lnTo>
                    <a:pt x="75" y="120"/>
                  </a:lnTo>
                  <a:lnTo>
                    <a:pt x="97" y="97"/>
                  </a:lnTo>
                  <a:lnTo>
                    <a:pt x="120" y="75"/>
                  </a:lnTo>
                  <a:lnTo>
                    <a:pt x="145" y="57"/>
                  </a:lnTo>
                  <a:lnTo>
                    <a:pt x="172" y="41"/>
                  </a:lnTo>
                  <a:lnTo>
                    <a:pt x="201" y="26"/>
                  </a:lnTo>
                  <a:lnTo>
                    <a:pt x="231" y="15"/>
                  </a:lnTo>
                  <a:lnTo>
                    <a:pt x="263" y="7"/>
                  </a:lnTo>
                  <a:lnTo>
                    <a:pt x="295" y="1"/>
                  </a:lnTo>
                  <a:lnTo>
                    <a:pt x="329" y="0"/>
                  </a:lnTo>
                  <a:lnTo>
                    <a:pt x="362" y="1"/>
                  </a:lnTo>
                  <a:lnTo>
                    <a:pt x="395" y="7"/>
                  </a:lnTo>
                  <a:lnTo>
                    <a:pt x="427" y="15"/>
                  </a:lnTo>
                  <a:lnTo>
                    <a:pt x="457" y="26"/>
                  </a:lnTo>
                  <a:lnTo>
                    <a:pt x="485" y="41"/>
                  </a:lnTo>
                  <a:lnTo>
                    <a:pt x="513" y="57"/>
                  </a:lnTo>
                  <a:lnTo>
                    <a:pt x="538" y="75"/>
                  </a:lnTo>
                  <a:lnTo>
                    <a:pt x="561" y="97"/>
                  </a:lnTo>
                  <a:lnTo>
                    <a:pt x="583" y="120"/>
                  </a:lnTo>
                  <a:lnTo>
                    <a:pt x="602" y="145"/>
                  </a:lnTo>
                  <a:lnTo>
                    <a:pt x="618" y="173"/>
                  </a:lnTo>
                  <a:lnTo>
                    <a:pt x="633" y="202"/>
                  </a:lnTo>
                  <a:lnTo>
                    <a:pt x="643" y="232"/>
                  </a:lnTo>
                  <a:lnTo>
                    <a:pt x="651" y="263"/>
                  </a:lnTo>
                  <a:lnTo>
                    <a:pt x="657" y="296"/>
                  </a:lnTo>
                  <a:lnTo>
                    <a:pt x="658" y="330"/>
                  </a:lnTo>
                  <a:lnTo>
                    <a:pt x="657" y="363"/>
                  </a:lnTo>
                  <a:lnTo>
                    <a:pt x="651" y="395"/>
                  </a:lnTo>
                  <a:lnTo>
                    <a:pt x="643" y="428"/>
                  </a:lnTo>
                  <a:lnTo>
                    <a:pt x="633" y="458"/>
                  </a:lnTo>
                  <a:lnTo>
                    <a:pt x="618" y="485"/>
                  </a:lnTo>
                  <a:lnTo>
                    <a:pt x="602" y="513"/>
                  </a:lnTo>
                  <a:lnTo>
                    <a:pt x="583" y="538"/>
                  </a:lnTo>
                  <a:lnTo>
                    <a:pt x="561" y="561"/>
                  </a:lnTo>
                  <a:lnTo>
                    <a:pt x="538" y="582"/>
                  </a:lnTo>
                  <a:lnTo>
                    <a:pt x="513" y="602"/>
                  </a:lnTo>
                  <a:lnTo>
                    <a:pt x="485" y="618"/>
                  </a:lnTo>
                  <a:lnTo>
                    <a:pt x="457" y="632"/>
                  </a:lnTo>
                  <a:lnTo>
                    <a:pt x="427" y="642"/>
                  </a:lnTo>
                  <a:lnTo>
                    <a:pt x="395" y="650"/>
                  </a:lnTo>
                  <a:lnTo>
                    <a:pt x="362" y="656"/>
                  </a:lnTo>
                  <a:lnTo>
                    <a:pt x="329" y="657"/>
                  </a:lnTo>
                  <a:lnTo>
                    <a:pt x="295" y="656"/>
                  </a:lnTo>
                  <a:lnTo>
                    <a:pt x="263" y="650"/>
                  </a:lnTo>
                  <a:lnTo>
                    <a:pt x="231" y="642"/>
                  </a:lnTo>
                  <a:lnTo>
                    <a:pt x="201" y="632"/>
                  </a:lnTo>
                  <a:lnTo>
                    <a:pt x="172" y="618"/>
                  </a:lnTo>
                  <a:lnTo>
                    <a:pt x="145" y="602"/>
                  </a:lnTo>
                  <a:lnTo>
                    <a:pt x="120" y="582"/>
                  </a:lnTo>
                  <a:lnTo>
                    <a:pt x="97" y="561"/>
                  </a:lnTo>
                  <a:lnTo>
                    <a:pt x="75" y="538"/>
                  </a:lnTo>
                  <a:lnTo>
                    <a:pt x="57" y="513"/>
                  </a:lnTo>
                  <a:lnTo>
                    <a:pt x="39" y="485"/>
                  </a:lnTo>
                  <a:lnTo>
                    <a:pt x="26" y="458"/>
                  </a:lnTo>
                  <a:lnTo>
                    <a:pt x="15" y="428"/>
                  </a:lnTo>
                  <a:lnTo>
                    <a:pt x="7" y="395"/>
                  </a:lnTo>
                  <a:lnTo>
                    <a:pt x="1" y="363"/>
                  </a:lnTo>
                  <a:lnTo>
                    <a:pt x="0" y="330"/>
                  </a:lnTo>
                  <a:close/>
                </a:path>
              </a:pathLst>
            </a:custGeom>
            <a:solidFill>
              <a:srgbClr val="3AD1FF"/>
            </a:solidFill>
            <a:ln w="9525">
              <a:noFill/>
              <a:round/>
              <a:headEnd/>
              <a:tailEnd/>
            </a:ln>
          </p:spPr>
          <p:txBody>
            <a:bodyPr/>
            <a:lstStyle/>
            <a:p>
              <a:endParaRPr lang="en-US"/>
            </a:p>
          </p:txBody>
        </p:sp>
        <p:sp>
          <p:nvSpPr>
            <p:cNvPr id="20543" name="Freeform 63"/>
            <p:cNvSpPr>
              <a:spLocks/>
            </p:cNvSpPr>
            <p:nvPr/>
          </p:nvSpPr>
          <p:spPr bwMode="auto">
            <a:xfrm>
              <a:off x="5041" y="3678"/>
              <a:ext cx="83" cy="98"/>
            </a:xfrm>
            <a:custGeom>
              <a:avLst/>
              <a:gdLst/>
              <a:ahLst/>
              <a:cxnLst>
                <a:cxn ang="0">
                  <a:pos x="24" y="1"/>
                </a:cxn>
                <a:cxn ang="0">
                  <a:pos x="15" y="5"/>
                </a:cxn>
                <a:cxn ang="0">
                  <a:pos x="5" y="18"/>
                </a:cxn>
                <a:cxn ang="0">
                  <a:pos x="1" y="33"/>
                </a:cxn>
                <a:cxn ang="0">
                  <a:pos x="1" y="46"/>
                </a:cxn>
                <a:cxn ang="0">
                  <a:pos x="5" y="58"/>
                </a:cxn>
                <a:cxn ang="0">
                  <a:pos x="11" y="66"/>
                </a:cxn>
                <a:cxn ang="0">
                  <a:pos x="15" y="73"/>
                </a:cxn>
                <a:cxn ang="0">
                  <a:pos x="17" y="80"/>
                </a:cxn>
                <a:cxn ang="0">
                  <a:pos x="7" y="96"/>
                </a:cxn>
                <a:cxn ang="0">
                  <a:pos x="1" y="117"/>
                </a:cxn>
                <a:cxn ang="0">
                  <a:pos x="5" y="133"/>
                </a:cxn>
                <a:cxn ang="0">
                  <a:pos x="17" y="153"/>
                </a:cxn>
                <a:cxn ang="0">
                  <a:pos x="35" y="172"/>
                </a:cxn>
                <a:cxn ang="0">
                  <a:pos x="57" y="187"/>
                </a:cxn>
                <a:cxn ang="0">
                  <a:pos x="75" y="194"/>
                </a:cxn>
                <a:cxn ang="0">
                  <a:pos x="93" y="195"/>
                </a:cxn>
                <a:cxn ang="0">
                  <a:pos x="110" y="192"/>
                </a:cxn>
                <a:cxn ang="0">
                  <a:pos x="127" y="184"/>
                </a:cxn>
                <a:cxn ang="0">
                  <a:pos x="128" y="183"/>
                </a:cxn>
                <a:cxn ang="0">
                  <a:pos x="128" y="183"/>
                </a:cxn>
                <a:cxn ang="0">
                  <a:pos x="138" y="173"/>
                </a:cxn>
                <a:cxn ang="0">
                  <a:pos x="151" y="158"/>
                </a:cxn>
                <a:cxn ang="0">
                  <a:pos x="161" y="141"/>
                </a:cxn>
                <a:cxn ang="0">
                  <a:pos x="166" y="124"/>
                </a:cxn>
                <a:cxn ang="0">
                  <a:pos x="162" y="101"/>
                </a:cxn>
                <a:cxn ang="0">
                  <a:pos x="145" y="81"/>
                </a:cxn>
                <a:cxn ang="0">
                  <a:pos x="136" y="80"/>
                </a:cxn>
                <a:cxn ang="0">
                  <a:pos x="123" y="84"/>
                </a:cxn>
                <a:cxn ang="0">
                  <a:pos x="98" y="53"/>
                </a:cxn>
                <a:cxn ang="0">
                  <a:pos x="72" y="26"/>
                </a:cxn>
                <a:cxn ang="0">
                  <a:pos x="48" y="6"/>
                </a:cxn>
                <a:cxn ang="0">
                  <a:pos x="29" y="0"/>
                </a:cxn>
              </a:cxnLst>
              <a:rect l="0" t="0" r="r" b="b"/>
              <a:pathLst>
                <a:path w="166" h="195">
                  <a:moveTo>
                    <a:pt x="29" y="0"/>
                  </a:moveTo>
                  <a:lnTo>
                    <a:pt x="24" y="1"/>
                  </a:lnTo>
                  <a:lnTo>
                    <a:pt x="18" y="2"/>
                  </a:lnTo>
                  <a:lnTo>
                    <a:pt x="15" y="5"/>
                  </a:lnTo>
                  <a:lnTo>
                    <a:pt x="11" y="9"/>
                  </a:lnTo>
                  <a:lnTo>
                    <a:pt x="5" y="18"/>
                  </a:lnTo>
                  <a:lnTo>
                    <a:pt x="2" y="25"/>
                  </a:lnTo>
                  <a:lnTo>
                    <a:pt x="1" y="33"/>
                  </a:lnTo>
                  <a:lnTo>
                    <a:pt x="0" y="39"/>
                  </a:lnTo>
                  <a:lnTo>
                    <a:pt x="1" y="46"/>
                  </a:lnTo>
                  <a:lnTo>
                    <a:pt x="3" y="53"/>
                  </a:lnTo>
                  <a:lnTo>
                    <a:pt x="5" y="58"/>
                  </a:lnTo>
                  <a:lnTo>
                    <a:pt x="9" y="64"/>
                  </a:lnTo>
                  <a:lnTo>
                    <a:pt x="11" y="66"/>
                  </a:lnTo>
                  <a:lnTo>
                    <a:pt x="12" y="70"/>
                  </a:lnTo>
                  <a:lnTo>
                    <a:pt x="15" y="73"/>
                  </a:lnTo>
                  <a:lnTo>
                    <a:pt x="16" y="77"/>
                  </a:lnTo>
                  <a:lnTo>
                    <a:pt x="17" y="80"/>
                  </a:lnTo>
                  <a:lnTo>
                    <a:pt x="11" y="88"/>
                  </a:lnTo>
                  <a:lnTo>
                    <a:pt x="7" y="96"/>
                  </a:lnTo>
                  <a:lnTo>
                    <a:pt x="2" y="107"/>
                  </a:lnTo>
                  <a:lnTo>
                    <a:pt x="1" y="117"/>
                  </a:lnTo>
                  <a:lnTo>
                    <a:pt x="2" y="124"/>
                  </a:lnTo>
                  <a:lnTo>
                    <a:pt x="5" y="133"/>
                  </a:lnTo>
                  <a:lnTo>
                    <a:pt x="10" y="142"/>
                  </a:lnTo>
                  <a:lnTo>
                    <a:pt x="17" y="153"/>
                  </a:lnTo>
                  <a:lnTo>
                    <a:pt x="26" y="163"/>
                  </a:lnTo>
                  <a:lnTo>
                    <a:pt x="35" y="172"/>
                  </a:lnTo>
                  <a:lnTo>
                    <a:pt x="46" y="180"/>
                  </a:lnTo>
                  <a:lnTo>
                    <a:pt x="57" y="187"/>
                  </a:lnTo>
                  <a:lnTo>
                    <a:pt x="67" y="192"/>
                  </a:lnTo>
                  <a:lnTo>
                    <a:pt x="75" y="194"/>
                  </a:lnTo>
                  <a:lnTo>
                    <a:pt x="84" y="195"/>
                  </a:lnTo>
                  <a:lnTo>
                    <a:pt x="93" y="195"/>
                  </a:lnTo>
                  <a:lnTo>
                    <a:pt x="101" y="195"/>
                  </a:lnTo>
                  <a:lnTo>
                    <a:pt x="110" y="192"/>
                  </a:lnTo>
                  <a:lnTo>
                    <a:pt x="118" y="188"/>
                  </a:lnTo>
                  <a:lnTo>
                    <a:pt x="127" y="184"/>
                  </a:lnTo>
                  <a:lnTo>
                    <a:pt x="127" y="183"/>
                  </a:lnTo>
                  <a:lnTo>
                    <a:pt x="128" y="183"/>
                  </a:lnTo>
                  <a:lnTo>
                    <a:pt x="128" y="183"/>
                  </a:lnTo>
                  <a:lnTo>
                    <a:pt x="128" y="183"/>
                  </a:lnTo>
                  <a:lnTo>
                    <a:pt x="132" y="179"/>
                  </a:lnTo>
                  <a:lnTo>
                    <a:pt x="138" y="173"/>
                  </a:lnTo>
                  <a:lnTo>
                    <a:pt x="144" y="167"/>
                  </a:lnTo>
                  <a:lnTo>
                    <a:pt x="151" y="158"/>
                  </a:lnTo>
                  <a:lnTo>
                    <a:pt x="156" y="150"/>
                  </a:lnTo>
                  <a:lnTo>
                    <a:pt x="161" y="141"/>
                  </a:lnTo>
                  <a:lnTo>
                    <a:pt x="165" y="133"/>
                  </a:lnTo>
                  <a:lnTo>
                    <a:pt x="166" y="124"/>
                  </a:lnTo>
                  <a:lnTo>
                    <a:pt x="165" y="114"/>
                  </a:lnTo>
                  <a:lnTo>
                    <a:pt x="162" y="101"/>
                  </a:lnTo>
                  <a:lnTo>
                    <a:pt x="156" y="89"/>
                  </a:lnTo>
                  <a:lnTo>
                    <a:pt x="145" y="81"/>
                  </a:lnTo>
                  <a:lnTo>
                    <a:pt x="140" y="80"/>
                  </a:lnTo>
                  <a:lnTo>
                    <a:pt x="136" y="80"/>
                  </a:lnTo>
                  <a:lnTo>
                    <a:pt x="130" y="81"/>
                  </a:lnTo>
                  <a:lnTo>
                    <a:pt x="123" y="84"/>
                  </a:lnTo>
                  <a:lnTo>
                    <a:pt x="110" y="67"/>
                  </a:lnTo>
                  <a:lnTo>
                    <a:pt x="98" y="53"/>
                  </a:lnTo>
                  <a:lnTo>
                    <a:pt x="85" y="39"/>
                  </a:lnTo>
                  <a:lnTo>
                    <a:pt x="72" y="26"/>
                  </a:lnTo>
                  <a:lnTo>
                    <a:pt x="60" y="14"/>
                  </a:lnTo>
                  <a:lnTo>
                    <a:pt x="48" y="6"/>
                  </a:lnTo>
                  <a:lnTo>
                    <a:pt x="38" y="1"/>
                  </a:lnTo>
                  <a:lnTo>
                    <a:pt x="29" y="0"/>
                  </a:lnTo>
                  <a:close/>
                </a:path>
              </a:pathLst>
            </a:custGeom>
            <a:solidFill>
              <a:srgbClr val="000000"/>
            </a:solidFill>
            <a:ln w="9525">
              <a:noFill/>
              <a:round/>
              <a:headEnd/>
              <a:tailEnd/>
            </a:ln>
          </p:spPr>
          <p:txBody>
            <a:bodyPr/>
            <a:lstStyle/>
            <a:p>
              <a:endParaRPr lang="en-US"/>
            </a:p>
          </p:txBody>
        </p:sp>
        <p:sp>
          <p:nvSpPr>
            <p:cNvPr id="20544" name="Freeform 64"/>
            <p:cNvSpPr>
              <a:spLocks/>
            </p:cNvSpPr>
            <p:nvPr/>
          </p:nvSpPr>
          <p:spPr bwMode="auto">
            <a:xfrm>
              <a:off x="5057" y="3695"/>
              <a:ext cx="51" cy="65"/>
            </a:xfrm>
            <a:custGeom>
              <a:avLst/>
              <a:gdLst/>
              <a:ahLst/>
              <a:cxnLst>
                <a:cxn ang="0">
                  <a:pos x="45" y="128"/>
                </a:cxn>
                <a:cxn ang="0">
                  <a:pos x="36" y="123"/>
                </a:cxn>
                <a:cxn ang="0">
                  <a:pos x="28" y="118"/>
                </a:cxn>
                <a:cxn ang="0">
                  <a:pos x="21" y="111"/>
                </a:cxn>
                <a:cxn ang="0">
                  <a:pos x="15" y="104"/>
                </a:cxn>
                <a:cxn ang="0">
                  <a:pos x="9" y="97"/>
                </a:cxn>
                <a:cxn ang="0">
                  <a:pos x="5" y="91"/>
                </a:cxn>
                <a:cxn ang="0">
                  <a:pos x="2" y="85"/>
                </a:cxn>
                <a:cxn ang="0">
                  <a:pos x="1" y="82"/>
                </a:cxn>
                <a:cxn ang="0">
                  <a:pos x="2" y="78"/>
                </a:cxn>
                <a:cxn ang="0">
                  <a:pos x="5" y="74"/>
                </a:cxn>
                <a:cxn ang="0">
                  <a:pos x="9" y="68"/>
                </a:cxn>
                <a:cxn ang="0">
                  <a:pos x="14" y="62"/>
                </a:cxn>
                <a:cxn ang="0">
                  <a:pos x="16" y="60"/>
                </a:cxn>
                <a:cxn ang="0">
                  <a:pos x="17" y="57"/>
                </a:cxn>
                <a:cxn ang="0">
                  <a:pos x="18" y="54"/>
                </a:cxn>
                <a:cxn ang="0">
                  <a:pos x="18" y="51"/>
                </a:cxn>
                <a:cxn ang="0">
                  <a:pos x="18" y="50"/>
                </a:cxn>
                <a:cxn ang="0">
                  <a:pos x="18" y="48"/>
                </a:cxn>
                <a:cxn ang="0">
                  <a:pos x="18" y="48"/>
                </a:cxn>
                <a:cxn ang="0">
                  <a:pos x="18" y="47"/>
                </a:cxn>
                <a:cxn ang="0">
                  <a:pos x="17" y="43"/>
                </a:cxn>
                <a:cxn ang="0">
                  <a:pos x="15" y="35"/>
                </a:cxn>
                <a:cxn ang="0">
                  <a:pos x="12" y="24"/>
                </a:cxn>
                <a:cxn ang="0">
                  <a:pos x="6" y="14"/>
                </a:cxn>
                <a:cxn ang="0">
                  <a:pos x="3" y="12"/>
                </a:cxn>
                <a:cxn ang="0">
                  <a:pos x="2" y="9"/>
                </a:cxn>
                <a:cxn ang="0">
                  <a:pos x="1" y="7"/>
                </a:cxn>
                <a:cxn ang="0">
                  <a:pos x="0" y="6"/>
                </a:cxn>
                <a:cxn ang="0">
                  <a:pos x="0" y="4"/>
                </a:cxn>
                <a:cxn ang="0">
                  <a:pos x="0" y="4"/>
                </a:cxn>
                <a:cxn ang="0">
                  <a:pos x="0" y="2"/>
                </a:cxn>
                <a:cxn ang="0">
                  <a:pos x="0" y="1"/>
                </a:cxn>
                <a:cxn ang="0">
                  <a:pos x="1" y="0"/>
                </a:cxn>
                <a:cxn ang="0">
                  <a:pos x="7" y="5"/>
                </a:cxn>
                <a:cxn ang="0">
                  <a:pos x="15" y="12"/>
                </a:cxn>
                <a:cxn ang="0">
                  <a:pos x="23" y="20"/>
                </a:cxn>
                <a:cxn ang="0">
                  <a:pos x="33" y="30"/>
                </a:cxn>
                <a:cxn ang="0">
                  <a:pos x="44" y="42"/>
                </a:cxn>
                <a:cxn ang="0">
                  <a:pos x="54" y="54"/>
                </a:cxn>
                <a:cxn ang="0">
                  <a:pos x="66" y="68"/>
                </a:cxn>
                <a:cxn ang="0">
                  <a:pos x="76" y="82"/>
                </a:cxn>
                <a:cxn ang="0">
                  <a:pos x="78" y="84"/>
                </a:cxn>
                <a:cxn ang="0">
                  <a:pos x="81" y="86"/>
                </a:cxn>
                <a:cxn ang="0">
                  <a:pos x="84" y="88"/>
                </a:cxn>
                <a:cxn ang="0">
                  <a:pos x="88" y="88"/>
                </a:cxn>
                <a:cxn ang="0">
                  <a:pos x="91" y="88"/>
                </a:cxn>
                <a:cxn ang="0">
                  <a:pos x="95" y="86"/>
                </a:cxn>
                <a:cxn ang="0">
                  <a:pos x="98" y="84"/>
                </a:cxn>
                <a:cxn ang="0">
                  <a:pos x="100" y="83"/>
                </a:cxn>
                <a:cxn ang="0">
                  <a:pos x="101" y="84"/>
                </a:cxn>
                <a:cxn ang="0">
                  <a:pos x="101" y="86"/>
                </a:cxn>
                <a:cxn ang="0">
                  <a:pos x="101" y="88"/>
                </a:cxn>
                <a:cxn ang="0">
                  <a:pos x="101" y="90"/>
                </a:cxn>
                <a:cxn ang="0">
                  <a:pos x="99" y="96"/>
                </a:cxn>
                <a:cxn ang="0">
                  <a:pos x="93" y="105"/>
                </a:cxn>
                <a:cxn ang="0">
                  <a:pos x="85" y="114"/>
                </a:cxn>
                <a:cxn ang="0">
                  <a:pos x="75" y="123"/>
                </a:cxn>
                <a:cxn ang="0">
                  <a:pos x="68" y="128"/>
                </a:cxn>
                <a:cxn ang="0">
                  <a:pos x="60" y="129"/>
                </a:cxn>
                <a:cxn ang="0">
                  <a:pos x="53" y="129"/>
                </a:cxn>
                <a:cxn ang="0">
                  <a:pos x="45" y="128"/>
                </a:cxn>
              </a:cxnLst>
              <a:rect l="0" t="0" r="r" b="b"/>
              <a:pathLst>
                <a:path w="101" h="129">
                  <a:moveTo>
                    <a:pt x="45" y="128"/>
                  </a:moveTo>
                  <a:lnTo>
                    <a:pt x="36" y="123"/>
                  </a:lnTo>
                  <a:lnTo>
                    <a:pt x="28" y="118"/>
                  </a:lnTo>
                  <a:lnTo>
                    <a:pt x="21" y="111"/>
                  </a:lnTo>
                  <a:lnTo>
                    <a:pt x="15" y="104"/>
                  </a:lnTo>
                  <a:lnTo>
                    <a:pt x="9" y="97"/>
                  </a:lnTo>
                  <a:lnTo>
                    <a:pt x="5" y="91"/>
                  </a:lnTo>
                  <a:lnTo>
                    <a:pt x="2" y="85"/>
                  </a:lnTo>
                  <a:lnTo>
                    <a:pt x="1" y="82"/>
                  </a:lnTo>
                  <a:lnTo>
                    <a:pt x="2" y="78"/>
                  </a:lnTo>
                  <a:lnTo>
                    <a:pt x="5" y="74"/>
                  </a:lnTo>
                  <a:lnTo>
                    <a:pt x="9" y="68"/>
                  </a:lnTo>
                  <a:lnTo>
                    <a:pt x="14" y="62"/>
                  </a:lnTo>
                  <a:lnTo>
                    <a:pt x="16" y="60"/>
                  </a:lnTo>
                  <a:lnTo>
                    <a:pt x="17" y="57"/>
                  </a:lnTo>
                  <a:lnTo>
                    <a:pt x="18" y="54"/>
                  </a:lnTo>
                  <a:lnTo>
                    <a:pt x="18" y="51"/>
                  </a:lnTo>
                  <a:lnTo>
                    <a:pt x="18" y="50"/>
                  </a:lnTo>
                  <a:lnTo>
                    <a:pt x="18" y="48"/>
                  </a:lnTo>
                  <a:lnTo>
                    <a:pt x="18" y="48"/>
                  </a:lnTo>
                  <a:lnTo>
                    <a:pt x="18" y="47"/>
                  </a:lnTo>
                  <a:lnTo>
                    <a:pt x="17" y="43"/>
                  </a:lnTo>
                  <a:lnTo>
                    <a:pt x="15" y="35"/>
                  </a:lnTo>
                  <a:lnTo>
                    <a:pt x="12" y="24"/>
                  </a:lnTo>
                  <a:lnTo>
                    <a:pt x="6" y="14"/>
                  </a:lnTo>
                  <a:lnTo>
                    <a:pt x="3" y="12"/>
                  </a:lnTo>
                  <a:lnTo>
                    <a:pt x="2" y="9"/>
                  </a:lnTo>
                  <a:lnTo>
                    <a:pt x="1" y="7"/>
                  </a:lnTo>
                  <a:lnTo>
                    <a:pt x="0" y="6"/>
                  </a:lnTo>
                  <a:lnTo>
                    <a:pt x="0" y="4"/>
                  </a:lnTo>
                  <a:lnTo>
                    <a:pt x="0" y="4"/>
                  </a:lnTo>
                  <a:lnTo>
                    <a:pt x="0" y="2"/>
                  </a:lnTo>
                  <a:lnTo>
                    <a:pt x="0" y="1"/>
                  </a:lnTo>
                  <a:lnTo>
                    <a:pt x="1" y="0"/>
                  </a:lnTo>
                  <a:lnTo>
                    <a:pt x="7" y="5"/>
                  </a:lnTo>
                  <a:lnTo>
                    <a:pt x="15" y="12"/>
                  </a:lnTo>
                  <a:lnTo>
                    <a:pt x="23" y="20"/>
                  </a:lnTo>
                  <a:lnTo>
                    <a:pt x="33" y="30"/>
                  </a:lnTo>
                  <a:lnTo>
                    <a:pt x="44" y="42"/>
                  </a:lnTo>
                  <a:lnTo>
                    <a:pt x="54" y="54"/>
                  </a:lnTo>
                  <a:lnTo>
                    <a:pt x="66" y="68"/>
                  </a:lnTo>
                  <a:lnTo>
                    <a:pt x="76" y="82"/>
                  </a:lnTo>
                  <a:lnTo>
                    <a:pt x="78" y="84"/>
                  </a:lnTo>
                  <a:lnTo>
                    <a:pt x="81" y="86"/>
                  </a:lnTo>
                  <a:lnTo>
                    <a:pt x="84" y="88"/>
                  </a:lnTo>
                  <a:lnTo>
                    <a:pt x="88" y="88"/>
                  </a:lnTo>
                  <a:lnTo>
                    <a:pt x="91" y="88"/>
                  </a:lnTo>
                  <a:lnTo>
                    <a:pt x="95" y="86"/>
                  </a:lnTo>
                  <a:lnTo>
                    <a:pt x="98" y="84"/>
                  </a:lnTo>
                  <a:lnTo>
                    <a:pt x="100" y="83"/>
                  </a:lnTo>
                  <a:lnTo>
                    <a:pt x="101" y="84"/>
                  </a:lnTo>
                  <a:lnTo>
                    <a:pt x="101" y="86"/>
                  </a:lnTo>
                  <a:lnTo>
                    <a:pt x="101" y="88"/>
                  </a:lnTo>
                  <a:lnTo>
                    <a:pt x="101" y="90"/>
                  </a:lnTo>
                  <a:lnTo>
                    <a:pt x="99" y="96"/>
                  </a:lnTo>
                  <a:lnTo>
                    <a:pt x="93" y="105"/>
                  </a:lnTo>
                  <a:lnTo>
                    <a:pt x="85" y="114"/>
                  </a:lnTo>
                  <a:lnTo>
                    <a:pt x="75" y="123"/>
                  </a:lnTo>
                  <a:lnTo>
                    <a:pt x="68" y="128"/>
                  </a:lnTo>
                  <a:lnTo>
                    <a:pt x="60" y="129"/>
                  </a:lnTo>
                  <a:lnTo>
                    <a:pt x="53" y="129"/>
                  </a:lnTo>
                  <a:lnTo>
                    <a:pt x="45" y="128"/>
                  </a:lnTo>
                  <a:close/>
                </a:path>
              </a:pathLst>
            </a:custGeom>
            <a:solidFill>
              <a:srgbClr val="F2BFB2"/>
            </a:solidFill>
            <a:ln w="9525">
              <a:noFill/>
              <a:round/>
              <a:headEnd/>
              <a:tailEnd/>
            </a:ln>
          </p:spPr>
          <p:txBody>
            <a:bodyPr/>
            <a:lstStyle/>
            <a:p>
              <a:endParaRPr lang="en-US"/>
            </a:p>
          </p:txBody>
        </p:sp>
        <p:sp>
          <p:nvSpPr>
            <p:cNvPr id="20545" name="Rectangle 65"/>
            <p:cNvSpPr>
              <a:spLocks noChangeArrowheads="1"/>
            </p:cNvSpPr>
            <p:nvPr/>
          </p:nvSpPr>
          <p:spPr bwMode="auto">
            <a:xfrm>
              <a:off x="4875" y="3737"/>
              <a:ext cx="14" cy="138"/>
            </a:xfrm>
            <a:prstGeom prst="rect">
              <a:avLst/>
            </a:prstGeom>
            <a:solidFill>
              <a:srgbClr val="000000"/>
            </a:solidFill>
            <a:ln w="9525">
              <a:noFill/>
              <a:miter lim="800000"/>
              <a:headEnd/>
              <a:tailEnd/>
            </a:ln>
          </p:spPr>
          <p:txBody>
            <a:bodyPr/>
            <a:lstStyle/>
            <a:p>
              <a:endParaRPr lang="en-US"/>
            </a:p>
          </p:txBody>
        </p:sp>
        <p:sp>
          <p:nvSpPr>
            <p:cNvPr id="20546" name="Rectangle 66"/>
            <p:cNvSpPr>
              <a:spLocks noChangeArrowheads="1"/>
            </p:cNvSpPr>
            <p:nvPr/>
          </p:nvSpPr>
          <p:spPr bwMode="auto">
            <a:xfrm>
              <a:off x="4875" y="3350"/>
              <a:ext cx="15" cy="37"/>
            </a:xfrm>
            <a:prstGeom prst="rect">
              <a:avLst/>
            </a:prstGeom>
            <a:solidFill>
              <a:srgbClr val="000000"/>
            </a:solidFill>
            <a:ln w="9525">
              <a:noFill/>
              <a:miter lim="800000"/>
              <a:headEnd/>
              <a:tailEnd/>
            </a:ln>
          </p:spPr>
          <p:txBody>
            <a:bodyPr/>
            <a:lstStyle/>
            <a:p>
              <a:endParaRPr lang="en-US"/>
            </a:p>
          </p:txBody>
        </p:sp>
        <p:sp>
          <p:nvSpPr>
            <p:cNvPr id="20547" name="Freeform 67"/>
            <p:cNvSpPr>
              <a:spLocks/>
            </p:cNvSpPr>
            <p:nvPr/>
          </p:nvSpPr>
          <p:spPr bwMode="auto">
            <a:xfrm>
              <a:off x="4725" y="3432"/>
              <a:ext cx="83" cy="139"/>
            </a:xfrm>
            <a:custGeom>
              <a:avLst/>
              <a:gdLst/>
              <a:ahLst/>
              <a:cxnLst>
                <a:cxn ang="0">
                  <a:pos x="127" y="0"/>
                </a:cxn>
                <a:cxn ang="0">
                  <a:pos x="125" y="3"/>
                </a:cxn>
                <a:cxn ang="0">
                  <a:pos x="122" y="10"/>
                </a:cxn>
                <a:cxn ang="0">
                  <a:pos x="121" y="18"/>
                </a:cxn>
                <a:cxn ang="0">
                  <a:pos x="127" y="22"/>
                </a:cxn>
                <a:cxn ang="0">
                  <a:pos x="133" y="22"/>
                </a:cxn>
                <a:cxn ang="0">
                  <a:pos x="140" y="23"/>
                </a:cxn>
                <a:cxn ang="0">
                  <a:pos x="145" y="25"/>
                </a:cxn>
                <a:cxn ang="0">
                  <a:pos x="152" y="26"/>
                </a:cxn>
                <a:cxn ang="0">
                  <a:pos x="158" y="28"/>
                </a:cxn>
                <a:cxn ang="0">
                  <a:pos x="163" y="31"/>
                </a:cxn>
                <a:cxn ang="0">
                  <a:pos x="165" y="32"/>
                </a:cxn>
                <a:cxn ang="0">
                  <a:pos x="166" y="32"/>
                </a:cxn>
                <a:cxn ang="0">
                  <a:pos x="156" y="57"/>
                </a:cxn>
                <a:cxn ang="0">
                  <a:pos x="156" y="58"/>
                </a:cxn>
                <a:cxn ang="0">
                  <a:pos x="153" y="61"/>
                </a:cxn>
                <a:cxn ang="0">
                  <a:pos x="149" y="64"/>
                </a:cxn>
                <a:cxn ang="0">
                  <a:pos x="138" y="68"/>
                </a:cxn>
                <a:cxn ang="0">
                  <a:pos x="133" y="69"/>
                </a:cxn>
                <a:cxn ang="0">
                  <a:pos x="128" y="71"/>
                </a:cxn>
                <a:cxn ang="0">
                  <a:pos x="125" y="74"/>
                </a:cxn>
                <a:cxn ang="0">
                  <a:pos x="120" y="78"/>
                </a:cxn>
                <a:cxn ang="0">
                  <a:pos x="114" y="83"/>
                </a:cxn>
                <a:cxn ang="0">
                  <a:pos x="106" y="87"/>
                </a:cxn>
                <a:cxn ang="0">
                  <a:pos x="96" y="93"/>
                </a:cxn>
                <a:cxn ang="0">
                  <a:pos x="81" y="100"/>
                </a:cxn>
                <a:cxn ang="0">
                  <a:pos x="67" y="107"/>
                </a:cxn>
                <a:cxn ang="0">
                  <a:pos x="59" y="115"/>
                </a:cxn>
                <a:cxn ang="0">
                  <a:pos x="54" y="125"/>
                </a:cxn>
                <a:cxn ang="0">
                  <a:pos x="54" y="136"/>
                </a:cxn>
                <a:cxn ang="0">
                  <a:pos x="54" y="146"/>
                </a:cxn>
                <a:cxn ang="0">
                  <a:pos x="57" y="157"/>
                </a:cxn>
                <a:cxn ang="0">
                  <a:pos x="57" y="170"/>
                </a:cxn>
                <a:cxn ang="0">
                  <a:pos x="56" y="182"/>
                </a:cxn>
                <a:cxn ang="0">
                  <a:pos x="53" y="201"/>
                </a:cxn>
                <a:cxn ang="0">
                  <a:pos x="52" y="213"/>
                </a:cxn>
                <a:cxn ang="0">
                  <a:pos x="50" y="220"/>
                </a:cxn>
                <a:cxn ang="0">
                  <a:pos x="42" y="224"/>
                </a:cxn>
                <a:cxn ang="0">
                  <a:pos x="29" y="232"/>
                </a:cxn>
                <a:cxn ang="0">
                  <a:pos x="21" y="243"/>
                </a:cxn>
                <a:cxn ang="0">
                  <a:pos x="15" y="252"/>
                </a:cxn>
                <a:cxn ang="0">
                  <a:pos x="13" y="257"/>
                </a:cxn>
                <a:cxn ang="0">
                  <a:pos x="0" y="278"/>
                </a:cxn>
                <a:cxn ang="0">
                  <a:pos x="0" y="270"/>
                </a:cxn>
                <a:cxn ang="0">
                  <a:pos x="0" y="248"/>
                </a:cxn>
                <a:cxn ang="0">
                  <a:pos x="4" y="216"/>
                </a:cxn>
                <a:cxn ang="0">
                  <a:pos x="12" y="175"/>
                </a:cxn>
                <a:cxn ang="0">
                  <a:pos x="26" y="130"/>
                </a:cxn>
                <a:cxn ang="0">
                  <a:pos x="49" y="84"/>
                </a:cxn>
                <a:cxn ang="0">
                  <a:pos x="82" y="40"/>
                </a:cxn>
                <a:cxn ang="0">
                  <a:pos x="127" y="0"/>
                </a:cxn>
              </a:cxnLst>
              <a:rect l="0" t="0" r="r" b="b"/>
              <a:pathLst>
                <a:path w="166" h="278">
                  <a:moveTo>
                    <a:pt x="127" y="0"/>
                  </a:moveTo>
                  <a:lnTo>
                    <a:pt x="125" y="3"/>
                  </a:lnTo>
                  <a:lnTo>
                    <a:pt x="122" y="10"/>
                  </a:lnTo>
                  <a:lnTo>
                    <a:pt x="121" y="18"/>
                  </a:lnTo>
                  <a:lnTo>
                    <a:pt x="127" y="22"/>
                  </a:lnTo>
                  <a:lnTo>
                    <a:pt x="133" y="22"/>
                  </a:lnTo>
                  <a:lnTo>
                    <a:pt x="140" y="23"/>
                  </a:lnTo>
                  <a:lnTo>
                    <a:pt x="145" y="25"/>
                  </a:lnTo>
                  <a:lnTo>
                    <a:pt x="152" y="26"/>
                  </a:lnTo>
                  <a:lnTo>
                    <a:pt x="158" y="28"/>
                  </a:lnTo>
                  <a:lnTo>
                    <a:pt x="163" y="31"/>
                  </a:lnTo>
                  <a:lnTo>
                    <a:pt x="165" y="32"/>
                  </a:lnTo>
                  <a:lnTo>
                    <a:pt x="166" y="32"/>
                  </a:lnTo>
                  <a:lnTo>
                    <a:pt x="156" y="57"/>
                  </a:lnTo>
                  <a:lnTo>
                    <a:pt x="156" y="58"/>
                  </a:lnTo>
                  <a:lnTo>
                    <a:pt x="153" y="61"/>
                  </a:lnTo>
                  <a:lnTo>
                    <a:pt x="149" y="64"/>
                  </a:lnTo>
                  <a:lnTo>
                    <a:pt x="138" y="68"/>
                  </a:lnTo>
                  <a:lnTo>
                    <a:pt x="133" y="69"/>
                  </a:lnTo>
                  <a:lnTo>
                    <a:pt x="128" y="71"/>
                  </a:lnTo>
                  <a:lnTo>
                    <a:pt x="125" y="74"/>
                  </a:lnTo>
                  <a:lnTo>
                    <a:pt x="120" y="78"/>
                  </a:lnTo>
                  <a:lnTo>
                    <a:pt x="114" y="83"/>
                  </a:lnTo>
                  <a:lnTo>
                    <a:pt x="106" y="87"/>
                  </a:lnTo>
                  <a:lnTo>
                    <a:pt x="96" y="93"/>
                  </a:lnTo>
                  <a:lnTo>
                    <a:pt x="81" y="100"/>
                  </a:lnTo>
                  <a:lnTo>
                    <a:pt x="67" y="107"/>
                  </a:lnTo>
                  <a:lnTo>
                    <a:pt x="59" y="115"/>
                  </a:lnTo>
                  <a:lnTo>
                    <a:pt x="54" y="125"/>
                  </a:lnTo>
                  <a:lnTo>
                    <a:pt x="54" y="136"/>
                  </a:lnTo>
                  <a:lnTo>
                    <a:pt x="54" y="146"/>
                  </a:lnTo>
                  <a:lnTo>
                    <a:pt x="57" y="157"/>
                  </a:lnTo>
                  <a:lnTo>
                    <a:pt x="57" y="170"/>
                  </a:lnTo>
                  <a:lnTo>
                    <a:pt x="56" y="182"/>
                  </a:lnTo>
                  <a:lnTo>
                    <a:pt x="53" y="201"/>
                  </a:lnTo>
                  <a:lnTo>
                    <a:pt x="52" y="213"/>
                  </a:lnTo>
                  <a:lnTo>
                    <a:pt x="50" y="220"/>
                  </a:lnTo>
                  <a:lnTo>
                    <a:pt x="42" y="224"/>
                  </a:lnTo>
                  <a:lnTo>
                    <a:pt x="29" y="232"/>
                  </a:lnTo>
                  <a:lnTo>
                    <a:pt x="21" y="243"/>
                  </a:lnTo>
                  <a:lnTo>
                    <a:pt x="15" y="252"/>
                  </a:lnTo>
                  <a:lnTo>
                    <a:pt x="13" y="257"/>
                  </a:lnTo>
                  <a:lnTo>
                    <a:pt x="0" y="278"/>
                  </a:lnTo>
                  <a:lnTo>
                    <a:pt x="0" y="270"/>
                  </a:lnTo>
                  <a:lnTo>
                    <a:pt x="0" y="248"/>
                  </a:lnTo>
                  <a:lnTo>
                    <a:pt x="4" y="216"/>
                  </a:lnTo>
                  <a:lnTo>
                    <a:pt x="12" y="175"/>
                  </a:lnTo>
                  <a:lnTo>
                    <a:pt x="26" y="130"/>
                  </a:lnTo>
                  <a:lnTo>
                    <a:pt x="49" y="84"/>
                  </a:lnTo>
                  <a:lnTo>
                    <a:pt x="82" y="40"/>
                  </a:lnTo>
                  <a:lnTo>
                    <a:pt x="127" y="0"/>
                  </a:lnTo>
                  <a:close/>
                </a:path>
              </a:pathLst>
            </a:custGeom>
            <a:solidFill>
              <a:srgbClr val="72FF1C"/>
            </a:solidFill>
            <a:ln w="9525">
              <a:noFill/>
              <a:round/>
              <a:headEnd/>
              <a:tailEnd/>
            </a:ln>
          </p:spPr>
          <p:txBody>
            <a:bodyPr/>
            <a:lstStyle/>
            <a:p>
              <a:endParaRPr lang="en-US"/>
            </a:p>
          </p:txBody>
        </p:sp>
        <p:sp>
          <p:nvSpPr>
            <p:cNvPr id="20548" name="Freeform 68"/>
            <p:cNvSpPr>
              <a:spLocks/>
            </p:cNvSpPr>
            <p:nvPr/>
          </p:nvSpPr>
          <p:spPr bwMode="auto">
            <a:xfrm>
              <a:off x="4738" y="3576"/>
              <a:ext cx="99" cy="118"/>
            </a:xfrm>
            <a:custGeom>
              <a:avLst/>
              <a:gdLst/>
              <a:ahLst/>
              <a:cxnLst>
                <a:cxn ang="0">
                  <a:pos x="5" y="25"/>
                </a:cxn>
                <a:cxn ang="0">
                  <a:pos x="4" y="27"/>
                </a:cxn>
                <a:cxn ang="0">
                  <a:pos x="1" y="34"/>
                </a:cxn>
                <a:cxn ang="0">
                  <a:pos x="0" y="45"/>
                </a:cxn>
                <a:cxn ang="0">
                  <a:pos x="2" y="57"/>
                </a:cxn>
                <a:cxn ang="0">
                  <a:pos x="4" y="67"/>
                </a:cxn>
                <a:cxn ang="0">
                  <a:pos x="4" y="71"/>
                </a:cxn>
                <a:cxn ang="0">
                  <a:pos x="5" y="76"/>
                </a:cxn>
                <a:cxn ang="0">
                  <a:pos x="12" y="85"/>
                </a:cxn>
                <a:cxn ang="0">
                  <a:pos x="18" y="92"/>
                </a:cxn>
                <a:cxn ang="0">
                  <a:pos x="25" y="98"/>
                </a:cxn>
                <a:cxn ang="0">
                  <a:pos x="32" y="102"/>
                </a:cxn>
                <a:cxn ang="0">
                  <a:pos x="40" y="107"/>
                </a:cxn>
                <a:cxn ang="0">
                  <a:pos x="48" y="110"/>
                </a:cxn>
                <a:cxn ang="0">
                  <a:pos x="55" y="114"/>
                </a:cxn>
                <a:cxn ang="0">
                  <a:pos x="61" y="116"/>
                </a:cxn>
                <a:cxn ang="0">
                  <a:pos x="65" y="117"/>
                </a:cxn>
                <a:cxn ang="0">
                  <a:pos x="73" y="117"/>
                </a:cxn>
                <a:cxn ang="0">
                  <a:pos x="80" y="114"/>
                </a:cxn>
                <a:cxn ang="0">
                  <a:pos x="87" y="115"/>
                </a:cxn>
                <a:cxn ang="0">
                  <a:pos x="94" y="124"/>
                </a:cxn>
                <a:cxn ang="0">
                  <a:pos x="101" y="139"/>
                </a:cxn>
                <a:cxn ang="0">
                  <a:pos x="107" y="151"/>
                </a:cxn>
                <a:cxn ang="0">
                  <a:pos x="111" y="158"/>
                </a:cxn>
                <a:cxn ang="0">
                  <a:pos x="112" y="160"/>
                </a:cxn>
                <a:cxn ang="0">
                  <a:pos x="116" y="217"/>
                </a:cxn>
                <a:cxn ang="0">
                  <a:pos x="126" y="228"/>
                </a:cxn>
                <a:cxn ang="0">
                  <a:pos x="159" y="235"/>
                </a:cxn>
                <a:cxn ang="0">
                  <a:pos x="154" y="230"/>
                </a:cxn>
                <a:cxn ang="0">
                  <a:pos x="147" y="217"/>
                </a:cxn>
                <a:cxn ang="0">
                  <a:pos x="145" y="200"/>
                </a:cxn>
                <a:cxn ang="0">
                  <a:pos x="155" y="182"/>
                </a:cxn>
                <a:cxn ang="0">
                  <a:pos x="168" y="170"/>
                </a:cxn>
                <a:cxn ang="0">
                  <a:pos x="172" y="168"/>
                </a:cxn>
                <a:cxn ang="0">
                  <a:pos x="175" y="166"/>
                </a:cxn>
                <a:cxn ang="0">
                  <a:pos x="179" y="156"/>
                </a:cxn>
                <a:cxn ang="0">
                  <a:pos x="186" y="143"/>
                </a:cxn>
                <a:cxn ang="0">
                  <a:pos x="191" y="132"/>
                </a:cxn>
                <a:cxn ang="0">
                  <a:pos x="193" y="126"/>
                </a:cxn>
                <a:cxn ang="0">
                  <a:pos x="194" y="124"/>
                </a:cxn>
                <a:cxn ang="0">
                  <a:pos x="198" y="57"/>
                </a:cxn>
                <a:cxn ang="0">
                  <a:pos x="197" y="55"/>
                </a:cxn>
                <a:cxn ang="0">
                  <a:pos x="195" y="50"/>
                </a:cxn>
                <a:cxn ang="0">
                  <a:pos x="192" y="44"/>
                </a:cxn>
                <a:cxn ang="0">
                  <a:pos x="189" y="35"/>
                </a:cxn>
                <a:cxn ang="0">
                  <a:pos x="183" y="29"/>
                </a:cxn>
                <a:cxn ang="0">
                  <a:pos x="177" y="22"/>
                </a:cxn>
                <a:cxn ang="0">
                  <a:pos x="170" y="18"/>
                </a:cxn>
                <a:cxn ang="0">
                  <a:pos x="162" y="17"/>
                </a:cxn>
                <a:cxn ang="0">
                  <a:pos x="148" y="19"/>
                </a:cxn>
                <a:cxn ang="0">
                  <a:pos x="138" y="21"/>
                </a:cxn>
                <a:cxn ang="0">
                  <a:pos x="132" y="22"/>
                </a:cxn>
                <a:cxn ang="0">
                  <a:pos x="130" y="22"/>
                </a:cxn>
                <a:cxn ang="0">
                  <a:pos x="69" y="7"/>
                </a:cxn>
                <a:cxn ang="0">
                  <a:pos x="58" y="0"/>
                </a:cxn>
                <a:cxn ang="0">
                  <a:pos x="12" y="0"/>
                </a:cxn>
                <a:cxn ang="0">
                  <a:pos x="11" y="2"/>
                </a:cxn>
                <a:cxn ang="0">
                  <a:pos x="9" y="8"/>
                </a:cxn>
                <a:cxn ang="0">
                  <a:pos x="6" y="16"/>
                </a:cxn>
                <a:cxn ang="0">
                  <a:pos x="5" y="25"/>
                </a:cxn>
              </a:cxnLst>
              <a:rect l="0" t="0" r="r" b="b"/>
              <a:pathLst>
                <a:path w="198" h="235">
                  <a:moveTo>
                    <a:pt x="5" y="25"/>
                  </a:moveTo>
                  <a:lnTo>
                    <a:pt x="4" y="27"/>
                  </a:lnTo>
                  <a:lnTo>
                    <a:pt x="1" y="34"/>
                  </a:lnTo>
                  <a:lnTo>
                    <a:pt x="0" y="45"/>
                  </a:lnTo>
                  <a:lnTo>
                    <a:pt x="2" y="57"/>
                  </a:lnTo>
                  <a:lnTo>
                    <a:pt x="4" y="67"/>
                  </a:lnTo>
                  <a:lnTo>
                    <a:pt x="4" y="71"/>
                  </a:lnTo>
                  <a:lnTo>
                    <a:pt x="5" y="76"/>
                  </a:lnTo>
                  <a:lnTo>
                    <a:pt x="12" y="85"/>
                  </a:lnTo>
                  <a:lnTo>
                    <a:pt x="18" y="92"/>
                  </a:lnTo>
                  <a:lnTo>
                    <a:pt x="25" y="98"/>
                  </a:lnTo>
                  <a:lnTo>
                    <a:pt x="32" y="102"/>
                  </a:lnTo>
                  <a:lnTo>
                    <a:pt x="40" y="107"/>
                  </a:lnTo>
                  <a:lnTo>
                    <a:pt x="48" y="110"/>
                  </a:lnTo>
                  <a:lnTo>
                    <a:pt x="55" y="114"/>
                  </a:lnTo>
                  <a:lnTo>
                    <a:pt x="61" y="116"/>
                  </a:lnTo>
                  <a:lnTo>
                    <a:pt x="65" y="117"/>
                  </a:lnTo>
                  <a:lnTo>
                    <a:pt x="73" y="117"/>
                  </a:lnTo>
                  <a:lnTo>
                    <a:pt x="80" y="114"/>
                  </a:lnTo>
                  <a:lnTo>
                    <a:pt x="87" y="115"/>
                  </a:lnTo>
                  <a:lnTo>
                    <a:pt x="94" y="124"/>
                  </a:lnTo>
                  <a:lnTo>
                    <a:pt x="101" y="139"/>
                  </a:lnTo>
                  <a:lnTo>
                    <a:pt x="107" y="151"/>
                  </a:lnTo>
                  <a:lnTo>
                    <a:pt x="111" y="158"/>
                  </a:lnTo>
                  <a:lnTo>
                    <a:pt x="112" y="160"/>
                  </a:lnTo>
                  <a:lnTo>
                    <a:pt x="116" y="217"/>
                  </a:lnTo>
                  <a:lnTo>
                    <a:pt x="126" y="228"/>
                  </a:lnTo>
                  <a:lnTo>
                    <a:pt x="159" y="235"/>
                  </a:lnTo>
                  <a:lnTo>
                    <a:pt x="154" y="230"/>
                  </a:lnTo>
                  <a:lnTo>
                    <a:pt x="147" y="217"/>
                  </a:lnTo>
                  <a:lnTo>
                    <a:pt x="145" y="200"/>
                  </a:lnTo>
                  <a:lnTo>
                    <a:pt x="155" y="182"/>
                  </a:lnTo>
                  <a:lnTo>
                    <a:pt x="168" y="170"/>
                  </a:lnTo>
                  <a:lnTo>
                    <a:pt x="172" y="168"/>
                  </a:lnTo>
                  <a:lnTo>
                    <a:pt x="175" y="166"/>
                  </a:lnTo>
                  <a:lnTo>
                    <a:pt x="179" y="156"/>
                  </a:lnTo>
                  <a:lnTo>
                    <a:pt x="186" y="143"/>
                  </a:lnTo>
                  <a:lnTo>
                    <a:pt x="191" y="132"/>
                  </a:lnTo>
                  <a:lnTo>
                    <a:pt x="193" y="126"/>
                  </a:lnTo>
                  <a:lnTo>
                    <a:pt x="194" y="124"/>
                  </a:lnTo>
                  <a:lnTo>
                    <a:pt x="198" y="57"/>
                  </a:lnTo>
                  <a:lnTo>
                    <a:pt x="197" y="55"/>
                  </a:lnTo>
                  <a:lnTo>
                    <a:pt x="195" y="50"/>
                  </a:lnTo>
                  <a:lnTo>
                    <a:pt x="192" y="44"/>
                  </a:lnTo>
                  <a:lnTo>
                    <a:pt x="189" y="35"/>
                  </a:lnTo>
                  <a:lnTo>
                    <a:pt x="183" y="29"/>
                  </a:lnTo>
                  <a:lnTo>
                    <a:pt x="177" y="22"/>
                  </a:lnTo>
                  <a:lnTo>
                    <a:pt x="170" y="18"/>
                  </a:lnTo>
                  <a:lnTo>
                    <a:pt x="162" y="17"/>
                  </a:lnTo>
                  <a:lnTo>
                    <a:pt x="148" y="19"/>
                  </a:lnTo>
                  <a:lnTo>
                    <a:pt x="138" y="21"/>
                  </a:lnTo>
                  <a:lnTo>
                    <a:pt x="132" y="22"/>
                  </a:lnTo>
                  <a:lnTo>
                    <a:pt x="130" y="22"/>
                  </a:lnTo>
                  <a:lnTo>
                    <a:pt x="69" y="7"/>
                  </a:lnTo>
                  <a:lnTo>
                    <a:pt x="58" y="0"/>
                  </a:lnTo>
                  <a:lnTo>
                    <a:pt x="12" y="0"/>
                  </a:lnTo>
                  <a:lnTo>
                    <a:pt x="11" y="2"/>
                  </a:lnTo>
                  <a:lnTo>
                    <a:pt x="9" y="8"/>
                  </a:lnTo>
                  <a:lnTo>
                    <a:pt x="6" y="16"/>
                  </a:lnTo>
                  <a:lnTo>
                    <a:pt x="5" y="25"/>
                  </a:lnTo>
                  <a:close/>
                </a:path>
              </a:pathLst>
            </a:custGeom>
            <a:solidFill>
              <a:srgbClr val="72FF1C"/>
            </a:solidFill>
            <a:ln w="9525">
              <a:noFill/>
              <a:round/>
              <a:headEnd/>
              <a:tailEnd/>
            </a:ln>
          </p:spPr>
          <p:txBody>
            <a:bodyPr/>
            <a:lstStyle/>
            <a:p>
              <a:endParaRPr lang="en-US"/>
            </a:p>
          </p:txBody>
        </p:sp>
        <p:sp>
          <p:nvSpPr>
            <p:cNvPr id="20549" name="Freeform 69"/>
            <p:cNvSpPr>
              <a:spLocks/>
            </p:cNvSpPr>
            <p:nvPr/>
          </p:nvSpPr>
          <p:spPr bwMode="auto">
            <a:xfrm>
              <a:off x="4957" y="3416"/>
              <a:ext cx="56" cy="48"/>
            </a:xfrm>
            <a:custGeom>
              <a:avLst/>
              <a:gdLst/>
              <a:ahLst/>
              <a:cxnLst>
                <a:cxn ang="0">
                  <a:pos x="19" y="0"/>
                </a:cxn>
                <a:cxn ang="0">
                  <a:pos x="15" y="0"/>
                </a:cxn>
                <a:cxn ang="0">
                  <a:pos x="6" y="0"/>
                </a:cxn>
                <a:cxn ang="0">
                  <a:pos x="0" y="4"/>
                </a:cxn>
                <a:cxn ang="0">
                  <a:pos x="0" y="11"/>
                </a:cxn>
                <a:cxn ang="0">
                  <a:pos x="7" y="18"/>
                </a:cxn>
                <a:cxn ang="0">
                  <a:pos x="17" y="22"/>
                </a:cxn>
                <a:cxn ang="0">
                  <a:pos x="22" y="28"/>
                </a:cxn>
                <a:cxn ang="0">
                  <a:pos x="21" y="43"/>
                </a:cxn>
                <a:cxn ang="0">
                  <a:pos x="17" y="59"/>
                </a:cxn>
                <a:cxn ang="0">
                  <a:pos x="13" y="66"/>
                </a:cxn>
                <a:cxn ang="0">
                  <a:pos x="9" y="69"/>
                </a:cxn>
                <a:cxn ang="0">
                  <a:pos x="4" y="75"/>
                </a:cxn>
                <a:cxn ang="0">
                  <a:pos x="0" y="83"/>
                </a:cxn>
                <a:cxn ang="0">
                  <a:pos x="0" y="90"/>
                </a:cxn>
                <a:cxn ang="0">
                  <a:pos x="3" y="95"/>
                </a:cxn>
                <a:cxn ang="0">
                  <a:pos x="4" y="97"/>
                </a:cxn>
                <a:cxn ang="0">
                  <a:pos x="6" y="97"/>
                </a:cxn>
                <a:cxn ang="0">
                  <a:pos x="11" y="97"/>
                </a:cxn>
                <a:cxn ang="0">
                  <a:pos x="17" y="96"/>
                </a:cxn>
                <a:cxn ang="0">
                  <a:pos x="25" y="90"/>
                </a:cxn>
                <a:cxn ang="0">
                  <a:pos x="30" y="81"/>
                </a:cxn>
                <a:cxn ang="0">
                  <a:pos x="35" y="74"/>
                </a:cxn>
                <a:cxn ang="0">
                  <a:pos x="40" y="72"/>
                </a:cxn>
                <a:cxn ang="0">
                  <a:pos x="50" y="75"/>
                </a:cxn>
                <a:cxn ang="0">
                  <a:pos x="60" y="82"/>
                </a:cxn>
                <a:cxn ang="0">
                  <a:pos x="65" y="86"/>
                </a:cxn>
                <a:cxn ang="0">
                  <a:pos x="67" y="87"/>
                </a:cxn>
                <a:cxn ang="0">
                  <a:pos x="67" y="87"/>
                </a:cxn>
                <a:cxn ang="0">
                  <a:pos x="113" y="78"/>
                </a:cxn>
                <a:cxn ang="0">
                  <a:pos x="112" y="75"/>
                </a:cxn>
                <a:cxn ang="0">
                  <a:pos x="107" y="68"/>
                </a:cxn>
                <a:cxn ang="0">
                  <a:pos x="100" y="58"/>
                </a:cxn>
                <a:cxn ang="0">
                  <a:pos x="88" y="45"/>
                </a:cxn>
                <a:cxn ang="0">
                  <a:pos x="74" y="33"/>
                </a:cxn>
                <a:cxn ang="0">
                  <a:pos x="58" y="20"/>
                </a:cxn>
                <a:cxn ang="0">
                  <a:pos x="40" y="8"/>
                </a:cxn>
                <a:cxn ang="0">
                  <a:pos x="19" y="0"/>
                </a:cxn>
              </a:cxnLst>
              <a:rect l="0" t="0" r="r" b="b"/>
              <a:pathLst>
                <a:path w="113" h="97">
                  <a:moveTo>
                    <a:pt x="19" y="0"/>
                  </a:moveTo>
                  <a:lnTo>
                    <a:pt x="15" y="0"/>
                  </a:lnTo>
                  <a:lnTo>
                    <a:pt x="6" y="0"/>
                  </a:lnTo>
                  <a:lnTo>
                    <a:pt x="0" y="4"/>
                  </a:lnTo>
                  <a:lnTo>
                    <a:pt x="0" y="11"/>
                  </a:lnTo>
                  <a:lnTo>
                    <a:pt x="7" y="18"/>
                  </a:lnTo>
                  <a:lnTo>
                    <a:pt x="17" y="22"/>
                  </a:lnTo>
                  <a:lnTo>
                    <a:pt x="22" y="28"/>
                  </a:lnTo>
                  <a:lnTo>
                    <a:pt x="21" y="43"/>
                  </a:lnTo>
                  <a:lnTo>
                    <a:pt x="17" y="59"/>
                  </a:lnTo>
                  <a:lnTo>
                    <a:pt x="13" y="66"/>
                  </a:lnTo>
                  <a:lnTo>
                    <a:pt x="9" y="69"/>
                  </a:lnTo>
                  <a:lnTo>
                    <a:pt x="4" y="75"/>
                  </a:lnTo>
                  <a:lnTo>
                    <a:pt x="0" y="83"/>
                  </a:lnTo>
                  <a:lnTo>
                    <a:pt x="0" y="90"/>
                  </a:lnTo>
                  <a:lnTo>
                    <a:pt x="3" y="95"/>
                  </a:lnTo>
                  <a:lnTo>
                    <a:pt x="4" y="97"/>
                  </a:lnTo>
                  <a:lnTo>
                    <a:pt x="6" y="97"/>
                  </a:lnTo>
                  <a:lnTo>
                    <a:pt x="11" y="97"/>
                  </a:lnTo>
                  <a:lnTo>
                    <a:pt x="17" y="96"/>
                  </a:lnTo>
                  <a:lnTo>
                    <a:pt x="25" y="90"/>
                  </a:lnTo>
                  <a:lnTo>
                    <a:pt x="30" y="81"/>
                  </a:lnTo>
                  <a:lnTo>
                    <a:pt x="35" y="74"/>
                  </a:lnTo>
                  <a:lnTo>
                    <a:pt x="40" y="72"/>
                  </a:lnTo>
                  <a:lnTo>
                    <a:pt x="50" y="75"/>
                  </a:lnTo>
                  <a:lnTo>
                    <a:pt x="60" y="82"/>
                  </a:lnTo>
                  <a:lnTo>
                    <a:pt x="65" y="86"/>
                  </a:lnTo>
                  <a:lnTo>
                    <a:pt x="67" y="87"/>
                  </a:lnTo>
                  <a:lnTo>
                    <a:pt x="67" y="87"/>
                  </a:lnTo>
                  <a:lnTo>
                    <a:pt x="113" y="78"/>
                  </a:lnTo>
                  <a:lnTo>
                    <a:pt x="112" y="75"/>
                  </a:lnTo>
                  <a:lnTo>
                    <a:pt x="107" y="68"/>
                  </a:lnTo>
                  <a:lnTo>
                    <a:pt x="100" y="58"/>
                  </a:lnTo>
                  <a:lnTo>
                    <a:pt x="88" y="45"/>
                  </a:lnTo>
                  <a:lnTo>
                    <a:pt x="74" y="33"/>
                  </a:lnTo>
                  <a:lnTo>
                    <a:pt x="58" y="20"/>
                  </a:lnTo>
                  <a:lnTo>
                    <a:pt x="40" y="8"/>
                  </a:lnTo>
                  <a:lnTo>
                    <a:pt x="19" y="0"/>
                  </a:lnTo>
                  <a:close/>
                </a:path>
              </a:pathLst>
            </a:custGeom>
            <a:solidFill>
              <a:srgbClr val="72FF1C"/>
            </a:solidFill>
            <a:ln w="9525">
              <a:noFill/>
              <a:round/>
              <a:headEnd/>
              <a:tailEnd/>
            </a:ln>
          </p:spPr>
          <p:txBody>
            <a:bodyPr/>
            <a:lstStyle/>
            <a:p>
              <a:endParaRPr lang="en-US"/>
            </a:p>
          </p:txBody>
        </p:sp>
        <p:sp>
          <p:nvSpPr>
            <p:cNvPr id="20550" name="Freeform 70"/>
            <p:cNvSpPr>
              <a:spLocks/>
            </p:cNvSpPr>
            <p:nvPr/>
          </p:nvSpPr>
          <p:spPr bwMode="auto">
            <a:xfrm>
              <a:off x="4962" y="3468"/>
              <a:ext cx="92" cy="192"/>
            </a:xfrm>
            <a:custGeom>
              <a:avLst/>
              <a:gdLst/>
              <a:ahLst/>
              <a:cxnLst>
                <a:cxn ang="0">
                  <a:pos x="64" y="4"/>
                </a:cxn>
                <a:cxn ang="0">
                  <a:pos x="51" y="0"/>
                </a:cxn>
                <a:cxn ang="0">
                  <a:pos x="42" y="17"/>
                </a:cxn>
                <a:cxn ang="0">
                  <a:pos x="32" y="39"/>
                </a:cxn>
                <a:cxn ang="0">
                  <a:pos x="26" y="55"/>
                </a:cxn>
                <a:cxn ang="0">
                  <a:pos x="23" y="65"/>
                </a:cxn>
                <a:cxn ang="0">
                  <a:pos x="26" y="83"/>
                </a:cxn>
                <a:cxn ang="0">
                  <a:pos x="22" y="94"/>
                </a:cxn>
                <a:cxn ang="0">
                  <a:pos x="10" y="119"/>
                </a:cxn>
                <a:cxn ang="0">
                  <a:pos x="0" y="132"/>
                </a:cxn>
                <a:cxn ang="0">
                  <a:pos x="18" y="175"/>
                </a:cxn>
                <a:cxn ang="0">
                  <a:pos x="32" y="190"/>
                </a:cxn>
                <a:cxn ang="0">
                  <a:pos x="44" y="191"/>
                </a:cxn>
                <a:cxn ang="0">
                  <a:pos x="60" y="191"/>
                </a:cxn>
                <a:cxn ang="0">
                  <a:pos x="76" y="191"/>
                </a:cxn>
                <a:cxn ang="0">
                  <a:pos x="87" y="191"/>
                </a:cxn>
                <a:cxn ang="0">
                  <a:pos x="91" y="191"/>
                </a:cxn>
                <a:cxn ang="0">
                  <a:pos x="101" y="199"/>
                </a:cxn>
                <a:cxn ang="0">
                  <a:pos x="106" y="231"/>
                </a:cxn>
                <a:cxn ang="0">
                  <a:pos x="109" y="259"/>
                </a:cxn>
                <a:cxn ang="0">
                  <a:pos x="94" y="297"/>
                </a:cxn>
                <a:cxn ang="0">
                  <a:pos x="87" y="325"/>
                </a:cxn>
                <a:cxn ang="0">
                  <a:pos x="92" y="343"/>
                </a:cxn>
                <a:cxn ang="0">
                  <a:pos x="97" y="364"/>
                </a:cxn>
                <a:cxn ang="0">
                  <a:pos x="98" y="380"/>
                </a:cxn>
                <a:cxn ang="0">
                  <a:pos x="116" y="382"/>
                </a:cxn>
                <a:cxn ang="0">
                  <a:pos x="130" y="364"/>
                </a:cxn>
                <a:cxn ang="0">
                  <a:pos x="153" y="320"/>
                </a:cxn>
                <a:cxn ang="0">
                  <a:pos x="177" y="248"/>
                </a:cxn>
                <a:cxn ang="0">
                  <a:pos x="182" y="153"/>
                </a:cxn>
                <a:cxn ang="0">
                  <a:pos x="170" y="96"/>
                </a:cxn>
                <a:cxn ang="0">
                  <a:pos x="165" y="75"/>
                </a:cxn>
                <a:cxn ang="0">
                  <a:pos x="153" y="46"/>
                </a:cxn>
                <a:cxn ang="0">
                  <a:pos x="140" y="20"/>
                </a:cxn>
                <a:cxn ang="0">
                  <a:pos x="104" y="21"/>
                </a:cxn>
              </a:cxnLst>
              <a:rect l="0" t="0" r="r" b="b"/>
              <a:pathLst>
                <a:path w="183" h="384">
                  <a:moveTo>
                    <a:pt x="68" y="6"/>
                  </a:moveTo>
                  <a:lnTo>
                    <a:pt x="64" y="4"/>
                  </a:lnTo>
                  <a:lnTo>
                    <a:pt x="59" y="0"/>
                  </a:lnTo>
                  <a:lnTo>
                    <a:pt x="51" y="0"/>
                  </a:lnTo>
                  <a:lnTo>
                    <a:pt x="46" y="6"/>
                  </a:lnTo>
                  <a:lnTo>
                    <a:pt x="42" y="17"/>
                  </a:lnTo>
                  <a:lnTo>
                    <a:pt x="38" y="29"/>
                  </a:lnTo>
                  <a:lnTo>
                    <a:pt x="32" y="39"/>
                  </a:lnTo>
                  <a:lnTo>
                    <a:pt x="29" y="49"/>
                  </a:lnTo>
                  <a:lnTo>
                    <a:pt x="26" y="55"/>
                  </a:lnTo>
                  <a:lnTo>
                    <a:pt x="24" y="59"/>
                  </a:lnTo>
                  <a:lnTo>
                    <a:pt x="23" y="65"/>
                  </a:lnTo>
                  <a:lnTo>
                    <a:pt x="25" y="74"/>
                  </a:lnTo>
                  <a:lnTo>
                    <a:pt x="26" y="83"/>
                  </a:lnTo>
                  <a:lnTo>
                    <a:pt x="25" y="88"/>
                  </a:lnTo>
                  <a:lnTo>
                    <a:pt x="22" y="94"/>
                  </a:lnTo>
                  <a:lnTo>
                    <a:pt x="17" y="106"/>
                  </a:lnTo>
                  <a:lnTo>
                    <a:pt x="10" y="119"/>
                  </a:lnTo>
                  <a:lnTo>
                    <a:pt x="3" y="123"/>
                  </a:lnTo>
                  <a:lnTo>
                    <a:pt x="0" y="132"/>
                  </a:lnTo>
                  <a:lnTo>
                    <a:pt x="7" y="152"/>
                  </a:lnTo>
                  <a:lnTo>
                    <a:pt x="18" y="175"/>
                  </a:lnTo>
                  <a:lnTo>
                    <a:pt x="26" y="187"/>
                  </a:lnTo>
                  <a:lnTo>
                    <a:pt x="32" y="190"/>
                  </a:lnTo>
                  <a:lnTo>
                    <a:pt x="39" y="191"/>
                  </a:lnTo>
                  <a:lnTo>
                    <a:pt x="44" y="191"/>
                  </a:lnTo>
                  <a:lnTo>
                    <a:pt x="52" y="191"/>
                  </a:lnTo>
                  <a:lnTo>
                    <a:pt x="60" y="191"/>
                  </a:lnTo>
                  <a:lnTo>
                    <a:pt x="68" y="191"/>
                  </a:lnTo>
                  <a:lnTo>
                    <a:pt x="76" y="191"/>
                  </a:lnTo>
                  <a:lnTo>
                    <a:pt x="83" y="191"/>
                  </a:lnTo>
                  <a:lnTo>
                    <a:pt x="87" y="191"/>
                  </a:lnTo>
                  <a:lnTo>
                    <a:pt x="89" y="191"/>
                  </a:lnTo>
                  <a:lnTo>
                    <a:pt x="91" y="191"/>
                  </a:lnTo>
                  <a:lnTo>
                    <a:pt x="97" y="193"/>
                  </a:lnTo>
                  <a:lnTo>
                    <a:pt x="101" y="199"/>
                  </a:lnTo>
                  <a:lnTo>
                    <a:pt x="104" y="213"/>
                  </a:lnTo>
                  <a:lnTo>
                    <a:pt x="106" y="231"/>
                  </a:lnTo>
                  <a:lnTo>
                    <a:pt x="109" y="244"/>
                  </a:lnTo>
                  <a:lnTo>
                    <a:pt x="109" y="259"/>
                  </a:lnTo>
                  <a:lnTo>
                    <a:pt x="104" y="278"/>
                  </a:lnTo>
                  <a:lnTo>
                    <a:pt x="94" y="297"/>
                  </a:lnTo>
                  <a:lnTo>
                    <a:pt x="90" y="312"/>
                  </a:lnTo>
                  <a:lnTo>
                    <a:pt x="87" y="325"/>
                  </a:lnTo>
                  <a:lnTo>
                    <a:pt x="89" y="334"/>
                  </a:lnTo>
                  <a:lnTo>
                    <a:pt x="92" y="343"/>
                  </a:lnTo>
                  <a:lnTo>
                    <a:pt x="96" y="354"/>
                  </a:lnTo>
                  <a:lnTo>
                    <a:pt x="97" y="364"/>
                  </a:lnTo>
                  <a:lnTo>
                    <a:pt x="96" y="373"/>
                  </a:lnTo>
                  <a:lnTo>
                    <a:pt x="98" y="380"/>
                  </a:lnTo>
                  <a:lnTo>
                    <a:pt x="106" y="384"/>
                  </a:lnTo>
                  <a:lnTo>
                    <a:pt x="116" y="382"/>
                  </a:lnTo>
                  <a:lnTo>
                    <a:pt x="124" y="373"/>
                  </a:lnTo>
                  <a:lnTo>
                    <a:pt x="130" y="364"/>
                  </a:lnTo>
                  <a:lnTo>
                    <a:pt x="140" y="346"/>
                  </a:lnTo>
                  <a:lnTo>
                    <a:pt x="153" y="320"/>
                  </a:lnTo>
                  <a:lnTo>
                    <a:pt x="167" y="287"/>
                  </a:lnTo>
                  <a:lnTo>
                    <a:pt x="177" y="248"/>
                  </a:lnTo>
                  <a:lnTo>
                    <a:pt x="183" y="203"/>
                  </a:lnTo>
                  <a:lnTo>
                    <a:pt x="182" y="153"/>
                  </a:lnTo>
                  <a:lnTo>
                    <a:pt x="172" y="99"/>
                  </a:lnTo>
                  <a:lnTo>
                    <a:pt x="170" y="96"/>
                  </a:lnTo>
                  <a:lnTo>
                    <a:pt x="168" y="88"/>
                  </a:lnTo>
                  <a:lnTo>
                    <a:pt x="165" y="75"/>
                  </a:lnTo>
                  <a:lnTo>
                    <a:pt x="159" y="61"/>
                  </a:lnTo>
                  <a:lnTo>
                    <a:pt x="153" y="46"/>
                  </a:lnTo>
                  <a:lnTo>
                    <a:pt x="146" y="31"/>
                  </a:lnTo>
                  <a:lnTo>
                    <a:pt x="140" y="20"/>
                  </a:lnTo>
                  <a:lnTo>
                    <a:pt x="134" y="12"/>
                  </a:lnTo>
                  <a:lnTo>
                    <a:pt x="104" y="21"/>
                  </a:lnTo>
                  <a:lnTo>
                    <a:pt x="68" y="6"/>
                  </a:lnTo>
                  <a:close/>
                </a:path>
              </a:pathLst>
            </a:custGeom>
            <a:solidFill>
              <a:srgbClr val="72FF1C"/>
            </a:solidFill>
            <a:ln w="9525">
              <a:noFill/>
              <a:round/>
              <a:headEnd/>
              <a:tailEnd/>
            </a:ln>
          </p:spPr>
          <p:txBody>
            <a:bodyPr/>
            <a:lstStyle/>
            <a:p>
              <a:endParaRPr lang="en-US"/>
            </a:p>
          </p:txBody>
        </p:sp>
        <p:sp>
          <p:nvSpPr>
            <p:cNvPr id="20551" name="Freeform 71"/>
            <p:cNvSpPr>
              <a:spLocks/>
            </p:cNvSpPr>
            <p:nvPr/>
          </p:nvSpPr>
          <p:spPr bwMode="auto">
            <a:xfrm>
              <a:off x="4846" y="3749"/>
              <a:ext cx="85" cy="97"/>
            </a:xfrm>
            <a:custGeom>
              <a:avLst/>
              <a:gdLst/>
              <a:ahLst/>
              <a:cxnLst>
                <a:cxn ang="0">
                  <a:pos x="25" y="13"/>
                </a:cxn>
                <a:cxn ang="0">
                  <a:pos x="9" y="37"/>
                </a:cxn>
                <a:cxn ang="0">
                  <a:pos x="1" y="60"/>
                </a:cxn>
                <a:cxn ang="0">
                  <a:pos x="0" y="82"/>
                </a:cxn>
                <a:cxn ang="0">
                  <a:pos x="5" y="103"/>
                </a:cxn>
                <a:cxn ang="0">
                  <a:pos x="12" y="120"/>
                </a:cxn>
                <a:cxn ang="0">
                  <a:pos x="22" y="136"/>
                </a:cxn>
                <a:cxn ang="0">
                  <a:pos x="32" y="150"/>
                </a:cxn>
                <a:cxn ang="0">
                  <a:pos x="42" y="162"/>
                </a:cxn>
                <a:cxn ang="0">
                  <a:pos x="53" y="177"/>
                </a:cxn>
                <a:cxn ang="0">
                  <a:pos x="59" y="186"/>
                </a:cxn>
                <a:cxn ang="0">
                  <a:pos x="66" y="192"/>
                </a:cxn>
                <a:cxn ang="0">
                  <a:pos x="72" y="194"/>
                </a:cxn>
                <a:cxn ang="0">
                  <a:pos x="77" y="194"/>
                </a:cxn>
                <a:cxn ang="0">
                  <a:pos x="85" y="192"/>
                </a:cxn>
                <a:cxn ang="0">
                  <a:pos x="92" y="186"/>
                </a:cxn>
                <a:cxn ang="0">
                  <a:pos x="98" y="180"/>
                </a:cxn>
                <a:cxn ang="0">
                  <a:pos x="101" y="172"/>
                </a:cxn>
                <a:cxn ang="0">
                  <a:pos x="112" y="170"/>
                </a:cxn>
                <a:cxn ang="0">
                  <a:pos x="121" y="167"/>
                </a:cxn>
                <a:cxn ang="0">
                  <a:pos x="130" y="165"/>
                </a:cxn>
                <a:cxn ang="0">
                  <a:pos x="138" y="162"/>
                </a:cxn>
                <a:cxn ang="0">
                  <a:pos x="145" y="157"/>
                </a:cxn>
                <a:cxn ang="0">
                  <a:pos x="152" y="152"/>
                </a:cxn>
                <a:cxn ang="0">
                  <a:pos x="157" y="147"/>
                </a:cxn>
                <a:cxn ang="0">
                  <a:pos x="161" y="141"/>
                </a:cxn>
                <a:cxn ang="0">
                  <a:pos x="166" y="133"/>
                </a:cxn>
                <a:cxn ang="0">
                  <a:pos x="168" y="125"/>
                </a:cxn>
                <a:cxn ang="0">
                  <a:pos x="171" y="116"/>
                </a:cxn>
                <a:cxn ang="0">
                  <a:pos x="171" y="108"/>
                </a:cxn>
                <a:cxn ang="0">
                  <a:pos x="169" y="93"/>
                </a:cxn>
                <a:cxn ang="0">
                  <a:pos x="166" y="79"/>
                </a:cxn>
                <a:cxn ang="0">
                  <a:pos x="161" y="66"/>
                </a:cxn>
                <a:cxn ang="0">
                  <a:pos x="158" y="55"/>
                </a:cxn>
                <a:cxn ang="0">
                  <a:pos x="156" y="46"/>
                </a:cxn>
                <a:cxn ang="0">
                  <a:pos x="152" y="40"/>
                </a:cxn>
                <a:cxn ang="0">
                  <a:pos x="148" y="35"/>
                </a:cxn>
                <a:cxn ang="0">
                  <a:pos x="143" y="30"/>
                </a:cxn>
                <a:cxn ang="0">
                  <a:pos x="136" y="27"/>
                </a:cxn>
                <a:cxn ang="0">
                  <a:pos x="129" y="26"/>
                </a:cxn>
                <a:cxn ang="0">
                  <a:pos x="122" y="25"/>
                </a:cxn>
                <a:cxn ang="0">
                  <a:pos x="115" y="26"/>
                </a:cxn>
                <a:cxn ang="0">
                  <a:pos x="108" y="27"/>
                </a:cxn>
                <a:cxn ang="0">
                  <a:pos x="100" y="29"/>
                </a:cxn>
                <a:cxn ang="0">
                  <a:pos x="93" y="33"/>
                </a:cxn>
                <a:cxn ang="0">
                  <a:pos x="86" y="35"/>
                </a:cxn>
                <a:cxn ang="0">
                  <a:pos x="80" y="38"/>
                </a:cxn>
                <a:cxn ang="0">
                  <a:pos x="76" y="26"/>
                </a:cxn>
                <a:cxn ang="0">
                  <a:pos x="72" y="15"/>
                </a:cxn>
                <a:cxn ang="0">
                  <a:pos x="66" y="7"/>
                </a:cxn>
                <a:cxn ang="0">
                  <a:pos x="57" y="2"/>
                </a:cxn>
                <a:cxn ang="0">
                  <a:pos x="51" y="0"/>
                </a:cxn>
                <a:cxn ang="0">
                  <a:pos x="44" y="0"/>
                </a:cxn>
                <a:cxn ang="0">
                  <a:pos x="35" y="5"/>
                </a:cxn>
                <a:cxn ang="0">
                  <a:pos x="25" y="13"/>
                </a:cxn>
              </a:cxnLst>
              <a:rect l="0" t="0" r="r" b="b"/>
              <a:pathLst>
                <a:path w="171" h="194">
                  <a:moveTo>
                    <a:pt x="25" y="13"/>
                  </a:moveTo>
                  <a:lnTo>
                    <a:pt x="9" y="37"/>
                  </a:lnTo>
                  <a:lnTo>
                    <a:pt x="1" y="60"/>
                  </a:lnTo>
                  <a:lnTo>
                    <a:pt x="0" y="82"/>
                  </a:lnTo>
                  <a:lnTo>
                    <a:pt x="5" y="103"/>
                  </a:lnTo>
                  <a:lnTo>
                    <a:pt x="12" y="120"/>
                  </a:lnTo>
                  <a:lnTo>
                    <a:pt x="22" y="136"/>
                  </a:lnTo>
                  <a:lnTo>
                    <a:pt x="32" y="150"/>
                  </a:lnTo>
                  <a:lnTo>
                    <a:pt x="42" y="162"/>
                  </a:lnTo>
                  <a:lnTo>
                    <a:pt x="53" y="177"/>
                  </a:lnTo>
                  <a:lnTo>
                    <a:pt x="59" y="186"/>
                  </a:lnTo>
                  <a:lnTo>
                    <a:pt x="66" y="192"/>
                  </a:lnTo>
                  <a:lnTo>
                    <a:pt x="72" y="194"/>
                  </a:lnTo>
                  <a:lnTo>
                    <a:pt x="77" y="194"/>
                  </a:lnTo>
                  <a:lnTo>
                    <a:pt x="85" y="192"/>
                  </a:lnTo>
                  <a:lnTo>
                    <a:pt x="92" y="186"/>
                  </a:lnTo>
                  <a:lnTo>
                    <a:pt x="98" y="180"/>
                  </a:lnTo>
                  <a:lnTo>
                    <a:pt x="101" y="172"/>
                  </a:lnTo>
                  <a:lnTo>
                    <a:pt x="112" y="170"/>
                  </a:lnTo>
                  <a:lnTo>
                    <a:pt x="121" y="167"/>
                  </a:lnTo>
                  <a:lnTo>
                    <a:pt x="130" y="165"/>
                  </a:lnTo>
                  <a:lnTo>
                    <a:pt x="138" y="162"/>
                  </a:lnTo>
                  <a:lnTo>
                    <a:pt x="145" y="157"/>
                  </a:lnTo>
                  <a:lnTo>
                    <a:pt x="152" y="152"/>
                  </a:lnTo>
                  <a:lnTo>
                    <a:pt x="157" y="147"/>
                  </a:lnTo>
                  <a:lnTo>
                    <a:pt x="161" y="141"/>
                  </a:lnTo>
                  <a:lnTo>
                    <a:pt x="166" y="133"/>
                  </a:lnTo>
                  <a:lnTo>
                    <a:pt x="168" y="125"/>
                  </a:lnTo>
                  <a:lnTo>
                    <a:pt x="171" y="116"/>
                  </a:lnTo>
                  <a:lnTo>
                    <a:pt x="171" y="108"/>
                  </a:lnTo>
                  <a:lnTo>
                    <a:pt x="169" y="93"/>
                  </a:lnTo>
                  <a:lnTo>
                    <a:pt x="166" y="79"/>
                  </a:lnTo>
                  <a:lnTo>
                    <a:pt x="161" y="66"/>
                  </a:lnTo>
                  <a:lnTo>
                    <a:pt x="158" y="55"/>
                  </a:lnTo>
                  <a:lnTo>
                    <a:pt x="156" y="46"/>
                  </a:lnTo>
                  <a:lnTo>
                    <a:pt x="152" y="40"/>
                  </a:lnTo>
                  <a:lnTo>
                    <a:pt x="148" y="35"/>
                  </a:lnTo>
                  <a:lnTo>
                    <a:pt x="143" y="30"/>
                  </a:lnTo>
                  <a:lnTo>
                    <a:pt x="136" y="27"/>
                  </a:lnTo>
                  <a:lnTo>
                    <a:pt x="129" y="26"/>
                  </a:lnTo>
                  <a:lnTo>
                    <a:pt x="122" y="25"/>
                  </a:lnTo>
                  <a:lnTo>
                    <a:pt x="115" y="26"/>
                  </a:lnTo>
                  <a:lnTo>
                    <a:pt x="108" y="27"/>
                  </a:lnTo>
                  <a:lnTo>
                    <a:pt x="100" y="29"/>
                  </a:lnTo>
                  <a:lnTo>
                    <a:pt x="93" y="33"/>
                  </a:lnTo>
                  <a:lnTo>
                    <a:pt x="86" y="35"/>
                  </a:lnTo>
                  <a:lnTo>
                    <a:pt x="80" y="38"/>
                  </a:lnTo>
                  <a:lnTo>
                    <a:pt x="76" y="26"/>
                  </a:lnTo>
                  <a:lnTo>
                    <a:pt x="72" y="15"/>
                  </a:lnTo>
                  <a:lnTo>
                    <a:pt x="66" y="7"/>
                  </a:lnTo>
                  <a:lnTo>
                    <a:pt x="57" y="2"/>
                  </a:lnTo>
                  <a:lnTo>
                    <a:pt x="51" y="0"/>
                  </a:lnTo>
                  <a:lnTo>
                    <a:pt x="44" y="0"/>
                  </a:lnTo>
                  <a:lnTo>
                    <a:pt x="35" y="5"/>
                  </a:lnTo>
                  <a:lnTo>
                    <a:pt x="25" y="13"/>
                  </a:lnTo>
                  <a:close/>
                </a:path>
              </a:pathLst>
            </a:custGeom>
            <a:solidFill>
              <a:srgbClr val="000000"/>
            </a:solidFill>
            <a:ln w="9525">
              <a:noFill/>
              <a:round/>
              <a:headEnd/>
              <a:tailEnd/>
            </a:ln>
          </p:spPr>
          <p:txBody>
            <a:bodyPr/>
            <a:lstStyle/>
            <a:p>
              <a:endParaRPr lang="en-US"/>
            </a:p>
          </p:txBody>
        </p:sp>
        <p:sp>
          <p:nvSpPr>
            <p:cNvPr id="20552" name="Freeform 72"/>
            <p:cNvSpPr>
              <a:spLocks/>
            </p:cNvSpPr>
            <p:nvPr/>
          </p:nvSpPr>
          <p:spPr bwMode="auto">
            <a:xfrm>
              <a:off x="4861" y="3768"/>
              <a:ext cx="54" cy="58"/>
            </a:xfrm>
            <a:custGeom>
              <a:avLst/>
              <a:gdLst/>
              <a:ahLst/>
              <a:cxnLst>
                <a:cxn ang="0">
                  <a:pos x="28" y="95"/>
                </a:cxn>
                <a:cxn ang="0">
                  <a:pos x="15" y="80"/>
                </a:cxn>
                <a:cxn ang="0">
                  <a:pos x="6" y="64"/>
                </a:cxn>
                <a:cxn ang="0">
                  <a:pos x="1" y="46"/>
                </a:cxn>
                <a:cxn ang="0">
                  <a:pos x="1" y="29"/>
                </a:cxn>
                <a:cxn ang="0">
                  <a:pos x="9" y="11"/>
                </a:cxn>
                <a:cxn ang="0">
                  <a:pos x="17" y="6"/>
                </a:cxn>
                <a:cxn ang="0">
                  <a:pos x="20" y="19"/>
                </a:cxn>
                <a:cxn ang="0">
                  <a:pos x="22" y="31"/>
                </a:cxn>
                <a:cxn ang="0">
                  <a:pos x="26" y="37"/>
                </a:cxn>
                <a:cxn ang="0">
                  <a:pos x="34" y="41"/>
                </a:cxn>
                <a:cxn ang="0">
                  <a:pos x="42" y="41"/>
                </a:cxn>
                <a:cxn ang="0">
                  <a:pos x="52" y="34"/>
                </a:cxn>
                <a:cxn ang="0">
                  <a:pos x="67" y="27"/>
                </a:cxn>
                <a:cxn ang="0">
                  <a:pos x="81" y="22"/>
                </a:cxn>
                <a:cxn ang="0">
                  <a:pos x="91" y="20"/>
                </a:cxn>
                <a:cxn ang="0">
                  <a:pos x="95" y="21"/>
                </a:cxn>
                <a:cxn ang="0">
                  <a:pos x="97" y="26"/>
                </a:cxn>
                <a:cxn ang="0">
                  <a:pos x="100" y="37"/>
                </a:cxn>
                <a:cxn ang="0">
                  <a:pos x="106" y="59"/>
                </a:cxn>
                <a:cxn ang="0">
                  <a:pos x="107" y="74"/>
                </a:cxn>
                <a:cxn ang="0">
                  <a:pos x="105" y="83"/>
                </a:cxn>
                <a:cxn ang="0">
                  <a:pos x="99" y="91"/>
                </a:cxn>
                <a:cxn ang="0">
                  <a:pos x="89" y="98"/>
                </a:cxn>
                <a:cxn ang="0">
                  <a:pos x="77" y="102"/>
                </a:cxn>
                <a:cxn ang="0">
                  <a:pos x="64" y="104"/>
                </a:cxn>
                <a:cxn ang="0">
                  <a:pos x="53" y="106"/>
                </a:cxn>
                <a:cxn ang="0">
                  <a:pos x="46" y="112"/>
                </a:cxn>
                <a:cxn ang="0">
                  <a:pos x="44" y="116"/>
                </a:cxn>
                <a:cxn ang="0">
                  <a:pos x="44" y="116"/>
                </a:cxn>
                <a:cxn ang="0">
                  <a:pos x="41" y="111"/>
                </a:cxn>
                <a:cxn ang="0">
                  <a:pos x="36" y="104"/>
                </a:cxn>
              </a:cxnLst>
              <a:rect l="0" t="0" r="r" b="b"/>
              <a:pathLst>
                <a:path w="107" h="116">
                  <a:moveTo>
                    <a:pt x="35" y="103"/>
                  </a:moveTo>
                  <a:lnTo>
                    <a:pt x="28" y="95"/>
                  </a:lnTo>
                  <a:lnTo>
                    <a:pt x="22" y="87"/>
                  </a:lnTo>
                  <a:lnTo>
                    <a:pt x="15" y="80"/>
                  </a:lnTo>
                  <a:lnTo>
                    <a:pt x="11" y="72"/>
                  </a:lnTo>
                  <a:lnTo>
                    <a:pt x="6" y="64"/>
                  </a:lnTo>
                  <a:lnTo>
                    <a:pt x="2" y="56"/>
                  </a:lnTo>
                  <a:lnTo>
                    <a:pt x="1" y="46"/>
                  </a:lnTo>
                  <a:lnTo>
                    <a:pt x="0" y="38"/>
                  </a:lnTo>
                  <a:lnTo>
                    <a:pt x="1" y="29"/>
                  </a:lnTo>
                  <a:lnTo>
                    <a:pt x="5" y="20"/>
                  </a:lnTo>
                  <a:lnTo>
                    <a:pt x="9" y="11"/>
                  </a:lnTo>
                  <a:lnTo>
                    <a:pt x="16" y="0"/>
                  </a:lnTo>
                  <a:lnTo>
                    <a:pt x="17" y="6"/>
                  </a:lnTo>
                  <a:lnTo>
                    <a:pt x="19" y="12"/>
                  </a:lnTo>
                  <a:lnTo>
                    <a:pt x="20" y="19"/>
                  </a:lnTo>
                  <a:lnTo>
                    <a:pt x="21" y="27"/>
                  </a:lnTo>
                  <a:lnTo>
                    <a:pt x="22" y="31"/>
                  </a:lnTo>
                  <a:lnTo>
                    <a:pt x="23" y="35"/>
                  </a:lnTo>
                  <a:lnTo>
                    <a:pt x="26" y="37"/>
                  </a:lnTo>
                  <a:lnTo>
                    <a:pt x="29" y="40"/>
                  </a:lnTo>
                  <a:lnTo>
                    <a:pt x="34" y="41"/>
                  </a:lnTo>
                  <a:lnTo>
                    <a:pt x="37" y="41"/>
                  </a:lnTo>
                  <a:lnTo>
                    <a:pt x="42" y="41"/>
                  </a:lnTo>
                  <a:lnTo>
                    <a:pt x="45" y="38"/>
                  </a:lnTo>
                  <a:lnTo>
                    <a:pt x="52" y="34"/>
                  </a:lnTo>
                  <a:lnTo>
                    <a:pt x="60" y="30"/>
                  </a:lnTo>
                  <a:lnTo>
                    <a:pt x="67" y="27"/>
                  </a:lnTo>
                  <a:lnTo>
                    <a:pt x="74" y="23"/>
                  </a:lnTo>
                  <a:lnTo>
                    <a:pt x="81" y="22"/>
                  </a:lnTo>
                  <a:lnTo>
                    <a:pt x="87" y="20"/>
                  </a:lnTo>
                  <a:lnTo>
                    <a:pt x="91" y="20"/>
                  </a:lnTo>
                  <a:lnTo>
                    <a:pt x="95" y="20"/>
                  </a:lnTo>
                  <a:lnTo>
                    <a:pt x="95" y="21"/>
                  </a:lnTo>
                  <a:lnTo>
                    <a:pt x="96" y="23"/>
                  </a:lnTo>
                  <a:lnTo>
                    <a:pt x="97" y="26"/>
                  </a:lnTo>
                  <a:lnTo>
                    <a:pt x="97" y="27"/>
                  </a:lnTo>
                  <a:lnTo>
                    <a:pt x="100" y="37"/>
                  </a:lnTo>
                  <a:lnTo>
                    <a:pt x="104" y="48"/>
                  </a:lnTo>
                  <a:lnTo>
                    <a:pt x="106" y="59"/>
                  </a:lnTo>
                  <a:lnTo>
                    <a:pt x="107" y="70"/>
                  </a:lnTo>
                  <a:lnTo>
                    <a:pt x="107" y="74"/>
                  </a:lnTo>
                  <a:lnTo>
                    <a:pt x="106" y="79"/>
                  </a:lnTo>
                  <a:lnTo>
                    <a:pt x="105" y="83"/>
                  </a:lnTo>
                  <a:lnTo>
                    <a:pt x="103" y="87"/>
                  </a:lnTo>
                  <a:lnTo>
                    <a:pt x="99" y="91"/>
                  </a:lnTo>
                  <a:lnTo>
                    <a:pt x="95" y="95"/>
                  </a:lnTo>
                  <a:lnTo>
                    <a:pt x="89" y="98"/>
                  </a:lnTo>
                  <a:lnTo>
                    <a:pt x="83" y="101"/>
                  </a:lnTo>
                  <a:lnTo>
                    <a:pt x="77" y="102"/>
                  </a:lnTo>
                  <a:lnTo>
                    <a:pt x="70" y="104"/>
                  </a:lnTo>
                  <a:lnTo>
                    <a:pt x="64" y="104"/>
                  </a:lnTo>
                  <a:lnTo>
                    <a:pt x="58" y="105"/>
                  </a:lnTo>
                  <a:lnTo>
                    <a:pt x="53" y="106"/>
                  </a:lnTo>
                  <a:lnTo>
                    <a:pt x="50" y="109"/>
                  </a:lnTo>
                  <a:lnTo>
                    <a:pt x="46" y="112"/>
                  </a:lnTo>
                  <a:lnTo>
                    <a:pt x="44" y="116"/>
                  </a:lnTo>
                  <a:lnTo>
                    <a:pt x="44" y="116"/>
                  </a:lnTo>
                  <a:lnTo>
                    <a:pt x="44" y="116"/>
                  </a:lnTo>
                  <a:lnTo>
                    <a:pt x="44" y="116"/>
                  </a:lnTo>
                  <a:lnTo>
                    <a:pt x="44" y="116"/>
                  </a:lnTo>
                  <a:lnTo>
                    <a:pt x="41" y="111"/>
                  </a:lnTo>
                  <a:lnTo>
                    <a:pt x="38" y="108"/>
                  </a:lnTo>
                  <a:lnTo>
                    <a:pt x="36" y="104"/>
                  </a:lnTo>
                  <a:lnTo>
                    <a:pt x="35" y="103"/>
                  </a:lnTo>
                  <a:close/>
                </a:path>
              </a:pathLst>
            </a:custGeom>
            <a:solidFill>
              <a:srgbClr val="F2BFB2"/>
            </a:solidFill>
            <a:ln w="9525">
              <a:noFill/>
              <a:round/>
              <a:headEnd/>
              <a:tailEnd/>
            </a:ln>
          </p:spPr>
          <p:txBody>
            <a:bodyPr/>
            <a:lstStyle/>
            <a:p>
              <a:endParaRPr lang="en-US"/>
            </a:p>
          </p:txBody>
        </p:sp>
        <p:sp>
          <p:nvSpPr>
            <p:cNvPr id="20553" name="Freeform 73"/>
            <p:cNvSpPr>
              <a:spLocks/>
            </p:cNvSpPr>
            <p:nvPr/>
          </p:nvSpPr>
          <p:spPr bwMode="auto">
            <a:xfrm>
              <a:off x="4765" y="3849"/>
              <a:ext cx="228" cy="76"/>
            </a:xfrm>
            <a:custGeom>
              <a:avLst/>
              <a:gdLst/>
              <a:ahLst/>
              <a:cxnLst>
                <a:cxn ang="0">
                  <a:pos x="230" y="1"/>
                </a:cxn>
                <a:cxn ang="0">
                  <a:pos x="9" y="121"/>
                </a:cxn>
                <a:cxn ang="0">
                  <a:pos x="4" y="124"/>
                </a:cxn>
                <a:cxn ang="0">
                  <a:pos x="2" y="128"/>
                </a:cxn>
                <a:cxn ang="0">
                  <a:pos x="0" y="133"/>
                </a:cxn>
                <a:cxn ang="0">
                  <a:pos x="1" y="138"/>
                </a:cxn>
                <a:cxn ang="0">
                  <a:pos x="3" y="144"/>
                </a:cxn>
                <a:cxn ang="0">
                  <a:pos x="7" y="147"/>
                </a:cxn>
                <a:cxn ang="0">
                  <a:pos x="11" y="150"/>
                </a:cxn>
                <a:cxn ang="0">
                  <a:pos x="16" y="151"/>
                </a:cxn>
                <a:cxn ang="0">
                  <a:pos x="439" y="151"/>
                </a:cxn>
                <a:cxn ang="0">
                  <a:pos x="444" y="150"/>
                </a:cxn>
                <a:cxn ang="0">
                  <a:pos x="448" y="147"/>
                </a:cxn>
                <a:cxn ang="0">
                  <a:pos x="452" y="144"/>
                </a:cxn>
                <a:cxn ang="0">
                  <a:pos x="454" y="139"/>
                </a:cxn>
                <a:cxn ang="0">
                  <a:pos x="455" y="133"/>
                </a:cxn>
                <a:cxn ang="0">
                  <a:pos x="454" y="129"/>
                </a:cxn>
                <a:cxn ang="0">
                  <a:pos x="450" y="124"/>
                </a:cxn>
                <a:cxn ang="0">
                  <a:pos x="447" y="121"/>
                </a:cxn>
                <a:cxn ang="0">
                  <a:pos x="246" y="2"/>
                </a:cxn>
                <a:cxn ang="0">
                  <a:pos x="242" y="0"/>
                </a:cxn>
                <a:cxn ang="0">
                  <a:pos x="238" y="0"/>
                </a:cxn>
                <a:cxn ang="0">
                  <a:pos x="234" y="0"/>
                </a:cxn>
                <a:cxn ang="0">
                  <a:pos x="230" y="1"/>
                </a:cxn>
              </a:cxnLst>
              <a:rect l="0" t="0" r="r" b="b"/>
              <a:pathLst>
                <a:path w="455" h="151">
                  <a:moveTo>
                    <a:pt x="230" y="1"/>
                  </a:moveTo>
                  <a:lnTo>
                    <a:pt x="9" y="121"/>
                  </a:lnTo>
                  <a:lnTo>
                    <a:pt x="4" y="124"/>
                  </a:lnTo>
                  <a:lnTo>
                    <a:pt x="2" y="128"/>
                  </a:lnTo>
                  <a:lnTo>
                    <a:pt x="0" y="133"/>
                  </a:lnTo>
                  <a:lnTo>
                    <a:pt x="1" y="138"/>
                  </a:lnTo>
                  <a:lnTo>
                    <a:pt x="3" y="144"/>
                  </a:lnTo>
                  <a:lnTo>
                    <a:pt x="7" y="147"/>
                  </a:lnTo>
                  <a:lnTo>
                    <a:pt x="11" y="150"/>
                  </a:lnTo>
                  <a:lnTo>
                    <a:pt x="16" y="151"/>
                  </a:lnTo>
                  <a:lnTo>
                    <a:pt x="439" y="151"/>
                  </a:lnTo>
                  <a:lnTo>
                    <a:pt x="444" y="150"/>
                  </a:lnTo>
                  <a:lnTo>
                    <a:pt x="448" y="147"/>
                  </a:lnTo>
                  <a:lnTo>
                    <a:pt x="452" y="144"/>
                  </a:lnTo>
                  <a:lnTo>
                    <a:pt x="454" y="139"/>
                  </a:lnTo>
                  <a:lnTo>
                    <a:pt x="455" y="133"/>
                  </a:lnTo>
                  <a:lnTo>
                    <a:pt x="454" y="129"/>
                  </a:lnTo>
                  <a:lnTo>
                    <a:pt x="450" y="124"/>
                  </a:lnTo>
                  <a:lnTo>
                    <a:pt x="447" y="121"/>
                  </a:lnTo>
                  <a:lnTo>
                    <a:pt x="246" y="2"/>
                  </a:lnTo>
                  <a:lnTo>
                    <a:pt x="242" y="0"/>
                  </a:lnTo>
                  <a:lnTo>
                    <a:pt x="238" y="0"/>
                  </a:lnTo>
                  <a:lnTo>
                    <a:pt x="234" y="0"/>
                  </a:lnTo>
                  <a:lnTo>
                    <a:pt x="230" y="1"/>
                  </a:lnTo>
                  <a:close/>
                </a:path>
              </a:pathLst>
            </a:custGeom>
            <a:solidFill>
              <a:srgbClr val="000000"/>
            </a:solidFill>
            <a:ln w="9525">
              <a:noFill/>
              <a:round/>
              <a:headEnd/>
              <a:tailEnd/>
            </a:ln>
          </p:spPr>
          <p:txBody>
            <a:bodyPr/>
            <a:lstStyle/>
            <a:p>
              <a:endParaRPr lang="en-US"/>
            </a:p>
          </p:txBody>
        </p:sp>
        <p:sp>
          <p:nvSpPr>
            <p:cNvPr id="20554" name="Freeform 74"/>
            <p:cNvSpPr>
              <a:spLocks/>
            </p:cNvSpPr>
            <p:nvPr/>
          </p:nvSpPr>
          <p:spPr bwMode="auto">
            <a:xfrm>
              <a:off x="4805" y="3867"/>
              <a:ext cx="151" cy="42"/>
            </a:xfrm>
            <a:custGeom>
              <a:avLst/>
              <a:gdLst/>
              <a:ahLst/>
              <a:cxnLst>
                <a:cxn ang="0">
                  <a:pos x="158" y="0"/>
                </a:cxn>
                <a:cxn ang="0">
                  <a:pos x="165" y="4"/>
                </a:cxn>
                <a:cxn ang="0">
                  <a:pos x="178" y="12"/>
                </a:cxn>
                <a:cxn ang="0">
                  <a:pos x="194" y="21"/>
                </a:cxn>
                <a:cxn ang="0">
                  <a:pos x="214" y="33"/>
                </a:cxn>
                <a:cxn ang="0">
                  <a:pos x="235" y="45"/>
                </a:cxn>
                <a:cxn ang="0">
                  <a:pos x="257" y="58"/>
                </a:cxn>
                <a:cxn ang="0">
                  <a:pos x="280" y="72"/>
                </a:cxn>
                <a:cxn ang="0">
                  <a:pos x="301" y="84"/>
                </a:cxn>
                <a:cxn ang="0">
                  <a:pos x="287" y="84"/>
                </a:cxn>
                <a:cxn ang="0">
                  <a:pos x="271" y="84"/>
                </a:cxn>
                <a:cxn ang="0">
                  <a:pos x="254" y="84"/>
                </a:cxn>
                <a:cxn ang="0">
                  <a:pos x="234" y="84"/>
                </a:cxn>
                <a:cxn ang="0">
                  <a:pos x="215" y="84"/>
                </a:cxn>
                <a:cxn ang="0">
                  <a:pos x="195" y="84"/>
                </a:cxn>
                <a:cxn ang="0">
                  <a:pos x="174" y="84"/>
                </a:cxn>
                <a:cxn ang="0">
                  <a:pos x="153" y="84"/>
                </a:cxn>
                <a:cxn ang="0">
                  <a:pos x="132" y="84"/>
                </a:cxn>
                <a:cxn ang="0">
                  <a:pos x="111" y="84"/>
                </a:cxn>
                <a:cxn ang="0">
                  <a:pos x="90" y="84"/>
                </a:cxn>
                <a:cxn ang="0">
                  <a:pos x="70" y="84"/>
                </a:cxn>
                <a:cxn ang="0">
                  <a:pos x="51" y="84"/>
                </a:cxn>
                <a:cxn ang="0">
                  <a:pos x="33" y="84"/>
                </a:cxn>
                <a:cxn ang="0">
                  <a:pos x="15" y="84"/>
                </a:cxn>
                <a:cxn ang="0">
                  <a:pos x="0" y="84"/>
                </a:cxn>
                <a:cxn ang="0">
                  <a:pos x="23" y="72"/>
                </a:cxn>
                <a:cxn ang="0">
                  <a:pos x="49" y="58"/>
                </a:cxn>
                <a:cxn ang="0">
                  <a:pos x="74" y="45"/>
                </a:cxn>
                <a:cxn ang="0">
                  <a:pos x="98" y="33"/>
                </a:cxn>
                <a:cxn ang="0">
                  <a:pos x="119" y="21"/>
                </a:cxn>
                <a:cxn ang="0">
                  <a:pos x="138" y="12"/>
                </a:cxn>
                <a:cxn ang="0">
                  <a:pos x="151" y="4"/>
                </a:cxn>
                <a:cxn ang="0">
                  <a:pos x="158" y="0"/>
                </a:cxn>
              </a:cxnLst>
              <a:rect l="0" t="0" r="r" b="b"/>
              <a:pathLst>
                <a:path w="301" h="84">
                  <a:moveTo>
                    <a:pt x="158" y="0"/>
                  </a:moveTo>
                  <a:lnTo>
                    <a:pt x="165" y="4"/>
                  </a:lnTo>
                  <a:lnTo>
                    <a:pt x="178" y="12"/>
                  </a:lnTo>
                  <a:lnTo>
                    <a:pt x="194" y="21"/>
                  </a:lnTo>
                  <a:lnTo>
                    <a:pt x="214" y="33"/>
                  </a:lnTo>
                  <a:lnTo>
                    <a:pt x="235" y="45"/>
                  </a:lnTo>
                  <a:lnTo>
                    <a:pt x="257" y="58"/>
                  </a:lnTo>
                  <a:lnTo>
                    <a:pt x="280" y="72"/>
                  </a:lnTo>
                  <a:lnTo>
                    <a:pt x="301" y="84"/>
                  </a:lnTo>
                  <a:lnTo>
                    <a:pt x="287" y="84"/>
                  </a:lnTo>
                  <a:lnTo>
                    <a:pt x="271" y="84"/>
                  </a:lnTo>
                  <a:lnTo>
                    <a:pt x="254" y="84"/>
                  </a:lnTo>
                  <a:lnTo>
                    <a:pt x="234" y="84"/>
                  </a:lnTo>
                  <a:lnTo>
                    <a:pt x="215" y="84"/>
                  </a:lnTo>
                  <a:lnTo>
                    <a:pt x="195" y="84"/>
                  </a:lnTo>
                  <a:lnTo>
                    <a:pt x="174" y="84"/>
                  </a:lnTo>
                  <a:lnTo>
                    <a:pt x="153" y="84"/>
                  </a:lnTo>
                  <a:lnTo>
                    <a:pt x="132" y="84"/>
                  </a:lnTo>
                  <a:lnTo>
                    <a:pt x="111" y="84"/>
                  </a:lnTo>
                  <a:lnTo>
                    <a:pt x="90" y="84"/>
                  </a:lnTo>
                  <a:lnTo>
                    <a:pt x="70" y="84"/>
                  </a:lnTo>
                  <a:lnTo>
                    <a:pt x="51" y="84"/>
                  </a:lnTo>
                  <a:lnTo>
                    <a:pt x="33" y="84"/>
                  </a:lnTo>
                  <a:lnTo>
                    <a:pt x="15" y="84"/>
                  </a:lnTo>
                  <a:lnTo>
                    <a:pt x="0" y="84"/>
                  </a:lnTo>
                  <a:lnTo>
                    <a:pt x="23" y="72"/>
                  </a:lnTo>
                  <a:lnTo>
                    <a:pt x="49" y="58"/>
                  </a:lnTo>
                  <a:lnTo>
                    <a:pt x="74" y="45"/>
                  </a:lnTo>
                  <a:lnTo>
                    <a:pt x="98" y="33"/>
                  </a:lnTo>
                  <a:lnTo>
                    <a:pt x="119" y="21"/>
                  </a:lnTo>
                  <a:lnTo>
                    <a:pt x="138" y="12"/>
                  </a:lnTo>
                  <a:lnTo>
                    <a:pt x="151" y="4"/>
                  </a:lnTo>
                  <a:lnTo>
                    <a:pt x="158" y="0"/>
                  </a:lnTo>
                  <a:close/>
                </a:path>
              </a:pathLst>
            </a:custGeom>
            <a:solidFill>
              <a:srgbClr val="CC996B"/>
            </a:solidFill>
            <a:ln w="9525">
              <a:noFill/>
              <a:round/>
              <a:headEnd/>
              <a:tailEnd/>
            </a:ln>
          </p:spPr>
          <p:txBody>
            <a:bodyPr/>
            <a:lstStyle/>
            <a:p>
              <a:endParaRPr lang="en-US"/>
            </a:p>
          </p:txBody>
        </p:sp>
      </p:grpSp>
      <p:sp>
        <p:nvSpPr>
          <p:cNvPr id="64" name="TextBox 63"/>
          <p:cNvSpPr txBox="1"/>
          <p:nvPr/>
        </p:nvSpPr>
        <p:spPr>
          <a:xfrm>
            <a:off x="8343900" y="6010275"/>
            <a:ext cx="419100" cy="369332"/>
          </a:xfrm>
          <a:prstGeom prst="rect">
            <a:avLst/>
          </a:prstGeom>
          <a:noFill/>
        </p:spPr>
        <p:txBody>
          <a:bodyPr wrap="square" rtlCol="0">
            <a:spAutoFit/>
          </a:bodyPr>
          <a:lstStyle/>
          <a:p>
            <a:r>
              <a:rPr lang="en-US" dirty="0"/>
              <a:t>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slide(fromBottom)">
                                      <p:cBhvr>
                                        <p:cTn id="7" dur="2000"/>
                                        <p:tgtEl>
                                          <p:spTgt spid="20483"/>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20506"/>
                                        </p:tgtEl>
                                        <p:attrNameLst>
                                          <p:attrName>style.visibility</p:attrName>
                                        </p:attrNameLst>
                                      </p:cBhvr>
                                      <p:to>
                                        <p:strVal val="visible"/>
                                      </p:to>
                                    </p:set>
                                    <p:anim calcmode="lin" valueType="num">
                                      <p:cBhvr>
                                        <p:cTn id="10" dur="1000" fill="hold"/>
                                        <p:tgtEl>
                                          <p:spTgt spid="20506"/>
                                        </p:tgtEl>
                                        <p:attrNameLst>
                                          <p:attrName>ppt_w</p:attrName>
                                        </p:attrNameLst>
                                      </p:cBhvr>
                                      <p:tavLst>
                                        <p:tav tm="0">
                                          <p:val>
                                            <p:strVal val="#ppt_w*0.70"/>
                                          </p:val>
                                        </p:tav>
                                        <p:tav tm="100000">
                                          <p:val>
                                            <p:strVal val="#ppt_w"/>
                                          </p:val>
                                        </p:tav>
                                      </p:tavLst>
                                    </p:anim>
                                    <p:anim calcmode="lin" valueType="num">
                                      <p:cBhvr>
                                        <p:cTn id="11" dur="1000" fill="hold"/>
                                        <p:tgtEl>
                                          <p:spTgt spid="20506"/>
                                        </p:tgtEl>
                                        <p:attrNameLst>
                                          <p:attrName>ppt_h</p:attrName>
                                        </p:attrNameLst>
                                      </p:cBhvr>
                                      <p:tavLst>
                                        <p:tav tm="0">
                                          <p:val>
                                            <p:strVal val="#ppt_h"/>
                                          </p:val>
                                        </p:tav>
                                        <p:tav tm="100000">
                                          <p:val>
                                            <p:strVal val="#ppt_h"/>
                                          </p:val>
                                        </p:tav>
                                      </p:tavLst>
                                    </p:anim>
                                    <p:animEffect transition="in" filter="fade">
                                      <p:cBhvr>
                                        <p:cTn id="12" dur="1000"/>
                                        <p:tgtEl>
                                          <p:spTgt spid="20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6" grpId="0" animBg="1"/>
      <p:bldP spid="2048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1" name="Oval 25"/>
          <p:cNvSpPr>
            <a:spLocks noChangeArrowheads="1"/>
          </p:cNvSpPr>
          <p:nvPr/>
        </p:nvSpPr>
        <p:spPr bwMode="auto">
          <a:xfrm>
            <a:off x="-457200" y="9906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42" name="Oval 26"/>
          <p:cNvSpPr>
            <a:spLocks noChangeArrowheads="1"/>
          </p:cNvSpPr>
          <p:nvPr/>
        </p:nvSpPr>
        <p:spPr bwMode="auto">
          <a:xfrm>
            <a:off x="228600" y="3124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43" name="Oval 27"/>
          <p:cNvSpPr>
            <a:spLocks noChangeArrowheads="1"/>
          </p:cNvSpPr>
          <p:nvPr/>
        </p:nvSpPr>
        <p:spPr bwMode="auto">
          <a:xfrm>
            <a:off x="-762000" y="5257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44" name="Oval 28"/>
          <p:cNvSpPr>
            <a:spLocks noChangeArrowheads="1"/>
          </p:cNvSpPr>
          <p:nvPr/>
        </p:nvSpPr>
        <p:spPr bwMode="auto">
          <a:xfrm>
            <a:off x="8382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45" name="Oval 29"/>
          <p:cNvSpPr>
            <a:spLocks noChangeArrowheads="1"/>
          </p:cNvSpPr>
          <p:nvPr/>
        </p:nvSpPr>
        <p:spPr bwMode="auto">
          <a:xfrm>
            <a:off x="3581400" y="5715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46" name="Oval 30"/>
          <p:cNvSpPr>
            <a:spLocks noChangeArrowheads="1"/>
          </p:cNvSpPr>
          <p:nvPr/>
        </p:nvSpPr>
        <p:spPr bwMode="auto">
          <a:xfrm>
            <a:off x="6172200" y="6286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47" name="Oval 31"/>
          <p:cNvSpPr>
            <a:spLocks noChangeArrowheads="1"/>
          </p:cNvSpPr>
          <p:nvPr/>
        </p:nvSpPr>
        <p:spPr bwMode="auto">
          <a:xfrm>
            <a:off x="83058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48" name="Oval 32"/>
          <p:cNvSpPr>
            <a:spLocks noChangeArrowheads="1"/>
          </p:cNvSpPr>
          <p:nvPr/>
        </p:nvSpPr>
        <p:spPr bwMode="auto">
          <a:xfrm>
            <a:off x="8001000" y="3505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49" name="Oval 33"/>
          <p:cNvSpPr>
            <a:spLocks noChangeArrowheads="1"/>
          </p:cNvSpPr>
          <p:nvPr/>
        </p:nvSpPr>
        <p:spPr bwMode="auto">
          <a:xfrm>
            <a:off x="8572500" y="1295400"/>
            <a:ext cx="1143000" cy="1143000"/>
          </a:xfrm>
          <a:prstGeom prst="ellipse">
            <a:avLst/>
          </a:prstGeom>
          <a:solidFill>
            <a:schemeClr val="bg1"/>
          </a:solidFill>
          <a:ln w="9525">
            <a:solidFill>
              <a:schemeClr val="tx1"/>
            </a:solidFill>
            <a:round/>
            <a:headEnd/>
            <a:tailEnd/>
          </a:ln>
          <a:effectLst/>
        </p:spPr>
        <p:txBody>
          <a:bodyPr wrap="none" anchor="ctr"/>
          <a:lstStyle/>
          <a:p>
            <a:pPr algn="ctr"/>
            <a:endParaRPr lang="en-US"/>
          </a:p>
        </p:txBody>
      </p:sp>
      <p:sp>
        <p:nvSpPr>
          <p:cNvPr id="9250" name="Oval 34"/>
          <p:cNvSpPr>
            <a:spLocks noChangeArrowheads="1"/>
          </p:cNvSpPr>
          <p:nvPr/>
        </p:nvSpPr>
        <p:spPr bwMode="auto">
          <a:xfrm>
            <a:off x="8001000" y="-571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51" name="Oval 35"/>
          <p:cNvSpPr>
            <a:spLocks noChangeArrowheads="1"/>
          </p:cNvSpPr>
          <p:nvPr/>
        </p:nvSpPr>
        <p:spPr bwMode="auto">
          <a:xfrm>
            <a:off x="5181600" y="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52" name="Oval 36"/>
          <p:cNvSpPr>
            <a:spLocks noChangeArrowheads="1"/>
          </p:cNvSpPr>
          <p:nvPr/>
        </p:nvSpPr>
        <p:spPr bwMode="auto">
          <a:xfrm>
            <a:off x="213360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53" name="Oval 37"/>
          <p:cNvSpPr>
            <a:spLocks noChangeArrowheads="1"/>
          </p:cNvSpPr>
          <p:nvPr/>
        </p:nvSpPr>
        <p:spPr bwMode="auto">
          <a:xfrm>
            <a:off x="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40" name="Rectangle 24"/>
          <p:cNvSpPr>
            <a:spLocks noChangeArrowheads="1"/>
          </p:cNvSpPr>
          <p:nvPr/>
        </p:nvSpPr>
        <p:spPr bwMode="auto">
          <a:xfrm>
            <a:off x="609600" y="457200"/>
            <a:ext cx="8077200" cy="6019800"/>
          </a:xfrm>
          <a:prstGeom prst="rect">
            <a:avLst/>
          </a:prstGeom>
          <a:solidFill>
            <a:schemeClr val="bg1"/>
          </a:solidFill>
          <a:ln w="127000">
            <a:solidFill>
              <a:srgbClr val="FF0000"/>
            </a:solidFill>
            <a:miter lim="800000"/>
            <a:headEnd/>
            <a:tailEnd/>
          </a:ln>
          <a:effectLst/>
        </p:spPr>
        <p:txBody>
          <a:bodyPr wrap="none" anchor="ctr"/>
          <a:lstStyle/>
          <a:p>
            <a:endParaRPr lang="en-US"/>
          </a:p>
        </p:txBody>
      </p:sp>
      <p:sp>
        <p:nvSpPr>
          <p:cNvPr id="9218" name="WordArt 2"/>
          <p:cNvSpPr>
            <a:spLocks noChangeArrowheads="1" noChangeShapeType="1" noTextEdit="1"/>
          </p:cNvSpPr>
          <p:nvPr/>
        </p:nvSpPr>
        <p:spPr bwMode="auto">
          <a:xfrm>
            <a:off x="914400" y="609600"/>
            <a:ext cx="7543800" cy="838200"/>
          </a:xfrm>
          <a:prstGeom prst="rect">
            <a:avLst/>
          </a:prstGeom>
        </p:spPr>
        <p:txBody>
          <a:bodyPr wrap="none" fromWordArt="1">
            <a:prstTxWarp prst="textPlain">
              <a:avLst>
                <a:gd name="adj" fmla="val 50000"/>
              </a:avLst>
            </a:prstTxWarp>
          </a:bodyPr>
          <a:lstStyle/>
          <a:p>
            <a:pPr algn="ctr"/>
            <a:r>
              <a:rPr lang="en-US" sz="3600" kern="10" dirty="0" smtClean="0">
                <a:ln w="25400">
                  <a:solidFill>
                    <a:srgbClr val="CC0000"/>
                  </a:solidFill>
                  <a:round/>
                  <a:headEnd/>
                  <a:tailEnd/>
                </a:ln>
                <a:solidFill>
                  <a:srgbClr val="FF7979"/>
                </a:solidFill>
                <a:latin typeface="Cheri"/>
              </a:rPr>
              <a:t>Visible Thinking</a:t>
            </a:r>
            <a:endParaRPr lang="en-US" sz="3600" kern="10" dirty="0">
              <a:ln w="25400">
                <a:solidFill>
                  <a:srgbClr val="CC0000"/>
                </a:solidFill>
                <a:round/>
                <a:headEnd/>
                <a:tailEnd/>
              </a:ln>
              <a:solidFill>
                <a:srgbClr val="FF7979"/>
              </a:solidFill>
              <a:latin typeface="Cheri"/>
            </a:endParaRPr>
          </a:p>
        </p:txBody>
      </p:sp>
      <p:sp>
        <p:nvSpPr>
          <p:cNvPr id="9219" name="Text Box 3"/>
          <p:cNvSpPr txBox="1">
            <a:spLocks noChangeArrowheads="1"/>
          </p:cNvSpPr>
          <p:nvPr/>
        </p:nvSpPr>
        <p:spPr bwMode="auto">
          <a:xfrm>
            <a:off x="685800" y="1537186"/>
            <a:ext cx="8001000" cy="4939814"/>
          </a:xfrm>
          <a:prstGeom prst="rect">
            <a:avLst/>
          </a:prstGeom>
          <a:noFill/>
          <a:ln w="9525">
            <a:noFill/>
            <a:miter lim="800000"/>
            <a:headEnd/>
            <a:tailEnd/>
          </a:ln>
          <a:effectLst/>
        </p:spPr>
        <p:txBody>
          <a:bodyPr wrap="square">
            <a:spAutoFit/>
          </a:bodyPr>
          <a:lstStyle/>
          <a:p>
            <a:r>
              <a:rPr lang="en-US" b="1" dirty="0">
                <a:latin typeface="Minya Nouvelle" charset="0"/>
              </a:rPr>
              <a:t>A broad and flexible framework in which classroom lessons are structured to achieve the following</a:t>
            </a:r>
            <a:r>
              <a:rPr lang="en-US" b="1" dirty="0" smtClean="0">
                <a:latin typeface="Minya Nouvelle" charset="0"/>
              </a:rPr>
              <a:t>:</a:t>
            </a:r>
          </a:p>
          <a:p>
            <a:endParaRPr lang="en-US" sz="1400" b="1" dirty="0" smtClean="0">
              <a:latin typeface="Minya Nouvelle" charset="0"/>
            </a:endParaRPr>
          </a:p>
          <a:p>
            <a:pPr marL="800100" lvl="1" indent="-342900">
              <a:buFont typeface="Arial" panose="020B0604020202020204" pitchFamily="34" charset="0"/>
              <a:buChar char="•"/>
              <a:defRPr/>
            </a:pPr>
            <a:r>
              <a:rPr lang="en-US" dirty="0" smtClean="0">
                <a:latin typeface="Minya Nouvelle" panose="020B0604020202020204" charset="0"/>
              </a:rPr>
              <a:t>Deeper understanding of content </a:t>
            </a:r>
          </a:p>
          <a:p>
            <a:pPr marL="800100" lvl="1" indent="-342900">
              <a:buFont typeface="Arial" panose="020B0604020202020204" pitchFamily="34" charset="0"/>
              <a:buChar char="•"/>
              <a:defRPr/>
            </a:pPr>
            <a:endParaRPr lang="en-US" sz="1050" dirty="0" smtClean="0">
              <a:latin typeface="Minya Nouvelle" panose="020B0604020202020204" charset="0"/>
            </a:endParaRPr>
          </a:p>
          <a:p>
            <a:pPr marL="800100" lvl="1" indent="-342900">
              <a:buFont typeface="Arial" panose="020B0604020202020204" pitchFamily="34" charset="0"/>
              <a:buChar char="•"/>
              <a:defRPr/>
            </a:pPr>
            <a:r>
              <a:rPr lang="en-US" dirty="0" smtClean="0">
                <a:latin typeface="Minya Nouvelle" panose="020B0604020202020204" charset="0"/>
              </a:rPr>
              <a:t>Greater motivation for learning </a:t>
            </a:r>
          </a:p>
          <a:p>
            <a:pPr marL="800100" lvl="1" indent="-342900">
              <a:buFont typeface="Arial" panose="020B0604020202020204" pitchFamily="34" charset="0"/>
              <a:buChar char="•"/>
              <a:defRPr/>
            </a:pPr>
            <a:endParaRPr lang="en-US" sz="1050" dirty="0" smtClean="0">
              <a:latin typeface="Minya Nouvelle" panose="020B0604020202020204" charset="0"/>
            </a:endParaRPr>
          </a:p>
          <a:p>
            <a:pPr marL="800100" lvl="1" indent="-342900">
              <a:buFont typeface="Arial" panose="020B0604020202020204" pitchFamily="34" charset="0"/>
              <a:buChar char="•"/>
              <a:defRPr/>
            </a:pPr>
            <a:r>
              <a:rPr lang="en-US" dirty="0" smtClean="0">
                <a:latin typeface="Minya Nouvelle" panose="020B0604020202020204" charset="0"/>
              </a:rPr>
              <a:t>Development of learners' thinking and learning abilities. </a:t>
            </a:r>
          </a:p>
          <a:p>
            <a:pPr marL="800100" lvl="1" indent="-342900">
              <a:buFont typeface="Arial" panose="020B0604020202020204" pitchFamily="34" charset="0"/>
              <a:buChar char="•"/>
              <a:defRPr/>
            </a:pPr>
            <a:endParaRPr lang="en-US" sz="1050" dirty="0" smtClean="0">
              <a:latin typeface="Minya Nouvelle" panose="020B0604020202020204" charset="0"/>
            </a:endParaRPr>
          </a:p>
          <a:p>
            <a:pPr marL="800100" lvl="1" indent="-342900">
              <a:buFont typeface="Arial" panose="020B0604020202020204" pitchFamily="34" charset="0"/>
              <a:buChar char="•"/>
              <a:defRPr/>
            </a:pPr>
            <a:r>
              <a:rPr lang="en-US" dirty="0" smtClean="0">
                <a:latin typeface="Minya Nouvelle" panose="020B0604020202020204" charset="0"/>
              </a:rPr>
              <a:t>Development of learners' attitudes toward thinking and learning, and their alertness to opportunities for thinking and learning. </a:t>
            </a:r>
          </a:p>
          <a:p>
            <a:pPr marL="800100" lvl="1" indent="-342900">
              <a:buFont typeface="Arial" panose="020B0604020202020204" pitchFamily="34" charset="0"/>
              <a:buChar char="•"/>
              <a:defRPr/>
            </a:pPr>
            <a:endParaRPr lang="en-US" sz="1050" dirty="0" smtClean="0">
              <a:latin typeface="Minya Nouvelle" panose="020B0604020202020204" charset="0"/>
            </a:endParaRPr>
          </a:p>
          <a:p>
            <a:pPr marL="800100" lvl="1" indent="-342900">
              <a:buFont typeface="Arial" panose="020B0604020202020204" pitchFamily="34" charset="0"/>
              <a:buChar char="•"/>
              <a:defRPr/>
            </a:pPr>
            <a:r>
              <a:rPr lang="en-US" dirty="0" smtClean="0">
                <a:latin typeface="Minya Nouvelle" panose="020B0604020202020204" charset="0"/>
              </a:rPr>
              <a:t>A shift in classroom culture toward a community of thinkers and learners.</a:t>
            </a:r>
          </a:p>
          <a:p>
            <a:pPr marL="800100" lvl="1" indent="-342900">
              <a:buFont typeface="Arial" panose="020B0604020202020204" pitchFamily="34" charset="0"/>
              <a:buChar char="•"/>
              <a:defRPr/>
            </a:pPr>
            <a:endParaRPr lang="en-US" sz="1050" dirty="0" smtClean="0">
              <a:latin typeface="Minya Nouvelle" panose="020B0604020202020204" charset="0"/>
            </a:endParaRPr>
          </a:p>
          <a:p>
            <a:pPr marL="800100" lvl="1" indent="-342900">
              <a:buFont typeface="Arial" panose="020B0604020202020204" pitchFamily="34" charset="0"/>
              <a:buChar char="•"/>
              <a:defRPr/>
            </a:pPr>
            <a:r>
              <a:rPr lang="en-US" dirty="0" smtClean="0">
                <a:latin typeface="Minya Nouvelle" panose="020B0604020202020204" charset="0"/>
              </a:rPr>
              <a:t>Students explore and investigate topics and concepts through "thinking routines". </a:t>
            </a:r>
          </a:p>
          <a:p>
            <a:pPr marL="800100" lvl="1" indent="-342900">
              <a:buFont typeface="Arial" panose="020B0604020202020204" pitchFamily="34" charset="0"/>
              <a:buChar char="•"/>
              <a:defRPr/>
            </a:pPr>
            <a:endParaRPr lang="en-US" sz="1050" dirty="0" smtClean="0">
              <a:latin typeface="Minya Nouvelle" panose="020B0604020202020204" charset="0"/>
            </a:endParaRPr>
          </a:p>
          <a:p>
            <a:pPr marL="800100" lvl="1" indent="-342900">
              <a:buFont typeface="Arial" panose="020B0604020202020204" pitchFamily="34" charset="0"/>
              <a:buChar char="•"/>
              <a:defRPr/>
            </a:pPr>
            <a:r>
              <a:rPr lang="en-US" dirty="0" smtClean="0">
                <a:latin typeface="Minya Nouvelle" panose="020B0604020202020204" charset="0"/>
              </a:rPr>
              <a:t>Students will obtain life skills necessary to help them prepare for life in the 21st century.</a:t>
            </a:r>
            <a:endParaRPr lang="en-US" dirty="0">
              <a:latin typeface="Minya Nouvelle" panose="020B0604020202020204" charset="0"/>
            </a:endParaRPr>
          </a:p>
        </p:txBody>
      </p:sp>
      <p:pic>
        <p:nvPicPr>
          <p:cNvPr id="18" name="Picture 6" descr="http://school.discoveryeducation.com/clipart/images/ani_thinkingcap.gif">
            <a:hlinkClick r:id="rId3"/>
          </p:cNvPr>
          <p:cNvPicPr>
            <a:picLocks noChangeAspect="1" noChangeArrowheads="1" noCrop="1"/>
          </p:cNvPicPr>
          <p:nvPr/>
        </p:nvPicPr>
        <p:blipFill>
          <a:blip r:embed="rId4" cstate="print"/>
          <a:srcRect/>
          <a:stretch>
            <a:fillRect/>
          </a:stretch>
        </p:blipFill>
        <p:spPr bwMode="auto">
          <a:xfrm>
            <a:off x="7503694" y="1828800"/>
            <a:ext cx="949108" cy="1390650"/>
          </a:xfrm>
          <a:prstGeom prst="rect">
            <a:avLst/>
          </a:prstGeom>
          <a:noFill/>
        </p:spPr>
      </p:pic>
      <p:sp>
        <p:nvSpPr>
          <p:cNvPr id="19" name="TextBox 18"/>
          <p:cNvSpPr txBox="1"/>
          <p:nvPr/>
        </p:nvSpPr>
        <p:spPr>
          <a:xfrm>
            <a:off x="8343900" y="6010275"/>
            <a:ext cx="419100" cy="369332"/>
          </a:xfrm>
          <a:prstGeom prst="rect">
            <a:avLst/>
          </a:prstGeom>
          <a:noFill/>
        </p:spPr>
        <p:txBody>
          <a:bodyPr wrap="square" rtlCol="0">
            <a:spAutoFit/>
          </a:bodyPr>
          <a:lstStyle/>
          <a:p>
            <a:r>
              <a:rPr lang="en-US" dirty="0"/>
              <a:t>E</a:t>
            </a:r>
            <a:endParaRPr lang="en-US" dirty="0"/>
          </a:p>
        </p:txBody>
      </p:sp>
    </p:spTree>
    <p:extLst>
      <p:ext uri="{BB962C8B-B14F-4D97-AF65-F5344CB8AC3E}">
        <p14:creationId xmlns:p14="http://schemas.microsoft.com/office/powerpoint/2010/main" val="369978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strVal val="#ppt_w*0.70"/>
                                          </p:val>
                                        </p:tav>
                                        <p:tav tm="100000">
                                          <p:val>
                                            <p:strVal val="#ppt_w"/>
                                          </p:val>
                                        </p:tav>
                                      </p:tavLst>
                                    </p:anim>
                                    <p:anim calcmode="lin" valueType="num">
                                      <p:cBhvr>
                                        <p:cTn id="8" dur="1000" fill="hold"/>
                                        <p:tgtEl>
                                          <p:spTgt spid="9218"/>
                                        </p:tgtEl>
                                        <p:attrNameLst>
                                          <p:attrName>ppt_h</p:attrName>
                                        </p:attrNameLst>
                                      </p:cBhvr>
                                      <p:tavLst>
                                        <p:tav tm="0">
                                          <p:val>
                                            <p:strVal val="#ppt_h"/>
                                          </p:val>
                                        </p:tav>
                                        <p:tav tm="100000">
                                          <p:val>
                                            <p:strVal val="#ppt_h"/>
                                          </p:val>
                                        </p:tav>
                                      </p:tavLst>
                                    </p:anim>
                                    <p:animEffect transition="in" filter="fade">
                                      <p:cBhvr>
                                        <p:cTn id="9" dur="1000"/>
                                        <p:tgtEl>
                                          <p:spTgt spid="9218"/>
                                        </p:tgtEl>
                                      </p:cBhvr>
                                    </p:animEffect>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9219"/>
                                        </p:tgtEl>
                                        <p:attrNameLst>
                                          <p:attrName>style.visibility</p:attrName>
                                        </p:attrNameLst>
                                      </p:cBhvr>
                                      <p:to>
                                        <p:strVal val="visible"/>
                                      </p:to>
                                    </p:set>
                                    <p:animEffect transition="in" filter="slide(fromBottom)">
                                      <p:cBhvr>
                                        <p:cTn id="13" dur="2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92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1" name="Oval 13"/>
          <p:cNvSpPr>
            <a:spLocks noChangeArrowheads="1"/>
          </p:cNvSpPr>
          <p:nvPr/>
        </p:nvSpPr>
        <p:spPr bwMode="auto">
          <a:xfrm>
            <a:off x="-457200" y="9906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2542" name="Oval 14"/>
          <p:cNvSpPr>
            <a:spLocks noChangeArrowheads="1"/>
          </p:cNvSpPr>
          <p:nvPr/>
        </p:nvSpPr>
        <p:spPr bwMode="auto">
          <a:xfrm>
            <a:off x="228600" y="3124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2543" name="Oval 15"/>
          <p:cNvSpPr>
            <a:spLocks noChangeArrowheads="1"/>
          </p:cNvSpPr>
          <p:nvPr/>
        </p:nvSpPr>
        <p:spPr bwMode="auto">
          <a:xfrm>
            <a:off x="-762000" y="5257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2544" name="Oval 16"/>
          <p:cNvSpPr>
            <a:spLocks noChangeArrowheads="1"/>
          </p:cNvSpPr>
          <p:nvPr/>
        </p:nvSpPr>
        <p:spPr bwMode="auto">
          <a:xfrm>
            <a:off x="8382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2545" name="Oval 17"/>
          <p:cNvSpPr>
            <a:spLocks noChangeArrowheads="1"/>
          </p:cNvSpPr>
          <p:nvPr/>
        </p:nvSpPr>
        <p:spPr bwMode="auto">
          <a:xfrm>
            <a:off x="3581400" y="5715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2546" name="Oval 18"/>
          <p:cNvSpPr>
            <a:spLocks noChangeArrowheads="1"/>
          </p:cNvSpPr>
          <p:nvPr/>
        </p:nvSpPr>
        <p:spPr bwMode="auto">
          <a:xfrm>
            <a:off x="6172200" y="6286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2547" name="Oval 19"/>
          <p:cNvSpPr>
            <a:spLocks noChangeArrowheads="1"/>
          </p:cNvSpPr>
          <p:nvPr/>
        </p:nvSpPr>
        <p:spPr bwMode="auto">
          <a:xfrm>
            <a:off x="83058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2548" name="Oval 20"/>
          <p:cNvSpPr>
            <a:spLocks noChangeArrowheads="1"/>
          </p:cNvSpPr>
          <p:nvPr/>
        </p:nvSpPr>
        <p:spPr bwMode="auto">
          <a:xfrm>
            <a:off x="8001000" y="3505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2549" name="Oval 21"/>
          <p:cNvSpPr>
            <a:spLocks noChangeArrowheads="1"/>
          </p:cNvSpPr>
          <p:nvPr/>
        </p:nvSpPr>
        <p:spPr bwMode="auto">
          <a:xfrm>
            <a:off x="8572500" y="1295400"/>
            <a:ext cx="1143000" cy="1143000"/>
          </a:xfrm>
          <a:prstGeom prst="ellipse">
            <a:avLst/>
          </a:prstGeom>
          <a:solidFill>
            <a:schemeClr val="bg1"/>
          </a:solidFill>
          <a:ln w="9525">
            <a:solidFill>
              <a:schemeClr val="tx1"/>
            </a:solidFill>
            <a:round/>
            <a:headEnd/>
            <a:tailEnd/>
          </a:ln>
          <a:effectLst/>
        </p:spPr>
        <p:txBody>
          <a:bodyPr wrap="none" anchor="ctr"/>
          <a:lstStyle/>
          <a:p>
            <a:pPr algn="ctr"/>
            <a:endParaRPr lang="en-US"/>
          </a:p>
        </p:txBody>
      </p:sp>
      <p:sp>
        <p:nvSpPr>
          <p:cNvPr id="22550" name="Oval 22"/>
          <p:cNvSpPr>
            <a:spLocks noChangeArrowheads="1"/>
          </p:cNvSpPr>
          <p:nvPr/>
        </p:nvSpPr>
        <p:spPr bwMode="auto">
          <a:xfrm>
            <a:off x="8001000" y="-571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2551" name="Oval 23"/>
          <p:cNvSpPr>
            <a:spLocks noChangeArrowheads="1"/>
          </p:cNvSpPr>
          <p:nvPr/>
        </p:nvSpPr>
        <p:spPr bwMode="auto">
          <a:xfrm>
            <a:off x="5181600" y="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2552" name="Oval 24"/>
          <p:cNvSpPr>
            <a:spLocks noChangeArrowheads="1"/>
          </p:cNvSpPr>
          <p:nvPr/>
        </p:nvSpPr>
        <p:spPr bwMode="auto">
          <a:xfrm>
            <a:off x="213360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2553" name="Oval 25"/>
          <p:cNvSpPr>
            <a:spLocks noChangeArrowheads="1"/>
          </p:cNvSpPr>
          <p:nvPr/>
        </p:nvSpPr>
        <p:spPr bwMode="auto">
          <a:xfrm>
            <a:off x="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2554" name="Rectangle 26"/>
          <p:cNvSpPr>
            <a:spLocks noChangeArrowheads="1"/>
          </p:cNvSpPr>
          <p:nvPr/>
        </p:nvSpPr>
        <p:spPr bwMode="auto">
          <a:xfrm>
            <a:off x="609600" y="457200"/>
            <a:ext cx="8077200" cy="6019800"/>
          </a:xfrm>
          <a:prstGeom prst="rect">
            <a:avLst/>
          </a:prstGeom>
          <a:solidFill>
            <a:schemeClr val="bg1"/>
          </a:solidFill>
          <a:ln w="127000">
            <a:solidFill>
              <a:srgbClr val="FF0000"/>
            </a:solidFill>
            <a:miter lim="800000"/>
            <a:headEnd/>
            <a:tailEnd/>
          </a:ln>
          <a:effectLst/>
        </p:spPr>
        <p:txBody>
          <a:bodyPr wrap="none" anchor="ctr"/>
          <a:lstStyle/>
          <a:p>
            <a:endParaRPr lang="en-US"/>
          </a:p>
        </p:txBody>
      </p:sp>
      <p:sp>
        <p:nvSpPr>
          <p:cNvPr id="22555" name="WordArt 27"/>
          <p:cNvSpPr>
            <a:spLocks noChangeArrowheads="1" noChangeShapeType="1" noTextEdit="1"/>
          </p:cNvSpPr>
          <p:nvPr/>
        </p:nvSpPr>
        <p:spPr bwMode="auto">
          <a:xfrm>
            <a:off x="914400" y="609600"/>
            <a:ext cx="7543800" cy="838200"/>
          </a:xfrm>
          <a:prstGeom prst="rect">
            <a:avLst/>
          </a:prstGeom>
        </p:spPr>
        <p:txBody>
          <a:bodyPr wrap="none" fromWordArt="1">
            <a:prstTxWarp prst="textPlain">
              <a:avLst>
                <a:gd name="adj" fmla="val 50000"/>
              </a:avLst>
            </a:prstTxWarp>
          </a:bodyPr>
          <a:lstStyle/>
          <a:p>
            <a:pPr algn="ctr"/>
            <a:r>
              <a:rPr lang="en-US" sz="3600" kern="10">
                <a:ln w="25400">
                  <a:solidFill>
                    <a:srgbClr val="CC0000"/>
                  </a:solidFill>
                  <a:round/>
                  <a:headEnd/>
                  <a:tailEnd/>
                </a:ln>
                <a:solidFill>
                  <a:srgbClr val="FF7979"/>
                </a:solidFill>
                <a:latin typeface="Cheri"/>
              </a:rPr>
              <a:t>Homework</a:t>
            </a:r>
          </a:p>
        </p:txBody>
      </p:sp>
      <p:sp>
        <p:nvSpPr>
          <p:cNvPr id="22531" name="Text Box 3"/>
          <p:cNvSpPr txBox="1">
            <a:spLocks noChangeArrowheads="1"/>
          </p:cNvSpPr>
          <p:nvPr/>
        </p:nvSpPr>
        <p:spPr bwMode="auto">
          <a:xfrm>
            <a:off x="762000" y="1897082"/>
            <a:ext cx="7848600" cy="3970318"/>
          </a:xfrm>
          <a:prstGeom prst="rect">
            <a:avLst/>
          </a:prstGeom>
          <a:noFill/>
          <a:ln w="9525">
            <a:noFill/>
            <a:miter lim="800000"/>
            <a:headEnd/>
            <a:tailEnd/>
          </a:ln>
          <a:effectLst/>
        </p:spPr>
        <p:txBody>
          <a:bodyPr>
            <a:spAutoFit/>
          </a:bodyPr>
          <a:lstStyle/>
          <a:p>
            <a:pPr eaLnBrk="0" hangingPunct="0">
              <a:spcBef>
                <a:spcPct val="50000"/>
              </a:spcBef>
            </a:pPr>
            <a:r>
              <a:rPr lang="en-US" sz="2800" dirty="0" smtClean="0">
                <a:latin typeface="Minya Nouvelle" pitchFamily="2" charset="0"/>
              </a:rPr>
              <a:t>Each third grader will be expected to complete nightly homework.</a:t>
            </a:r>
          </a:p>
          <a:p>
            <a:pPr eaLnBrk="0" hangingPunct="0">
              <a:spcBef>
                <a:spcPct val="50000"/>
              </a:spcBef>
              <a:buFont typeface="Arial" pitchFamily="34" charset="0"/>
              <a:buChar char="•"/>
            </a:pPr>
            <a:r>
              <a:rPr lang="en-US" sz="2800" dirty="0" smtClean="0">
                <a:latin typeface="Minya Nouvelle" pitchFamily="2" charset="0"/>
              </a:rPr>
              <a:t>Assignment books</a:t>
            </a:r>
          </a:p>
          <a:p>
            <a:pPr eaLnBrk="0" hangingPunct="0">
              <a:spcBef>
                <a:spcPct val="50000"/>
              </a:spcBef>
              <a:buFont typeface="Arial" pitchFamily="34" charset="0"/>
              <a:buChar char="•"/>
            </a:pPr>
            <a:r>
              <a:rPr lang="en-US" sz="2800" dirty="0" smtClean="0">
                <a:latin typeface="Minya Nouvelle" pitchFamily="2" charset="0"/>
              </a:rPr>
              <a:t>Completed on time</a:t>
            </a:r>
          </a:p>
          <a:p>
            <a:pPr eaLnBrk="0" hangingPunct="0">
              <a:spcBef>
                <a:spcPct val="50000"/>
              </a:spcBef>
              <a:buFont typeface="Arial" pitchFamily="34" charset="0"/>
              <a:buChar char="•"/>
            </a:pPr>
            <a:r>
              <a:rPr lang="en-US" sz="2800" dirty="0" smtClean="0">
                <a:latin typeface="Minya Nouvelle" pitchFamily="2" charset="0"/>
              </a:rPr>
              <a:t>Quality expectations</a:t>
            </a:r>
          </a:p>
          <a:p>
            <a:pPr eaLnBrk="0" hangingPunct="0">
              <a:spcBef>
                <a:spcPct val="50000"/>
              </a:spcBef>
              <a:buFont typeface="Arial" pitchFamily="34" charset="0"/>
              <a:buChar char="•"/>
            </a:pPr>
            <a:r>
              <a:rPr lang="en-US" sz="2800" dirty="0" smtClean="0">
                <a:latin typeface="Minya Nouvelle" pitchFamily="2" charset="0"/>
              </a:rPr>
              <a:t>Daily work completion, additional tasks, studying for tests.</a:t>
            </a:r>
            <a:endParaRPr lang="en-US" sz="2800" dirty="0">
              <a:latin typeface="Minya Nouvelle" pitchFamily="2" charset="0"/>
            </a:endParaRPr>
          </a:p>
        </p:txBody>
      </p:sp>
      <p:grpSp>
        <p:nvGrpSpPr>
          <p:cNvPr id="22559" name="Group 31"/>
          <p:cNvGrpSpPr>
            <a:grpSpLocks noChangeAspect="1"/>
          </p:cNvGrpSpPr>
          <p:nvPr/>
        </p:nvGrpSpPr>
        <p:grpSpPr bwMode="auto">
          <a:xfrm>
            <a:off x="7162800" y="5030788"/>
            <a:ext cx="1781175" cy="1827212"/>
            <a:chOff x="4638" y="3169"/>
            <a:chExt cx="1122" cy="1151"/>
          </a:xfrm>
        </p:grpSpPr>
        <p:sp>
          <p:nvSpPr>
            <p:cNvPr id="22558" name="AutoShape 30"/>
            <p:cNvSpPr>
              <a:spLocks noChangeAspect="1" noChangeArrowheads="1" noTextEdit="1"/>
            </p:cNvSpPr>
            <p:nvPr/>
          </p:nvSpPr>
          <p:spPr bwMode="auto">
            <a:xfrm>
              <a:off x="4638" y="3169"/>
              <a:ext cx="1122" cy="1151"/>
            </a:xfrm>
            <a:prstGeom prst="rect">
              <a:avLst/>
            </a:prstGeom>
            <a:noFill/>
            <a:ln w="9525">
              <a:noFill/>
              <a:miter lim="800000"/>
              <a:headEnd/>
              <a:tailEnd/>
            </a:ln>
          </p:spPr>
          <p:txBody>
            <a:bodyPr/>
            <a:lstStyle/>
            <a:p>
              <a:endParaRPr lang="en-US"/>
            </a:p>
          </p:txBody>
        </p:sp>
        <p:sp>
          <p:nvSpPr>
            <p:cNvPr id="22560" name="Freeform 32"/>
            <p:cNvSpPr>
              <a:spLocks/>
            </p:cNvSpPr>
            <p:nvPr/>
          </p:nvSpPr>
          <p:spPr bwMode="auto">
            <a:xfrm>
              <a:off x="4638" y="3169"/>
              <a:ext cx="1122" cy="1122"/>
            </a:xfrm>
            <a:custGeom>
              <a:avLst/>
              <a:gdLst/>
              <a:ahLst/>
              <a:cxnLst>
                <a:cxn ang="0">
                  <a:pos x="2238" y="1238"/>
                </a:cxn>
                <a:cxn ang="0">
                  <a:pos x="2208" y="1404"/>
                </a:cxn>
                <a:cxn ang="0">
                  <a:pos x="2155" y="1559"/>
                </a:cxn>
                <a:cxn ang="0">
                  <a:pos x="2082" y="1704"/>
                </a:cxn>
                <a:cxn ang="0">
                  <a:pos x="1987" y="1836"/>
                </a:cxn>
                <a:cxn ang="0">
                  <a:pos x="1875" y="1952"/>
                </a:cxn>
                <a:cxn ang="0">
                  <a:pos x="1749" y="2052"/>
                </a:cxn>
                <a:cxn ang="0">
                  <a:pos x="1607" y="2133"/>
                </a:cxn>
                <a:cxn ang="0">
                  <a:pos x="1455" y="2193"/>
                </a:cxn>
                <a:cxn ang="0">
                  <a:pos x="1291" y="2231"/>
                </a:cxn>
                <a:cxn ang="0">
                  <a:pos x="1121" y="2243"/>
                </a:cxn>
                <a:cxn ang="0">
                  <a:pos x="950" y="2231"/>
                </a:cxn>
                <a:cxn ang="0">
                  <a:pos x="788" y="2193"/>
                </a:cxn>
                <a:cxn ang="0">
                  <a:pos x="635" y="2133"/>
                </a:cxn>
                <a:cxn ang="0">
                  <a:pos x="494" y="2052"/>
                </a:cxn>
                <a:cxn ang="0">
                  <a:pos x="367" y="1952"/>
                </a:cxn>
                <a:cxn ang="0">
                  <a:pos x="256" y="1836"/>
                </a:cxn>
                <a:cxn ang="0">
                  <a:pos x="162" y="1704"/>
                </a:cxn>
                <a:cxn ang="0">
                  <a:pos x="89" y="1559"/>
                </a:cxn>
                <a:cxn ang="0">
                  <a:pos x="36" y="1404"/>
                </a:cxn>
                <a:cxn ang="0">
                  <a:pos x="6" y="1238"/>
                </a:cxn>
                <a:cxn ang="0">
                  <a:pos x="1" y="1066"/>
                </a:cxn>
                <a:cxn ang="0">
                  <a:pos x="23" y="897"/>
                </a:cxn>
                <a:cxn ang="0">
                  <a:pos x="68" y="737"/>
                </a:cxn>
                <a:cxn ang="0">
                  <a:pos x="136" y="587"/>
                </a:cxn>
                <a:cxn ang="0">
                  <a:pos x="222" y="451"/>
                </a:cxn>
                <a:cxn ang="0">
                  <a:pos x="328" y="328"/>
                </a:cxn>
                <a:cxn ang="0">
                  <a:pos x="450" y="223"/>
                </a:cxn>
                <a:cxn ang="0">
                  <a:pos x="586" y="136"/>
                </a:cxn>
                <a:cxn ang="0">
                  <a:pos x="736" y="68"/>
                </a:cxn>
                <a:cxn ang="0">
                  <a:pos x="895" y="23"/>
                </a:cxn>
                <a:cxn ang="0">
                  <a:pos x="1063" y="1"/>
                </a:cxn>
                <a:cxn ang="0">
                  <a:pos x="1236" y="6"/>
                </a:cxn>
                <a:cxn ang="0">
                  <a:pos x="1402" y="36"/>
                </a:cxn>
                <a:cxn ang="0">
                  <a:pos x="1557" y="89"/>
                </a:cxn>
                <a:cxn ang="0">
                  <a:pos x="1703" y="162"/>
                </a:cxn>
                <a:cxn ang="0">
                  <a:pos x="1835" y="257"/>
                </a:cxn>
                <a:cxn ang="0">
                  <a:pos x="1953" y="367"/>
                </a:cxn>
                <a:cxn ang="0">
                  <a:pos x="2052" y="495"/>
                </a:cxn>
                <a:cxn ang="0">
                  <a:pos x="2133" y="636"/>
                </a:cxn>
                <a:cxn ang="0">
                  <a:pos x="2193" y="789"/>
                </a:cxn>
                <a:cxn ang="0">
                  <a:pos x="2231" y="952"/>
                </a:cxn>
                <a:cxn ang="0">
                  <a:pos x="2244" y="1124"/>
                </a:cxn>
              </a:cxnLst>
              <a:rect l="0" t="0" r="r" b="b"/>
              <a:pathLst>
                <a:path w="2244" h="2243">
                  <a:moveTo>
                    <a:pt x="2244" y="1124"/>
                  </a:moveTo>
                  <a:lnTo>
                    <a:pt x="2243" y="1182"/>
                  </a:lnTo>
                  <a:lnTo>
                    <a:pt x="2238" y="1238"/>
                  </a:lnTo>
                  <a:lnTo>
                    <a:pt x="2231" y="1294"/>
                  </a:lnTo>
                  <a:lnTo>
                    <a:pt x="2221" y="1350"/>
                  </a:lnTo>
                  <a:lnTo>
                    <a:pt x="2208" y="1404"/>
                  </a:lnTo>
                  <a:lnTo>
                    <a:pt x="2193" y="1457"/>
                  </a:lnTo>
                  <a:lnTo>
                    <a:pt x="2176" y="1509"/>
                  </a:lnTo>
                  <a:lnTo>
                    <a:pt x="2155" y="1559"/>
                  </a:lnTo>
                  <a:lnTo>
                    <a:pt x="2133" y="1609"/>
                  </a:lnTo>
                  <a:lnTo>
                    <a:pt x="2108" y="1657"/>
                  </a:lnTo>
                  <a:lnTo>
                    <a:pt x="2082" y="1704"/>
                  </a:lnTo>
                  <a:lnTo>
                    <a:pt x="2052" y="1749"/>
                  </a:lnTo>
                  <a:lnTo>
                    <a:pt x="2021" y="1793"/>
                  </a:lnTo>
                  <a:lnTo>
                    <a:pt x="1987" y="1836"/>
                  </a:lnTo>
                  <a:lnTo>
                    <a:pt x="1953" y="1876"/>
                  </a:lnTo>
                  <a:lnTo>
                    <a:pt x="1915" y="1915"/>
                  </a:lnTo>
                  <a:lnTo>
                    <a:pt x="1875" y="1952"/>
                  </a:lnTo>
                  <a:lnTo>
                    <a:pt x="1835" y="1988"/>
                  </a:lnTo>
                  <a:lnTo>
                    <a:pt x="1792" y="2021"/>
                  </a:lnTo>
                  <a:lnTo>
                    <a:pt x="1749" y="2052"/>
                  </a:lnTo>
                  <a:lnTo>
                    <a:pt x="1703" y="2081"/>
                  </a:lnTo>
                  <a:lnTo>
                    <a:pt x="1657" y="2109"/>
                  </a:lnTo>
                  <a:lnTo>
                    <a:pt x="1607" y="2133"/>
                  </a:lnTo>
                  <a:lnTo>
                    <a:pt x="1557" y="2155"/>
                  </a:lnTo>
                  <a:lnTo>
                    <a:pt x="1507" y="2175"/>
                  </a:lnTo>
                  <a:lnTo>
                    <a:pt x="1455" y="2193"/>
                  </a:lnTo>
                  <a:lnTo>
                    <a:pt x="1402" y="2208"/>
                  </a:lnTo>
                  <a:lnTo>
                    <a:pt x="1347" y="2220"/>
                  </a:lnTo>
                  <a:lnTo>
                    <a:pt x="1291" y="2231"/>
                  </a:lnTo>
                  <a:lnTo>
                    <a:pt x="1236" y="2238"/>
                  </a:lnTo>
                  <a:lnTo>
                    <a:pt x="1178" y="2242"/>
                  </a:lnTo>
                  <a:lnTo>
                    <a:pt x="1121" y="2243"/>
                  </a:lnTo>
                  <a:lnTo>
                    <a:pt x="1063" y="2242"/>
                  </a:lnTo>
                  <a:lnTo>
                    <a:pt x="1007" y="2238"/>
                  </a:lnTo>
                  <a:lnTo>
                    <a:pt x="950" y="2231"/>
                  </a:lnTo>
                  <a:lnTo>
                    <a:pt x="895" y="2220"/>
                  </a:lnTo>
                  <a:lnTo>
                    <a:pt x="841" y="2208"/>
                  </a:lnTo>
                  <a:lnTo>
                    <a:pt x="788" y="2193"/>
                  </a:lnTo>
                  <a:lnTo>
                    <a:pt x="736" y="2175"/>
                  </a:lnTo>
                  <a:lnTo>
                    <a:pt x="684" y="2155"/>
                  </a:lnTo>
                  <a:lnTo>
                    <a:pt x="635" y="2133"/>
                  </a:lnTo>
                  <a:lnTo>
                    <a:pt x="586" y="2109"/>
                  </a:lnTo>
                  <a:lnTo>
                    <a:pt x="540" y="2081"/>
                  </a:lnTo>
                  <a:lnTo>
                    <a:pt x="494" y="2052"/>
                  </a:lnTo>
                  <a:lnTo>
                    <a:pt x="450" y="2021"/>
                  </a:lnTo>
                  <a:lnTo>
                    <a:pt x="408" y="1988"/>
                  </a:lnTo>
                  <a:lnTo>
                    <a:pt x="367" y="1952"/>
                  </a:lnTo>
                  <a:lnTo>
                    <a:pt x="328" y="1915"/>
                  </a:lnTo>
                  <a:lnTo>
                    <a:pt x="291" y="1876"/>
                  </a:lnTo>
                  <a:lnTo>
                    <a:pt x="256" y="1836"/>
                  </a:lnTo>
                  <a:lnTo>
                    <a:pt x="222" y="1793"/>
                  </a:lnTo>
                  <a:lnTo>
                    <a:pt x="191" y="1749"/>
                  </a:lnTo>
                  <a:lnTo>
                    <a:pt x="162" y="1704"/>
                  </a:lnTo>
                  <a:lnTo>
                    <a:pt x="136" y="1657"/>
                  </a:lnTo>
                  <a:lnTo>
                    <a:pt x="111" y="1609"/>
                  </a:lnTo>
                  <a:lnTo>
                    <a:pt x="89" y="1559"/>
                  </a:lnTo>
                  <a:lnTo>
                    <a:pt x="68" y="1509"/>
                  </a:lnTo>
                  <a:lnTo>
                    <a:pt x="51" y="1457"/>
                  </a:lnTo>
                  <a:lnTo>
                    <a:pt x="36" y="1404"/>
                  </a:lnTo>
                  <a:lnTo>
                    <a:pt x="23" y="1350"/>
                  </a:lnTo>
                  <a:lnTo>
                    <a:pt x="13" y="1294"/>
                  </a:lnTo>
                  <a:lnTo>
                    <a:pt x="6" y="1238"/>
                  </a:lnTo>
                  <a:lnTo>
                    <a:pt x="1" y="1182"/>
                  </a:lnTo>
                  <a:lnTo>
                    <a:pt x="0" y="1124"/>
                  </a:lnTo>
                  <a:lnTo>
                    <a:pt x="1" y="1066"/>
                  </a:lnTo>
                  <a:lnTo>
                    <a:pt x="6" y="1009"/>
                  </a:lnTo>
                  <a:lnTo>
                    <a:pt x="13" y="952"/>
                  </a:lnTo>
                  <a:lnTo>
                    <a:pt x="23" y="897"/>
                  </a:lnTo>
                  <a:lnTo>
                    <a:pt x="36" y="843"/>
                  </a:lnTo>
                  <a:lnTo>
                    <a:pt x="51" y="789"/>
                  </a:lnTo>
                  <a:lnTo>
                    <a:pt x="68" y="737"/>
                  </a:lnTo>
                  <a:lnTo>
                    <a:pt x="89" y="686"/>
                  </a:lnTo>
                  <a:lnTo>
                    <a:pt x="111" y="636"/>
                  </a:lnTo>
                  <a:lnTo>
                    <a:pt x="136" y="587"/>
                  </a:lnTo>
                  <a:lnTo>
                    <a:pt x="162" y="540"/>
                  </a:lnTo>
                  <a:lnTo>
                    <a:pt x="191" y="495"/>
                  </a:lnTo>
                  <a:lnTo>
                    <a:pt x="222" y="451"/>
                  </a:lnTo>
                  <a:lnTo>
                    <a:pt x="256" y="409"/>
                  </a:lnTo>
                  <a:lnTo>
                    <a:pt x="291" y="367"/>
                  </a:lnTo>
                  <a:lnTo>
                    <a:pt x="328" y="328"/>
                  </a:lnTo>
                  <a:lnTo>
                    <a:pt x="367" y="291"/>
                  </a:lnTo>
                  <a:lnTo>
                    <a:pt x="408" y="257"/>
                  </a:lnTo>
                  <a:lnTo>
                    <a:pt x="450" y="223"/>
                  </a:lnTo>
                  <a:lnTo>
                    <a:pt x="494" y="191"/>
                  </a:lnTo>
                  <a:lnTo>
                    <a:pt x="540" y="162"/>
                  </a:lnTo>
                  <a:lnTo>
                    <a:pt x="586" y="136"/>
                  </a:lnTo>
                  <a:lnTo>
                    <a:pt x="635" y="111"/>
                  </a:lnTo>
                  <a:lnTo>
                    <a:pt x="684" y="89"/>
                  </a:lnTo>
                  <a:lnTo>
                    <a:pt x="736" y="68"/>
                  </a:lnTo>
                  <a:lnTo>
                    <a:pt x="788" y="51"/>
                  </a:lnTo>
                  <a:lnTo>
                    <a:pt x="841" y="36"/>
                  </a:lnTo>
                  <a:lnTo>
                    <a:pt x="895" y="23"/>
                  </a:lnTo>
                  <a:lnTo>
                    <a:pt x="950" y="13"/>
                  </a:lnTo>
                  <a:lnTo>
                    <a:pt x="1007" y="6"/>
                  </a:lnTo>
                  <a:lnTo>
                    <a:pt x="1063" y="1"/>
                  </a:lnTo>
                  <a:lnTo>
                    <a:pt x="1121" y="0"/>
                  </a:lnTo>
                  <a:lnTo>
                    <a:pt x="1178" y="1"/>
                  </a:lnTo>
                  <a:lnTo>
                    <a:pt x="1236" y="6"/>
                  </a:lnTo>
                  <a:lnTo>
                    <a:pt x="1291" y="13"/>
                  </a:lnTo>
                  <a:lnTo>
                    <a:pt x="1347" y="23"/>
                  </a:lnTo>
                  <a:lnTo>
                    <a:pt x="1402" y="36"/>
                  </a:lnTo>
                  <a:lnTo>
                    <a:pt x="1455" y="51"/>
                  </a:lnTo>
                  <a:lnTo>
                    <a:pt x="1507" y="68"/>
                  </a:lnTo>
                  <a:lnTo>
                    <a:pt x="1557" y="89"/>
                  </a:lnTo>
                  <a:lnTo>
                    <a:pt x="1607" y="111"/>
                  </a:lnTo>
                  <a:lnTo>
                    <a:pt x="1657" y="136"/>
                  </a:lnTo>
                  <a:lnTo>
                    <a:pt x="1703" y="162"/>
                  </a:lnTo>
                  <a:lnTo>
                    <a:pt x="1749" y="191"/>
                  </a:lnTo>
                  <a:lnTo>
                    <a:pt x="1792" y="223"/>
                  </a:lnTo>
                  <a:lnTo>
                    <a:pt x="1835" y="257"/>
                  </a:lnTo>
                  <a:lnTo>
                    <a:pt x="1875" y="291"/>
                  </a:lnTo>
                  <a:lnTo>
                    <a:pt x="1915" y="328"/>
                  </a:lnTo>
                  <a:lnTo>
                    <a:pt x="1953" y="367"/>
                  </a:lnTo>
                  <a:lnTo>
                    <a:pt x="1987" y="409"/>
                  </a:lnTo>
                  <a:lnTo>
                    <a:pt x="2021" y="451"/>
                  </a:lnTo>
                  <a:lnTo>
                    <a:pt x="2052" y="495"/>
                  </a:lnTo>
                  <a:lnTo>
                    <a:pt x="2082" y="540"/>
                  </a:lnTo>
                  <a:lnTo>
                    <a:pt x="2108" y="587"/>
                  </a:lnTo>
                  <a:lnTo>
                    <a:pt x="2133" y="636"/>
                  </a:lnTo>
                  <a:lnTo>
                    <a:pt x="2155" y="686"/>
                  </a:lnTo>
                  <a:lnTo>
                    <a:pt x="2176" y="737"/>
                  </a:lnTo>
                  <a:lnTo>
                    <a:pt x="2193" y="789"/>
                  </a:lnTo>
                  <a:lnTo>
                    <a:pt x="2208" y="843"/>
                  </a:lnTo>
                  <a:lnTo>
                    <a:pt x="2221" y="897"/>
                  </a:lnTo>
                  <a:lnTo>
                    <a:pt x="2231" y="952"/>
                  </a:lnTo>
                  <a:lnTo>
                    <a:pt x="2238" y="1009"/>
                  </a:lnTo>
                  <a:lnTo>
                    <a:pt x="2243" y="1066"/>
                  </a:lnTo>
                  <a:lnTo>
                    <a:pt x="2244" y="1124"/>
                  </a:lnTo>
                  <a:close/>
                </a:path>
              </a:pathLst>
            </a:custGeom>
            <a:noFill/>
            <a:ln w="9525">
              <a:noFill/>
              <a:round/>
              <a:headEnd/>
              <a:tailEnd/>
            </a:ln>
          </p:spPr>
          <p:txBody>
            <a:bodyPr/>
            <a:lstStyle/>
            <a:p>
              <a:endParaRPr lang="en-US"/>
            </a:p>
          </p:txBody>
        </p:sp>
        <p:sp>
          <p:nvSpPr>
            <p:cNvPr id="22561" name="Freeform 33"/>
            <p:cNvSpPr>
              <a:spLocks/>
            </p:cNvSpPr>
            <p:nvPr/>
          </p:nvSpPr>
          <p:spPr bwMode="auto">
            <a:xfrm>
              <a:off x="5424" y="3947"/>
              <a:ext cx="43" cy="322"/>
            </a:xfrm>
            <a:custGeom>
              <a:avLst/>
              <a:gdLst/>
              <a:ahLst/>
              <a:cxnLst>
                <a:cxn ang="0">
                  <a:pos x="87" y="601"/>
                </a:cxn>
                <a:cxn ang="0">
                  <a:pos x="86" y="610"/>
                </a:cxn>
                <a:cxn ang="0">
                  <a:pos x="83" y="618"/>
                </a:cxn>
                <a:cxn ang="0">
                  <a:pos x="80" y="625"/>
                </a:cxn>
                <a:cxn ang="0">
                  <a:pos x="74" y="632"/>
                </a:cxn>
                <a:cxn ang="0">
                  <a:pos x="67" y="638"/>
                </a:cxn>
                <a:cxn ang="0">
                  <a:pos x="60" y="641"/>
                </a:cxn>
                <a:cxn ang="0">
                  <a:pos x="52" y="644"/>
                </a:cxn>
                <a:cxn ang="0">
                  <a:pos x="43" y="645"/>
                </a:cxn>
                <a:cxn ang="0">
                  <a:pos x="43" y="645"/>
                </a:cxn>
                <a:cxn ang="0">
                  <a:pos x="35" y="644"/>
                </a:cxn>
                <a:cxn ang="0">
                  <a:pos x="27" y="641"/>
                </a:cxn>
                <a:cxn ang="0">
                  <a:pos x="20" y="638"/>
                </a:cxn>
                <a:cxn ang="0">
                  <a:pos x="13" y="632"/>
                </a:cxn>
                <a:cxn ang="0">
                  <a:pos x="7" y="625"/>
                </a:cxn>
                <a:cxn ang="0">
                  <a:pos x="4" y="618"/>
                </a:cxn>
                <a:cxn ang="0">
                  <a:pos x="2" y="610"/>
                </a:cxn>
                <a:cxn ang="0">
                  <a:pos x="0" y="601"/>
                </a:cxn>
                <a:cxn ang="0">
                  <a:pos x="0" y="44"/>
                </a:cxn>
                <a:cxn ang="0">
                  <a:pos x="2" y="34"/>
                </a:cxn>
                <a:cxn ang="0">
                  <a:pos x="4" y="26"/>
                </a:cxn>
                <a:cxn ang="0">
                  <a:pos x="7" y="19"/>
                </a:cxn>
                <a:cxn ang="0">
                  <a:pos x="13" y="12"/>
                </a:cxn>
                <a:cxn ang="0">
                  <a:pos x="20" y="7"/>
                </a:cxn>
                <a:cxn ang="0">
                  <a:pos x="27" y="3"/>
                </a:cxn>
                <a:cxn ang="0">
                  <a:pos x="35" y="1"/>
                </a:cxn>
                <a:cxn ang="0">
                  <a:pos x="43" y="0"/>
                </a:cxn>
                <a:cxn ang="0">
                  <a:pos x="43" y="0"/>
                </a:cxn>
                <a:cxn ang="0">
                  <a:pos x="52" y="1"/>
                </a:cxn>
                <a:cxn ang="0">
                  <a:pos x="60" y="3"/>
                </a:cxn>
                <a:cxn ang="0">
                  <a:pos x="67" y="7"/>
                </a:cxn>
                <a:cxn ang="0">
                  <a:pos x="74" y="12"/>
                </a:cxn>
                <a:cxn ang="0">
                  <a:pos x="80" y="19"/>
                </a:cxn>
                <a:cxn ang="0">
                  <a:pos x="83" y="26"/>
                </a:cxn>
                <a:cxn ang="0">
                  <a:pos x="86" y="34"/>
                </a:cxn>
                <a:cxn ang="0">
                  <a:pos x="87" y="44"/>
                </a:cxn>
                <a:cxn ang="0">
                  <a:pos x="87" y="601"/>
                </a:cxn>
              </a:cxnLst>
              <a:rect l="0" t="0" r="r" b="b"/>
              <a:pathLst>
                <a:path w="87" h="645">
                  <a:moveTo>
                    <a:pt x="87" y="601"/>
                  </a:moveTo>
                  <a:lnTo>
                    <a:pt x="86" y="610"/>
                  </a:lnTo>
                  <a:lnTo>
                    <a:pt x="83" y="618"/>
                  </a:lnTo>
                  <a:lnTo>
                    <a:pt x="80" y="625"/>
                  </a:lnTo>
                  <a:lnTo>
                    <a:pt x="74" y="632"/>
                  </a:lnTo>
                  <a:lnTo>
                    <a:pt x="67" y="638"/>
                  </a:lnTo>
                  <a:lnTo>
                    <a:pt x="60" y="641"/>
                  </a:lnTo>
                  <a:lnTo>
                    <a:pt x="52" y="644"/>
                  </a:lnTo>
                  <a:lnTo>
                    <a:pt x="43" y="645"/>
                  </a:lnTo>
                  <a:lnTo>
                    <a:pt x="43" y="645"/>
                  </a:lnTo>
                  <a:lnTo>
                    <a:pt x="35" y="644"/>
                  </a:lnTo>
                  <a:lnTo>
                    <a:pt x="27" y="641"/>
                  </a:lnTo>
                  <a:lnTo>
                    <a:pt x="20" y="638"/>
                  </a:lnTo>
                  <a:lnTo>
                    <a:pt x="13" y="632"/>
                  </a:lnTo>
                  <a:lnTo>
                    <a:pt x="7" y="625"/>
                  </a:lnTo>
                  <a:lnTo>
                    <a:pt x="4" y="618"/>
                  </a:lnTo>
                  <a:lnTo>
                    <a:pt x="2" y="610"/>
                  </a:lnTo>
                  <a:lnTo>
                    <a:pt x="0" y="601"/>
                  </a:lnTo>
                  <a:lnTo>
                    <a:pt x="0" y="44"/>
                  </a:lnTo>
                  <a:lnTo>
                    <a:pt x="2" y="34"/>
                  </a:lnTo>
                  <a:lnTo>
                    <a:pt x="4" y="26"/>
                  </a:lnTo>
                  <a:lnTo>
                    <a:pt x="7" y="19"/>
                  </a:lnTo>
                  <a:lnTo>
                    <a:pt x="13" y="12"/>
                  </a:lnTo>
                  <a:lnTo>
                    <a:pt x="20" y="7"/>
                  </a:lnTo>
                  <a:lnTo>
                    <a:pt x="27" y="3"/>
                  </a:lnTo>
                  <a:lnTo>
                    <a:pt x="35" y="1"/>
                  </a:lnTo>
                  <a:lnTo>
                    <a:pt x="43" y="0"/>
                  </a:lnTo>
                  <a:lnTo>
                    <a:pt x="43" y="0"/>
                  </a:lnTo>
                  <a:lnTo>
                    <a:pt x="52" y="1"/>
                  </a:lnTo>
                  <a:lnTo>
                    <a:pt x="60" y="3"/>
                  </a:lnTo>
                  <a:lnTo>
                    <a:pt x="67" y="7"/>
                  </a:lnTo>
                  <a:lnTo>
                    <a:pt x="74" y="12"/>
                  </a:lnTo>
                  <a:lnTo>
                    <a:pt x="80" y="19"/>
                  </a:lnTo>
                  <a:lnTo>
                    <a:pt x="83" y="26"/>
                  </a:lnTo>
                  <a:lnTo>
                    <a:pt x="86" y="34"/>
                  </a:lnTo>
                  <a:lnTo>
                    <a:pt x="87" y="44"/>
                  </a:lnTo>
                  <a:lnTo>
                    <a:pt x="87" y="601"/>
                  </a:lnTo>
                  <a:close/>
                </a:path>
              </a:pathLst>
            </a:custGeom>
            <a:solidFill>
              <a:srgbClr val="000000"/>
            </a:solidFill>
            <a:ln w="9525">
              <a:noFill/>
              <a:round/>
              <a:headEnd/>
              <a:tailEnd/>
            </a:ln>
          </p:spPr>
          <p:txBody>
            <a:bodyPr/>
            <a:lstStyle/>
            <a:p>
              <a:endParaRPr lang="en-US"/>
            </a:p>
          </p:txBody>
        </p:sp>
        <p:sp>
          <p:nvSpPr>
            <p:cNvPr id="22562" name="Freeform 34"/>
            <p:cNvSpPr>
              <a:spLocks/>
            </p:cNvSpPr>
            <p:nvPr/>
          </p:nvSpPr>
          <p:spPr bwMode="auto">
            <a:xfrm>
              <a:off x="5337" y="3886"/>
              <a:ext cx="205" cy="81"/>
            </a:xfrm>
            <a:custGeom>
              <a:avLst/>
              <a:gdLst/>
              <a:ahLst/>
              <a:cxnLst>
                <a:cxn ang="0">
                  <a:pos x="409" y="88"/>
                </a:cxn>
                <a:cxn ang="0">
                  <a:pos x="401" y="105"/>
                </a:cxn>
                <a:cxn ang="0">
                  <a:pos x="386" y="119"/>
                </a:cxn>
                <a:cxn ang="0">
                  <a:pos x="364" y="132"/>
                </a:cxn>
                <a:cxn ang="0">
                  <a:pos x="337" y="144"/>
                </a:cxn>
                <a:cxn ang="0">
                  <a:pos x="303" y="153"/>
                </a:cxn>
                <a:cxn ang="0">
                  <a:pos x="267" y="159"/>
                </a:cxn>
                <a:cxn ang="0">
                  <a:pos x="226" y="162"/>
                </a:cxn>
                <a:cxn ang="0">
                  <a:pos x="185" y="162"/>
                </a:cxn>
                <a:cxn ang="0">
                  <a:pos x="144" y="159"/>
                </a:cxn>
                <a:cxn ang="0">
                  <a:pos x="108" y="153"/>
                </a:cxn>
                <a:cxn ang="0">
                  <a:pos x="74" y="144"/>
                </a:cxn>
                <a:cxn ang="0">
                  <a:pos x="47" y="132"/>
                </a:cxn>
                <a:cxn ang="0">
                  <a:pos x="25" y="119"/>
                </a:cxn>
                <a:cxn ang="0">
                  <a:pos x="10" y="105"/>
                </a:cxn>
                <a:cxn ang="0">
                  <a:pos x="2" y="88"/>
                </a:cxn>
                <a:cxn ang="0">
                  <a:pos x="2" y="72"/>
                </a:cxn>
                <a:cxn ang="0">
                  <a:pos x="10" y="56"/>
                </a:cxn>
                <a:cxn ang="0">
                  <a:pos x="25" y="42"/>
                </a:cxn>
                <a:cxn ang="0">
                  <a:pos x="47" y="30"/>
                </a:cxn>
                <a:cxn ang="0">
                  <a:pos x="74" y="18"/>
                </a:cxn>
                <a:cxn ang="0">
                  <a:pos x="108" y="10"/>
                </a:cxn>
                <a:cxn ang="0">
                  <a:pos x="144" y="3"/>
                </a:cxn>
                <a:cxn ang="0">
                  <a:pos x="185" y="0"/>
                </a:cxn>
                <a:cxn ang="0">
                  <a:pos x="226" y="0"/>
                </a:cxn>
                <a:cxn ang="0">
                  <a:pos x="267" y="3"/>
                </a:cxn>
                <a:cxn ang="0">
                  <a:pos x="303" y="10"/>
                </a:cxn>
                <a:cxn ang="0">
                  <a:pos x="337" y="18"/>
                </a:cxn>
                <a:cxn ang="0">
                  <a:pos x="364" y="30"/>
                </a:cxn>
                <a:cxn ang="0">
                  <a:pos x="386" y="42"/>
                </a:cxn>
                <a:cxn ang="0">
                  <a:pos x="401" y="56"/>
                </a:cxn>
                <a:cxn ang="0">
                  <a:pos x="409" y="72"/>
                </a:cxn>
              </a:cxnLst>
              <a:rect l="0" t="0" r="r" b="b"/>
              <a:pathLst>
                <a:path w="411" h="162">
                  <a:moveTo>
                    <a:pt x="411" y="80"/>
                  </a:moveTo>
                  <a:lnTo>
                    <a:pt x="409" y="88"/>
                  </a:lnTo>
                  <a:lnTo>
                    <a:pt x="406" y="98"/>
                  </a:lnTo>
                  <a:lnTo>
                    <a:pt x="401" y="105"/>
                  </a:lnTo>
                  <a:lnTo>
                    <a:pt x="394" y="113"/>
                  </a:lnTo>
                  <a:lnTo>
                    <a:pt x="386" y="119"/>
                  </a:lnTo>
                  <a:lnTo>
                    <a:pt x="376" y="126"/>
                  </a:lnTo>
                  <a:lnTo>
                    <a:pt x="364" y="132"/>
                  </a:lnTo>
                  <a:lnTo>
                    <a:pt x="351" y="138"/>
                  </a:lnTo>
                  <a:lnTo>
                    <a:pt x="337" y="144"/>
                  </a:lnTo>
                  <a:lnTo>
                    <a:pt x="321" y="148"/>
                  </a:lnTo>
                  <a:lnTo>
                    <a:pt x="303" y="153"/>
                  </a:lnTo>
                  <a:lnTo>
                    <a:pt x="286" y="156"/>
                  </a:lnTo>
                  <a:lnTo>
                    <a:pt x="267" y="159"/>
                  </a:lnTo>
                  <a:lnTo>
                    <a:pt x="247" y="161"/>
                  </a:lnTo>
                  <a:lnTo>
                    <a:pt x="226" y="162"/>
                  </a:lnTo>
                  <a:lnTo>
                    <a:pt x="206" y="162"/>
                  </a:lnTo>
                  <a:lnTo>
                    <a:pt x="185" y="162"/>
                  </a:lnTo>
                  <a:lnTo>
                    <a:pt x="164" y="161"/>
                  </a:lnTo>
                  <a:lnTo>
                    <a:pt x="144" y="159"/>
                  </a:lnTo>
                  <a:lnTo>
                    <a:pt x="125" y="156"/>
                  </a:lnTo>
                  <a:lnTo>
                    <a:pt x="108" y="153"/>
                  </a:lnTo>
                  <a:lnTo>
                    <a:pt x="90" y="148"/>
                  </a:lnTo>
                  <a:lnTo>
                    <a:pt x="74" y="144"/>
                  </a:lnTo>
                  <a:lnTo>
                    <a:pt x="60" y="138"/>
                  </a:lnTo>
                  <a:lnTo>
                    <a:pt x="47" y="132"/>
                  </a:lnTo>
                  <a:lnTo>
                    <a:pt x="35" y="126"/>
                  </a:lnTo>
                  <a:lnTo>
                    <a:pt x="25" y="119"/>
                  </a:lnTo>
                  <a:lnTo>
                    <a:pt x="17" y="113"/>
                  </a:lnTo>
                  <a:lnTo>
                    <a:pt x="10" y="105"/>
                  </a:lnTo>
                  <a:lnTo>
                    <a:pt x="5" y="98"/>
                  </a:lnTo>
                  <a:lnTo>
                    <a:pt x="2" y="88"/>
                  </a:lnTo>
                  <a:lnTo>
                    <a:pt x="0" y="80"/>
                  </a:lnTo>
                  <a:lnTo>
                    <a:pt x="2" y="72"/>
                  </a:lnTo>
                  <a:lnTo>
                    <a:pt x="5" y="64"/>
                  </a:lnTo>
                  <a:lnTo>
                    <a:pt x="10" y="56"/>
                  </a:lnTo>
                  <a:lnTo>
                    <a:pt x="17" y="49"/>
                  </a:lnTo>
                  <a:lnTo>
                    <a:pt x="25" y="42"/>
                  </a:lnTo>
                  <a:lnTo>
                    <a:pt x="35" y="35"/>
                  </a:lnTo>
                  <a:lnTo>
                    <a:pt x="47" y="30"/>
                  </a:lnTo>
                  <a:lnTo>
                    <a:pt x="60" y="24"/>
                  </a:lnTo>
                  <a:lnTo>
                    <a:pt x="74" y="18"/>
                  </a:lnTo>
                  <a:lnTo>
                    <a:pt x="90" y="14"/>
                  </a:lnTo>
                  <a:lnTo>
                    <a:pt x="108" y="10"/>
                  </a:lnTo>
                  <a:lnTo>
                    <a:pt x="125" y="7"/>
                  </a:lnTo>
                  <a:lnTo>
                    <a:pt x="144" y="3"/>
                  </a:lnTo>
                  <a:lnTo>
                    <a:pt x="164" y="1"/>
                  </a:lnTo>
                  <a:lnTo>
                    <a:pt x="185" y="0"/>
                  </a:lnTo>
                  <a:lnTo>
                    <a:pt x="206" y="0"/>
                  </a:lnTo>
                  <a:lnTo>
                    <a:pt x="226" y="0"/>
                  </a:lnTo>
                  <a:lnTo>
                    <a:pt x="247" y="1"/>
                  </a:lnTo>
                  <a:lnTo>
                    <a:pt x="267" y="3"/>
                  </a:lnTo>
                  <a:lnTo>
                    <a:pt x="286" y="7"/>
                  </a:lnTo>
                  <a:lnTo>
                    <a:pt x="303" y="10"/>
                  </a:lnTo>
                  <a:lnTo>
                    <a:pt x="321" y="14"/>
                  </a:lnTo>
                  <a:lnTo>
                    <a:pt x="337" y="18"/>
                  </a:lnTo>
                  <a:lnTo>
                    <a:pt x="351" y="24"/>
                  </a:lnTo>
                  <a:lnTo>
                    <a:pt x="364" y="30"/>
                  </a:lnTo>
                  <a:lnTo>
                    <a:pt x="376" y="35"/>
                  </a:lnTo>
                  <a:lnTo>
                    <a:pt x="386" y="42"/>
                  </a:lnTo>
                  <a:lnTo>
                    <a:pt x="394" y="49"/>
                  </a:lnTo>
                  <a:lnTo>
                    <a:pt x="401" y="56"/>
                  </a:lnTo>
                  <a:lnTo>
                    <a:pt x="406" y="64"/>
                  </a:lnTo>
                  <a:lnTo>
                    <a:pt x="409" y="72"/>
                  </a:lnTo>
                  <a:lnTo>
                    <a:pt x="411" y="80"/>
                  </a:lnTo>
                  <a:close/>
                </a:path>
              </a:pathLst>
            </a:custGeom>
            <a:solidFill>
              <a:srgbClr val="02054F"/>
            </a:solidFill>
            <a:ln w="9525">
              <a:noFill/>
              <a:round/>
              <a:headEnd/>
              <a:tailEnd/>
            </a:ln>
          </p:spPr>
          <p:txBody>
            <a:bodyPr/>
            <a:lstStyle/>
            <a:p>
              <a:endParaRPr lang="en-US"/>
            </a:p>
          </p:txBody>
        </p:sp>
        <p:sp>
          <p:nvSpPr>
            <p:cNvPr id="22563" name="Freeform 35"/>
            <p:cNvSpPr>
              <a:spLocks/>
            </p:cNvSpPr>
            <p:nvPr/>
          </p:nvSpPr>
          <p:spPr bwMode="auto">
            <a:xfrm>
              <a:off x="5330" y="3879"/>
              <a:ext cx="220" cy="96"/>
            </a:xfrm>
            <a:custGeom>
              <a:avLst/>
              <a:gdLst/>
              <a:ahLst/>
              <a:cxnLst>
                <a:cxn ang="0">
                  <a:pos x="365" y="39"/>
                </a:cxn>
                <a:cxn ang="0">
                  <a:pos x="364" y="53"/>
                </a:cxn>
                <a:cxn ang="0">
                  <a:pos x="394" y="70"/>
                </a:cxn>
                <a:cxn ang="0">
                  <a:pos x="409" y="89"/>
                </a:cxn>
                <a:cxn ang="0">
                  <a:pos x="406" y="106"/>
                </a:cxn>
                <a:cxn ang="0">
                  <a:pos x="388" y="123"/>
                </a:cxn>
                <a:cxn ang="0">
                  <a:pos x="356" y="139"/>
                </a:cxn>
                <a:cxn ang="0">
                  <a:pos x="312" y="152"/>
                </a:cxn>
                <a:cxn ang="0">
                  <a:pos x="258" y="160"/>
                </a:cxn>
                <a:cxn ang="0">
                  <a:pos x="198" y="161"/>
                </a:cxn>
                <a:cxn ang="0">
                  <a:pos x="142" y="155"/>
                </a:cxn>
                <a:cxn ang="0">
                  <a:pos x="95" y="144"/>
                </a:cxn>
                <a:cxn ang="0">
                  <a:pos x="60" y="129"/>
                </a:cxn>
                <a:cxn ang="0">
                  <a:pos x="37" y="112"/>
                </a:cxn>
                <a:cxn ang="0">
                  <a:pos x="28" y="94"/>
                </a:cxn>
                <a:cxn ang="0">
                  <a:pos x="37" y="77"/>
                </a:cxn>
                <a:cxn ang="0">
                  <a:pos x="60" y="60"/>
                </a:cxn>
                <a:cxn ang="0">
                  <a:pos x="95" y="45"/>
                </a:cxn>
                <a:cxn ang="0">
                  <a:pos x="142" y="34"/>
                </a:cxn>
                <a:cxn ang="0">
                  <a:pos x="198" y="29"/>
                </a:cxn>
                <a:cxn ang="0">
                  <a:pos x="257" y="30"/>
                </a:cxn>
                <a:cxn ang="0">
                  <a:pos x="308" y="37"/>
                </a:cxn>
                <a:cxn ang="0">
                  <a:pos x="351" y="48"/>
                </a:cxn>
                <a:cxn ang="0">
                  <a:pos x="372" y="33"/>
                </a:cxn>
                <a:cxn ang="0">
                  <a:pos x="343" y="15"/>
                </a:cxn>
                <a:cxn ang="0">
                  <a:pos x="282" y="3"/>
                </a:cxn>
                <a:cxn ang="0">
                  <a:pos x="219" y="0"/>
                </a:cxn>
                <a:cxn ang="0">
                  <a:pos x="159" y="3"/>
                </a:cxn>
                <a:cxn ang="0">
                  <a:pos x="102" y="14"/>
                </a:cxn>
                <a:cxn ang="0">
                  <a:pos x="54" y="31"/>
                </a:cxn>
                <a:cxn ang="0">
                  <a:pos x="19" y="54"/>
                </a:cxn>
                <a:cxn ang="0">
                  <a:pos x="1" y="83"/>
                </a:cxn>
                <a:cxn ang="0">
                  <a:pos x="4" y="116"/>
                </a:cxn>
                <a:cxn ang="0">
                  <a:pos x="28" y="145"/>
                </a:cxn>
                <a:cxn ang="0">
                  <a:pos x="69" y="167"/>
                </a:cxn>
                <a:cxn ang="0">
                  <a:pos x="121" y="182"/>
                </a:cxn>
                <a:cxn ang="0">
                  <a:pos x="178" y="190"/>
                </a:cxn>
                <a:cxn ang="0">
                  <a:pos x="238" y="191"/>
                </a:cxn>
                <a:cxn ang="0">
                  <a:pos x="298" y="185"/>
                </a:cxn>
                <a:cxn ang="0">
                  <a:pos x="352" y="173"/>
                </a:cxn>
                <a:cxn ang="0">
                  <a:pos x="397" y="153"/>
                </a:cxn>
                <a:cxn ang="0">
                  <a:pos x="427" y="127"/>
                </a:cxn>
                <a:cxn ang="0">
                  <a:pos x="439" y="94"/>
                </a:cxn>
                <a:cxn ang="0">
                  <a:pos x="428" y="64"/>
                </a:cxn>
                <a:cxn ang="0">
                  <a:pos x="402" y="40"/>
                </a:cxn>
              </a:cxnLst>
              <a:rect l="0" t="0" r="r" b="b"/>
              <a:pathLst>
                <a:path w="439" h="191">
                  <a:moveTo>
                    <a:pt x="377" y="28"/>
                  </a:moveTo>
                  <a:lnTo>
                    <a:pt x="372" y="33"/>
                  </a:lnTo>
                  <a:lnTo>
                    <a:pt x="365" y="39"/>
                  </a:lnTo>
                  <a:lnTo>
                    <a:pt x="358" y="44"/>
                  </a:lnTo>
                  <a:lnTo>
                    <a:pt x="351" y="48"/>
                  </a:lnTo>
                  <a:lnTo>
                    <a:pt x="364" y="53"/>
                  </a:lnTo>
                  <a:lnTo>
                    <a:pt x="375" y="59"/>
                  </a:lnTo>
                  <a:lnTo>
                    <a:pt x="386" y="64"/>
                  </a:lnTo>
                  <a:lnTo>
                    <a:pt x="394" y="70"/>
                  </a:lnTo>
                  <a:lnTo>
                    <a:pt x="401" y="76"/>
                  </a:lnTo>
                  <a:lnTo>
                    <a:pt x="405" y="82"/>
                  </a:lnTo>
                  <a:lnTo>
                    <a:pt x="409" y="89"/>
                  </a:lnTo>
                  <a:lnTo>
                    <a:pt x="410" y="94"/>
                  </a:lnTo>
                  <a:lnTo>
                    <a:pt x="409" y="100"/>
                  </a:lnTo>
                  <a:lnTo>
                    <a:pt x="406" y="106"/>
                  </a:lnTo>
                  <a:lnTo>
                    <a:pt x="402" y="112"/>
                  </a:lnTo>
                  <a:lnTo>
                    <a:pt x="395" y="117"/>
                  </a:lnTo>
                  <a:lnTo>
                    <a:pt x="388" y="123"/>
                  </a:lnTo>
                  <a:lnTo>
                    <a:pt x="379" y="129"/>
                  </a:lnTo>
                  <a:lnTo>
                    <a:pt x="367" y="135"/>
                  </a:lnTo>
                  <a:lnTo>
                    <a:pt x="356" y="139"/>
                  </a:lnTo>
                  <a:lnTo>
                    <a:pt x="342" y="144"/>
                  </a:lnTo>
                  <a:lnTo>
                    <a:pt x="327" y="148"/>
                  </a:lnTo>
                  <a:lnTo>
                    <a:pt x="312" y="152"/>
                  </a:lnTo>
                  <a:lnTo>
                    <a:pt x="295" y="155"/>
                  </a:lnTo>
                  <a:lnTo>
                    <a:pt x="277" y="158"/>
                  </a:lnTo>
                  <a:lnTo>
                    <a:pt x="258" y="160"/>
                  </a:lnTo>
                  <a:lnTo>
                    <a:pt x="239" y="161"/>
                  </a:lnTo>
                  <a:lnTo>
                    <a:pt x="219" y="161"/>
                  </a:lnTo>
                  <a:lnTo>
                    <a:pt x="198" y="161"/>
                  </a:lnTo>
                  <a:lnTo>
                    <a:pt x="179" y="160"/>
                  </a:lnTo>
                  <a:lnTo>
                    <a:pt x="160" y="158"/>
                  </a:lnTo>
                  <a:lnTo>
                    <a:pt x="142" y="155"/>
                  </a:lnTo>
                  <a:lnTo>
                    <a:pt x="126" y="152"/>
                  </a:lnTo>
                  <a:lnTo>
                    <a:pt x="110" y="148"/>
                  </a:lnTo>
                  <a:lnTo>
                    <a:pt x="95" y="144"/>
                  </a:lnTo>
                  <a:lnTo>
                    <a:pt x="83" y="139"/>
                  </a:lnTo>
                  <a:lnTo>
                    <a:pt x="70" y="135"/>
                  </a:lnTo>
                  <a:lnTo>
                    <a:pt x="60" y="129"/>
                  </a:lnTo>
                  <a:lnTo>
                    <a:pt x="50" y="123"/>
                  </a:lnTo>
                  <a:lnTo>
                    <a:pt x="42" y="117"/>
                  </a:lnTo>
                  <a:lnTo>
                    <a:pt x="37" y="112"/>
                  </a:lnTo>
                  <a:lnTo>
                    <a:pt x="32" y="106"/>
                  </a:lnTo>
                  <a:lnTo>
                    <a:pt x="30" y="100"/>
                  </a:lnTo>
                  <a:lnTo>
                    <a:pt x="28" y="94"/>
                  </a:lnTo>
                  <a:lnTo>
                    <a:pt x="30" y="89"/>
                  </a:lnTo>
                  <a:lnTo>
                    <a:pt x="32" y="83"/>
                  </a:lnTo>
                  <a:lnTo>
                    <a:pt x="37" y="77"/>
                  </a:lnTo>
                  <a:lnTo>
                    <a:pt x="42" y="71"/>
                  </a:lnTo>
                  <a:lnTo>
                    <a:pt x="50" y="66"/>
                  </a:lnTo>
                  <a:lnTo>
                    <a:pt x="60" y="60"/>
                  </a:lnTo>
                  <a:lnTo>
                    <a:pt x="70" y="55"/>
                  </a:lnTo>
                  <a:lnTo>
                    <a:pt x="83" y="49"/>
                  </a:lnTo>
                  <a:lnTo>
                    <a:pt x="95" y="45"/>
                  </a:lnTo>
                  <a:lnTo>
                    <a:pt x="110" y="41"/>
                  </a:lnTo>
                  <a:lnTo>
                    <a:pt x="126" y="38"/>
                  </a:lnTo>
                  <a:lnTo>
                    <a:pt x="142" y="34"/>
                  </a:lnTo>
                  <a:lnTo>
                    <a:pt x="160" y="32"/>
                  </a:lnTo>
                  <a:lnTo>
                    <a:pt x="179" y="30"/>
                  </a:lnTo>
                  <a:lnTo>
                    <a:pt x="198" y="29"/>
                  </a:lnTo>
                  <a:lnTo>
                    <a:pt x="219" y="29"/>
                  </a:lnTo>
                  <a:lnTo>
                    <a:pt x="238" y="29"/>
                  </a:lnTo>
                  <a:lnTo>
                    <a:pt x="257" y="30"/>
                  </a:lnTo>
                  <a:lnTo>
                    <a:pt x="275" y="32"/>
                  </a:lnTo>
                  <a:lnTo>
                    <a:pt x="292" y="34"/>
                  </a:lnTo>
                  <a:lnTo>
                    <a:pt x="308" y="37"/>
                  </a:lnTo>
                  <a:lnTo>
                    <a:pt x="323" y="40"/>
                  </a:lnTo>
                  <a:lnTo>
                    <a:pt x="338" y="44"/>
                  </a:lnTo>
                  <a:lnTo>
                    <a:pt x="351" y="48"/>
                  </a:lnTo>
                  <a:lnTo>
                    <a:pt x="358" y="44"/>
                  </a:lnTo>
                  <a:lnTo>
                    <a:pt x="365" y="39"/>
                  </a:lnTo>
                  <a:lnTo>
                    <a:pt x="372" y="33"/>
                  </a:lnTo>
                  <a:lnTo>
                    <a:pt x="377" y="28"/>
                  </a:lnTo>
                  <a:lnTo>
                    <a:pt x="360" y="21"/>
                  </a:lnTo>
                  <a:lnTo>
                    <a:pt x="343" y="15"/>
                  </a:lnTo>
                  <a:lnTo>
                    <a:pt x="323" y="10"/>
                  </a:lnTo>
                  <a:lnTo>
                    <a:pt x="304" y="7"/>
                  </a:lnTo>
                  <a:lnTo>
                    <a:pt x="282" y="3"/>
                  </a:lnTo>
                  <a:lnTo>
                    <a:pt x="261" y="1"/>
                  </a:lnTo>
                  <a:lnTo>
                    <a:pt x="239" y="0"/>
                  </a:lnTo>
                  <a:lnTo>
                    <a:pt x="219" y="0"/>
                  </a:lnTo>
                  <a:lnTo>
                    <a:pt x="199" y="0"/>
                  </a:lnTo>
                  <a:lnTo>
                    <a:pt x="178" y="1"/>
                  </a:lnTo>
                  <a:lnTo>
                    <a:pt x="159" y="3"/>
                  </a:lnTo>
                  <a:lnTo>
                    <a:pt x="139" y="6"/>
                  </a:lnTo>
                  <a:lnTo>
                    <a:pt x="121" y="9"/>
                  </a:lnTo>
                  <a:lnTo>
                    <a:pt x="102" y="14"/>
                  </a:lnTo>
                  <a:lnTo>
                    <a:pt x="85" y="18"/>
                  </a:lnTo>
                  <a:lnTo>
                    <a:pt x="69" y="24"/>
                  </a:lnTo>
                  <a:lnTo>
                    <a:pt x="54" y="31"/>
                  </a:lnTo>
                  <a:lnTo>
                    <a:pt x="41" y="38"/>
                  </a:lnTo>
                  <a:lnTo>
                    <a:pt x="28" y="45"/>
                  </a:lnTo>
                  <a:lnTo>
                    <a:pt x="19" y="54"/>
                  </a:lnTo>
                  <a:lnTo>
                    <a:pt x="11" y="63"/>
                  </a:lnTo>
                  <a:lnTo>
                    <a:pt x="4" y="72"/>
                  </a:lnTo>
                  <a:lnTo>
                    <a:pt x="1" y="83"/>
                  </a:lnTo>
                  <a:lnTo>
                    <a:pt x="0" y="94"/>
                  </a:lnTo>
                  <a:lnTo>
                    <a:pt x="1" y="106"/>
                  </a:lnTo>
                  <a:lnTo>
                    <a:pt x="4" y="116"/>
                  </a:lnTo>
                  <a:lnTo>
                    <a:pt x="11" y="127"/>
                  </a:lnTo>
                  <a:lnTo>
                    <a:pt x="19" y="136"/>
                  </a:lnTo>
                  <a:lnTo>
                    <a:pt x="28" y="145"/>
                  </a:lnTo>
                  <a:lnTo>
                    <a:pt x="41" y="153"/>
                  </a:lnTo>
                  <a:lnTo>
                    <a:pt x="54" y="160"/>
                  </a:lnTo>
                  <a:lnTo>
                    <a:pt x="69" y="167"/>
                  </a:lnTo>
                  <a:lnTo>
                    <a:pt x="85" y="173"/>
                  </a:lnTo>
                  <a:lnTo>
                    <a:pt x="102" y="177"/>
                  </a:lnTo>
                  <a:lnTo>
                    <a:pt x="121" y="182"/>
                  </a:lnTo>
                  <a:lnTo>
                    <a:pt x="139" y="185"/>
                  </a:lnTo>
                  <a:lnTo>
                    <a:pt x="159" y="188"/>
                  </a:lnTo>
                  <a:lnTo>
                    <a:pt x="178" y="190"/>
                  </a:lnTo>
                  <a:lnTo>
                    <a:pt x="199" y="191"/>
                  </a:lnTo>
                  <a:lnTo>
                    <a:pt x="219" y="191"/>
                  </a:lnTo>
                  <a:lnTo>
                    <a:pt x="238" y="191"/>
                  </a:lnTo>
                  <a:lnTo>
                    <a:pt x="259" y="190"/>
                  </a:lnTo>
                  <a:lnTo>
                    <a:pt x="278" y="188"/>
                  </a:lnTo>
                  <a:lnTo>
                    <a:pt x="298" y="185"/>
                  </a:lnTo>
                  <a:lnTo>
                    <a:pt x="318" y="182"/>
                  </a:lnTo>
                  <a:lnTo>
                    <a:pt x="335" y="177"/>
                  </a:lnTo>
                  <a:lnTo>
                    <a:pt x="352" y="173"/>
                  </a:lnTo>
                  <a:lnTo>
                    <a:pt x="368" y="167"/>
                  </a:lnTo>
                  <a:lnTo>
                    <a:pt x="383" y="160"/>
                  </a:lnTo>
                  <a:lnTo>
                    <a:pt x="397" y="153"/>
                  </a:lnTo>
                  <a:lnTo>
                    <a:pt x="409" y="145"/>
                  </a:lnTo>
                  <a:lnTo>
                    <a:pt x="419" y="136"/>
                  </a:lnTo>
                  <a:lnTo>
                    <a:pt x="427" y="127"/>
                  </a:lnTo>
                  <a:lnTo>
                    <a:pt x="434" y="116"/>
                  </a:lnTo>
                  <a:lnTo>
                    <a:pt x="437" y="106"/>
                  </a:lnTo>
                  <a:lnTo>
                    <a:pt x="439" y="94"/>
                  </a:lnTo>
                  <a:lnTo>
                    <a:pt x="437" y="84"/>
                  </a:lnTo>
                  <a:lnTo>
                    <a:pt x="434" y="74"/>
                  </a:lnTo>
                  <a:lnTo>
                    <a:pt x="428" y="64"/>
                  </a:lnTo>
                  <a:lnTo>
                    <a:pt x="421" y="56"/>
                  </a:lnTo>
                  <a:lnTo>
                    <a:pt x="412" y="48"/>
                  </a:lnTo>
                  <a:lnTo>
                    <a:pt x="402" y="40"/>
                  </a:lnTo>
                  <a:lnTo>
                    <a:pt x="390" y="33"/>
                  </a:lnTo>
                  <a:lnTo>
                    <a:pt x="377" y="28"/>
                  </a:lnTo>
                  <a:close/>
                </a:path>
              </a:pathLst>
            </a:custGeom>
            <a:solidFill>
              <a:srgbClr val="000000"/>
            </a:solidFill>
            <a:ln w="9525">
              <a:noFill/>
              <a:round/>
              <a:headEnd/>
              <a:tailEnd/>
            </a:ln>
          </p:spPr>
          <p:txBody>
            <a:bodyPr/>
            <a:lstStyle/>
            <a:p>
              <a:endParaRPr lang="en-US"/>
            </a:p>
          </p:txBody>
        </p:sp>
        <p:sp>
          <p:nvSpPr>
            <p:cNvPr id="22564" name="Freeform 36"/>
            <p:cNvSpPr>
              <a:spLocks/>
            </p:cNvSpPr>
            <p:nvPr/>
          </p:nvSpPr>
          <p:spPr bwMode="auto">
            <a:xfrm>
              <a:off x="5465" y="3595"/>
              <a:ext cx="107" cy="178"/>
            </a:xfrm>
            <a:custGeom>
              <a:avLst/>
              <a:gdLst/>
              <a:ahLst/>
              <a:cxnLst>
                <a:cxn ang="0">
                  <a:pos x="214" y="179"/>
                </a:cxn>
                <a:cxn ang="0">
                  <a:pos x="212" y="214"/>
                </a:cxn>
                <a:cxn ang="0">
                  <a:pos x="206" y="248"/>
                </a:cxn>
                <a:cxn ang="0">
                  <a:pos x="196" y="279"/>
                </a:cxn>
                <a:cxn ang="0">
                  <a:pos x="183" y="305"/>
                </a:cxn>
                <a:cxn ang="0">
                  <a:pos x="167" y="327"/>
                </a:cxn>
                <a:cxn ang="0">
                  <a:pos x="149" y="343"/>
                </a:cxn>
                <a:cxn ang="0">
                  <a:pos x="129" y="354"/>
                </a:cxn>
                <a:cxn ang="0">
                  <a:pos x="107" y="357"/>
                </a:cxn>
                <a:cxn ang="0">
                  <a:pos x="85" y="354"/>
                </a:cxn>
                <a:cxn ang="0">
                  <a:pos x="66" y="343"/>
                </a:cxn>
                <a:cxn ang="0">
                  <a:pos x="47" y="327"/>
                </a:cxn>
                <a:cxn ang="0">
                  <a:pos x="31" y="305"/>
                </a:cxn>
                <a:cxn ang="0">
                  <a:pos x="18" y="279"/>
                </a:cxn>
                <a:cxn ang="0">
                  <a:pos x="8" y="248"/>
                </a:cxn>
                <a:cxn ang="0">
                  <a:pos x="2" y="214"/>
                </a:cxn>
                <a:cxn ang="0">
                  <a:pos x="0" y="179"/>
                </a:cxn>
                <a:cxn ang="0">
                  <a:pos x="2" y="143"/>
                </a:cxn>
                <a:cxn ang="0">
                  <a:pos x="8" y="108"/>
                </a:cxn>
                <a:cxn ang="0">
                  <a:pos x="18" y="78"/>
                </a:cxn>
                <a:cxn ang="0">
                  <a:pos x="31" y="52"/>
                </a:cxn>
                <a:cxn ang="0">
                  <a:pos x="47" y="30"/>
                </a:cxn>
                <a:cxn ang="0">
                  <a:pos x="66" y="14"/>
                </a:cxn>
                <a:cxn ang="0">
                  <a:pos x="85" y="3"/>
                </a:cxn>
                <a:cxn ang="0">
                  <a:pos x="107" y="0"/>
                </a:cxn>
                <a:cxn ang="0">
                  <a:pos x="129" y="3"/>
                </a:cxn>
                <a:cxn ang="0">
                  <a:pos x="149" y="14"/>
                </a:cxn>
                <a:cxn ang="0">
                  <a:pos x="167" y="30"/>
                </a:cxn>
                <a:cxn ang="0">
                  <a:pos x="183" y="52"/>
                </a:cxn>
                <a:cxn ang="0">
                  <a:pos x="196" y="78"/>
                </a:cxn>
                <a:cxn ang="0">
                  <a:pos x="206" y="108"/>
                </a:cxn>
                <a:cxn ang="0">
                  <a:pos x="212" y="143"/>
                </a:cxn>
                <a:cxn ang="0">
                  <a:pos x="214" y="179"/>
                </a:cxn>
              </a:cxnLst>
              <a:rect l="0" t="0" r="r" b="b"/>
              <a:pathLst>
                <a:path w="214" h="357">
                  <a:moveTo>
                    <a:pt x="214" y="179"/>
                  </a:moveTo>
                  <a:lnTo>
                    <a:pt x="212" y="214"/>
                  </a:lnTo>
                  <a:lnTo>
                    <a:pt x="206" y="248"/>
                  </a:lnTo>
                  <a:lnTo>
                    <a:pt x="196" y="279"/>
                  </a:lnTo>
                  <a:lnTo>
                    <a:pt x="183" y="305"/>
                  </a:lnTo>
                  <a:lnTo>
                    <a:pt x="167" y="327"/>
                  </a:lnTo>
                  <a:lnTo>
                    <a:pt x="149" y="343"/>
                  </a:lnTo>
                  <a:lnTo>
                    <a:pt x="129" y="354"/>
                  </a:lnTo>
                  <a:lnTo>
                    <a:pt x="107" y="357"/>
                  </a:lnTo>
                  <a:lnTo>
                    <a:pt x="85" y="354"/>
                  </a:lnTo>
                  <a:lnTo>
                    <a:pt x="66" y="343"/>
                  </a:lnTo>
                  <a:lnTo>
                    <a:pt x="47" y="327"/>
                  </a:lnTo>
                  <a:lnTo>
                    <a:pt x="31" y="305"/>
                  </a:lnTo>
                  <a:lnTo>
                    <a:pt x="18" y="279"/>
                  </a:lnTo>
                  <a:lnTo>
                    <a:pt x="8" y="248"/>
                  </a:lnTo>
                  <a:lnTo>
                    <a:pt x="2" y="214"/>
                  </a:lnTo>
                  <a:lnTo>
                    <a:pt x="0" y="179"/>
                  </a:lnTo>
                  <a:lnTo>
                    <a:pt x="2" y="143"/>
                  </a:lnTo>
                  <a:lnTo>
                    <a:pt x="8" y="108"/>
                  </a:lnTo>
                  <a:lnTo>
                    <a:pt x="18" y="78"/>
                  </a:lnTo>
                  <a:lnTo>
                    <a:pt x="31" y="52"/>
                  </a:lnTo>
                  <a:lnTo>
                    <a:pt x="47" y="30"/>
                  </a:lnTo>
                  <a:lnTo>
                    <a:pt x="66" y="14"/>
                  </a:lnTo>
                  <a:lnTo>
                    <a:pt x="85" y="3"/>
                  </a:lnTo>
                  <a:lnTo>
                    <a:pt x="107" y="0"/>
                  </a:lnTo>
                  <a:lnTo>
                    <a:pt x="129" y="3"/>
                  </a:lnTo>
                  <a:lnTo>
                    <a:pt x="149" y="14"/>
                  </a:lnTo>
                  <a:lnTo>
                    <a:pt x="167" y="30"/>
                  </a:lnTo>
                  <a:lnTo>
                    <a:pt x="183" y="52"/>
                  </a:lnTo>
                  <a:lnTo>
                    <a:pt x="196" y="78"/>
                  </a:lnTo>
                  <a:lnTo>
                    <a:pt x="206" y="108"/>
                  </a:lnTo>
                  <a:lnTo>
                    <a:pt x="212" y="143"/>
                  </a:lnTo>
                  <a:lnTo>
                    <a:pt x="214" y="179"/>
                  </a:lnTo>
                  <a:close/>
                </a:path>
              </a:pathLst>
            </a:custGeom>
            <a:solidFill>
              <a:srgbClr val="02054F"/>
            </a:solidFill>
            <a:ln w="9525">
              <a:noFill/>
              <a:round/>
              <a:headEnd/>
              <a:tailEnd/>
            </a:ln>
          </p:spPr>
          <p:txBody>
            <a:bodyPr/>
            <a:lstStyle/>
            <a:p>
              <a:endParaRPr lang="en-US"/>
            </a:p>
          </p:txBody>
        </p:sp>
        <p:sp>
          <p:nvSpPr>
            <p:cNvPr id="22565" name="Freeform 37"/>
            <p:cNvSpPr>
              <a:spLocks/>
            </p:cNvSpPr>
            <p:nvPr/>
          </p:nvSpPr>
          <p:spPr bwMode="auto">
            <a:xfrm>
              <a:off x="5457" y="3587"/>
              <a:ext cx="122" cy="193"/>
            </a:xfrm>
            <a:custGeom>
              <a:avLst/>
              <a:gdLst/>
              <a:ahLst/>
              <a:cxnLst>
                <a:cxn ang="0">
                  <a:pos x="172" y="27"/>
                </a:cxn>
                <a:cxn ang="0">
                  <a:pos x="167" y="40"/>
                </a:cxn>
                <a:cxn ang="0">
                  <a:pos x="174" y="60"/>
                </a:cxn>
                <a:cxn ang="0">
                  <a:pos x="194" y="91"/>
                </a:cxn>
                <a:cxn ang="0">
                  <a:pos x="207" y="128"/>
                </a:cxn>
                <a:cxn ang="0">
                  <a:pos x="214" y="170"/>
                </a:cxn>
                <a:cxn ang="0">
                  <a:pos x="213" y="226"/>
                </a:cxn>
                <a:cxn ang="0">
                  <a:pos x="199" y="284"/>
                </a:cxn>
                <a:cxn ang="0">
                  <a:pos x="174" y="329"/>
                </a:cxn>
                <a:cxn ang="0">
                  <a:pos x="141" y="354"/>
                </a:cxn>
                <a:cxn ang="0">
                  <a:pos x="104" y="354"/>
                </a:cxn>
                <a:cxn ang="0">
                  <a:pos x="70" y="329"/>
                </a:cxn>
                <a:cxn ang="0">
                  <a:pos x="45" y="284"/>
                </a:cxn>
                <a:cxn ang="0">
                  <a:pos x="31" y="226"/>
                </a:cxn>
                <a:cxn ang="0">
                  <a:pos x="31" y="161"/>
                </a:cxn>
                <a:cxn ang="0">
                  <a:pos x="45" y="103"/>
                </a:cxn>
                <a:cxn ang="0">
                  <a:pos x="70" y="58"/>
                </a:cxn>
                <a:cxn ang="0">
                  <a:pos x="104" y="32"/>
                </a:cxn>
                <a:cxn ang="0">
                  <a:pos x="128" y="29"/>
                </a:cxn>
                <a:cxn ang="0">
                  <a:pos x="138" y="31"/>
                </a:cxn>
                <a:cxn ang="0">
                  <a:pos x="149" y="37"/>
                </a:cxn>
                <a:cxn ang="0">
                  <a:pos x="159" y="44"/>
                </a:cxn>
                <a:cxn ang="0">
                  <a:pos x="167" y="40"/>
                </a:cxn>
                <a:cxn ang="0">
                  <a:pos x="172" y="27"/>
                </a:cxn>
                <a:cxn ang="0">
                  <a:pos x="168" y="14"/>
                </a:cxn>
                <a:cxn ang="0">
                  <a:pos x="156" y="8"/>
                </a:cxn>
                <a:cxn ang="0">
                  <a:pos x="143" y="2"/>
                </a:cxn>
                <a:cxn ang="0">
                  <a:pos x="129" y="0"/>
                </a:cxn>
                <a:cxn ang="0">
                  <a:pos x="98" y="3"/>
                </a:cxn>
                <a:cxn ang="0">
                  <a:pos x="54" y="32"/>
                </a:cxn>
                <a:cxn ang="0">
                  <a:pos x="21" y="85"/>
                </a:cxn>
                <a:cxn ang="0">
                  <a:pos x="2" y="154"/>
                </a:cxn>
                <a:cxn ang="0">
                  <a:pos x="2" y="233"/>
                </a:cxn>
                <a:cxn ang="0">
                  <a:pos x="21" y="302"/>
                </a:cxn>
                <a:cxn ang="0">
                  <a:pos x="54" y="354"/>
                </a:cxn>
                <a:cxn ang="0">
                  <a:pos x="98" y="382"/>
                </a:cxn>
                <a:cxn ang="0">
                  <a:pos x="146" y="382"/>
                </a:cxn>
                <a:cxn ang="0">
                  <a:pos x="190" y="354"/>
                </a:cxn>
                <a:cxn ang="0">
                  <a:pos x="224" y="302"/>
                </a:cxn>
                <a:cxn ang="0">
                  <a:pos x="242" y="233"/>
                </a:cxn>
                <a:cxn ang="0">
                  <a:pos x="243" y="165"/>
                </a:cxn>
                <a:cxn ang="0">
                  <a:pos x="233" y="112"/>
                </a:cxn>
                <a:cxn ang="0">
                  <a:pos x="215" y="67"/>
                </a:cxn>
                <a:cxn ang="0">
                  <a:pos x="189" y="31"/>
                </a:cxn>
              </a:cxnLst>
              <a:rect l="0" t="0" r="r" b="b"/>
              <a:pathLst>
                <a:path w="244" h="386">
                  <a:moveTo>
                    <a:pt x="174" y="18"/>
                  </a:moveTo>
                  <a:lnTo>
                    <a:pt x="172" y="27"/>
                  </a:lnTo>
                  <a:lnTo>
                    <a:pt x="169" y="33"/>
                  </a:lnTo>
                  <a:lnTo>
                    <a:pt x="167" y="40"/>
                  </a:lnTo>
                  <a:lnTo>
                    <a:pt x="164" y="48"/>
                  </a:lnTo>
                  <a:lnTo>
                    <a:pt x="174" y="60"/>
                  </a:lnTo>
                  <a:lnTo>
                    <a:pt x="184" y="75"/>
                  </a:lnTo>
                  <a:lnTo>
                    <a:pt x="194" y="91"/>
                  </a:lnTo>
                  <a:lnTo>
                    <a:pt x="201" y="108"/>
                  </a:lnTo>
                  <a:lnTo>
                    <a:pt x="207" y="128"/>
                  </a:lnTo>
                  <a:lnTo>
                    <a:pt x="212" y="149"/>
                  </a:lnTo>
                  <a:lnTo>
                    <a:pt x="214" y="170"/>
                  </a:lnTo>
                  <a:lnTo>
                    <a:pt x="215" y="194"/>
                  </a:lnTo>
                  <a:lnTo>
                    <a:pt x="213" y="226"/>
                  </a:lnTo>
                  <a:lnTo>
                    <a:pt x="207" y="257"/>
                  </a:lnTo>
                  <a:lnTo>
                    <a:pt x="199" y="284"/>
                  </a:lnTo>
                  <a:lnTo>
                    <a:pt x="188" y="309"/>
                  </a:lnTo>
                  <a:lnTo>
                    <a:pt x="174" y="329"/>
                  </a:lnTo>
                  <a:lnTo>
                    <a:pt x="158" y="344"/>
                  </a:lnTo>
                  <a:lnTo>
                    <a:pt x="141" y="354"/>
                  </a:lnTo>
                  <a:lnTo>
                    <a:pt x="122" y="357"/>
                  </a:lnTo>
                  <a:lnTo>
                    <a:pt x="104" y="354"/>
                  </a:lnTo>
                  <a:lnTo>
                    <a:pt x="86" y="344"/>
                  </a:lnTo>
                  <a:lnTo>
                    <a:pt x="70" y="329"/>
                  </a:lnTo>
                  <a:lnTo>
                    <a:pt x="57" y="309"/>
                  </a:lnTo>
                  <a:lnTo>
                    <a:pt x="45" y="284"/>
                  </a:lnTo>
                  <a:lnTo>
                    <a:pt x="37" y="257"/>
                  </a:lnTo>
                  <a:lnTo>
                    <a:pt x="31" y="226"/>
                  </a:lnTo>
                  <a:lnTo>
                    <a:pt x="29" y="194"/>
                  </a:lnTo>
                  <a:lnTo>
                    <a:pt x="31" y="161"/>
                  </a:lnTo>
                  <a:lnTo>
                    <a:pt x="37" y="130"/>
                  </a:lnTo>
                  <a:lnTo>
                    <a:pt x="45" y="103"/>
                  </a:lnTo>
                  <a:lnTo>
                    <a:pt x="57" y="78"/>
                  </a:lnTo>
                  <a:lnTo>
                    <a:pt x="70" y="58"/>
                  </a:lnTo>
                  <a:lnTo>
                    <a:pt x="86" y="43"/>
                  </a:lnTo>
                  <a:lnTo>
                    <a:pt x="104" y="32"/>
                  </a:lnTo>
                  <a:lnTo>
                    <a:pt x="122" y="29"/>
                  </a:lnTo>
                  <a:lnTo>
                    <a:pt x="128" y="29"/>
                  </a:lnTo>
                  <a:lnTo>
                    <a:pt x="134" y="30"/>
                  </a:lnTo>
                  <a:lnTo>
                    <a:pt x="138" y="31"/>
                  </a:lnTo>
                  <a:lnTo>
                    <a:pt x="144" y="33"/>
                  </a:lnTo>
                  <a:lnTo>
                    <a:pt x="149" y="37"/>
                  </a:lnTo>
                  <a:lnTo>
                    <a:pt x="154" y="40"/>
                  </a:lnTo>
                  <a:lnTo>
                    <a:pt x="159" y="44"/>
                  </a:lnTo>
                  <a:lnTo>
                    <a:pt x="164" y="48"/>
                  </a:lnTo>
                  <a:lnTo>
                    <a:pt x="167" y="40"/>
                  </a:lnTo>
                  <a:lnTo>
                    <a:pt x="169" y="33"/>
                  </a:lnTo>
                  <a:lnTo>
                    <a:pt x="172" y="27"/>
                  </a:lnTo>
                  <a:lnTo>
                    <a:pt x="174" y="18"/>
                  </a:lnTo>
                  <a:lnTo>
                    <a:pt x="168" y="14"/>
                  </a:lnTo>
                  <a:lnTo>
                    <a:pt x="161" y="10"/>
                  </a:lnTo>
                  <a:lnTo>
                    <a:pt x="156" y="8"/>
                  </a:lnTo>
                  <a:lnTo>
                    <a:pt x="149" y="5"/>
                  </a:lnTo>
                  <a:lnTo>
                    <a:pt x="143" y="2"/>
                  </a:lnTo>
                  <a:lnTo>
                    <a:pt x="136" y="1"/>
                  </a:lnTo>
                  <a:lnTo>
                    <a:pt x="129" y="0"/>
                  </a:lnTo>
                  <a:lnTo>
                    <a:pt x="122" y="0"/>
                  </a:lnTo>
                  <a:lnTo>
                    <a:pt x="98" y="3"/>
                  </a:lnTo>
                  <a:lnTo>
                    <a:pt x="75" y="15"/>
                  </a:lnTo>
                  <a:lnTo>
                    <a:pt x="54" y="32"/>
                  </a:lnTo>
                  <a:lnTo>
                    <a:pt x="36" y="56"/>
                  </a:lnTo>
                  <a:lnTo>
                    <a:pt x="21" y="85"/>
                  </a:lnTo>
                  <a:lnTo>
                    <a:pt x="9" y="118"/>
                  </a:lnTo>
                  <a:lnTo>
                    <a:pt x="2" y="154"/>
                  </a:lnTo>
                  <a:lnTo>
                    <a:pt x="0" y="194"/>
                  </a:lnTo>
                  <a:lnTo>
                    <a:pt x="2" y="233"/>
                  </a:lnTo>
                  <a:lnTo>
                    <a:pt x="9" y="270"/>
                  </a:lnTo>
                  <a:lnTo>
                    <a:pt x="21" y="302"/>
                  </a:lnTo>
                  <a:lnTo>
                    <a:pt x="36" y="331"/>
                  </a:lnTo>
                  <a:lnTo>
                    <a:pt x="54" y="354"/>
                  </a:lnTo>
                  <a:lnTo>
                    <a:pt x="75" y="371"/>
                  </a:lnTo>
                  <a:lnTo>
                    <a:pt x="98" y="382"/>
                  </a:lnTo>
                  <a:lnTo>
                    <a:pt x="122" y="386"/>
                  </a:lnTo>
                  <a:lnTo>
                    <a:pt x="146" y="382"/>
                  </a:lnTo>
                  <a:lnTo>
                    <a:pt x="169" y="371"/>
                  </a:lnTo>
                  <a:lnTo>
                    <a:pt x="190" y="354"/>
                  </a:lnTo>
                  <a:lnTo>
                    <a:pt x="209" y="331"/>
                  </a:lnTo>
                  <a:lnTo>
                    <a:pt x="224" y="302"/>
                  </a:lnTo>
                  <a:lnTo>
                    <a:pt x="235" y="270"/>
                  </a:lnTo>
                  <a:lnTo>
                    <a:pt x="242" y="233"/>
                  </a:lnTo>
                  <a:lnTo>
                    <a:pt x="244" y="194"/>
                  </a:lnTo>
                  <a:lnTo>
                    <a:pt x="243" y="165"/>
                  </a:lnTo>
                  <a:lnTo>
                    <a:pt x="240" y="137"/>
                  </a:lnTo>
                  <a:lnTo>
                    <a:pt x="233" y="112"/>
                  </a:lnTo>
                  <a:lnTo>
                    <a:pt x="225" y="89"/>
                  </a:lnTo>
                  <a:lnTo>
                    <a:pt x="215" y="67"/>
                  </a:lnTo>
                  <a:lnTo>
                    <a:pt x="203" y="48"/>
                  </a:lnTo>
                  <a:lnTo>
                    <a:pt x="189" y="31"/>
                  </a:lnTo>
                  <a:lnTo>
                    <a:pt x="174" y="18"/>
                  </a:lnTo>
                  <a:close/>
                </a:path>
              </a:pathLst>
            </a:custGeom>
            <a:solidFill>
              <a:srgbClr val="000000"/>
            </a:solidFill>
            <a:ln w="9525">
              <a:noFill/>
              <a:round/>
              <a:headEnd/>
              <a:tailEnd/>
            </a:ln>
          </p:spPr>
          <p:txBody>
            <a:bodyPr/>
            <a:lstStyle/>
            <a:p>
              <a:endParaRPr lang="en-US"/>
            </a:p>
          </p:txBody>
        </p:sp>
        <p:sp>
          <p:nvSpPr>
            <p:cNvPr id="22566" name="Rectangle 38"/>
            <p:cNvSpPr>
              <a:spLocks noChangeArrowheads="1"/>
            </p:cNvSpPr>
            <p:nvPr/>
          </p:nvSpPr>
          <p:spPr bwMode="auto">
            <a:xfrm>
              <a:off x="4938" y="3750"/>
              <a:ext cx="59" cy="533"/>
            </a:xfrm>
            <a:prstGeom prst="rect">
              <a:avLst/>
            </a:prstGeom>
            <a:solidFill>
              <a:srgbClr val="000000"/>
            </a:solidFill>
            <a:ln w="9525">
              <a:noFill/>
              <a:miter lim="800000"/>
              <a:headEnd/>
              <a:tailEnd/>
            </a:ln>
          </p:spPr>
          <p:txBody>
            <a:bodyPr/>
            <a:lstStyle/>
            <a:p>
              <a:endParaRPr lang="en-US"/>
            </a:p>
          </p:txBody>
        </p:sp>
        <p:sp>
          <p:nvSpPr>
            <p:cNvPr id="22567" name="Rectangle 39"/>
            <p:cNvSpPr>
              <a:spLocks noChangeArrowheads="1"/>
            </p:cNvSpPr>
            <p:nvPr/>
          </p:nvSpPr>
          <p:spPr bwMode="auto">
            <a:xfrm>
              <a:off x="4954" y="3759"/>
              <a:ext cx="27" cy="514"/>
            </a:xfrm>
            <a:prstGeom prst="rect">
              <a:avLst/>
            </a:prstGeom>
            <a:solidFill>
              <a:srgbClr val="B2B2B2"/>
            </a:solidFill>
            <a:ln w="9525">
              <a:noFill/>
              <a:miter lim="800000"/>
              <a:headEnd/>
              <a:tailEnd/>
            </a:ln>
          </p:spPr>
          <p:txBody>
            <a:bodyPr/>
            <a:lstStyle/>
            <a:p>
              <a:endParaRPr lang="en-US"/>
            </a:p>
          </p:txBody>
        </p:sp>
        <p:sp>
          <p:nvSpPr>
            <p:cNvPr id="22568" name="Freeform 40"/>
            <p:cNvSpPr>
              <a:spLocks/>
            </p:cNvSpPr>
            <p:nvPr/>
          </p:nvSpPr>
          <p:spPr bwMode="auto">
            <a:xfrm>
              <a:off x="4864" y="3588"/>
              <a:ext cx="236" cy="186"/>
            </a:xfrm>
            <a:custGeom>
              <a:avLst/>
              <a:gdLst/>
              <a:ahLst/>
              <a:cxnLst>
                <a:cxn ang="0">
                  <a:pos x="44" y="270"/>
                </a:cxn>
                <a:cxn ang="0">
                  <a:pos x="58" y="288"/>
                </a:cxn>
                <a:cxn ang="0">
                  <a:pos x="73" y="305"/>
                </a:cxn>
                <a:cxn ang="0">
                  <a:pos x="91" y="321"/>
                </a:cxn>
                <a:cxn ang="0">
                  <a:pos x="110" y="335"/>
                </a:cxn>
                <a:cxn ang="0">
                  <a:pos x="131" y="347"/>
                </a:cxn>
                <a:cxn ang="0">
                  <a:pos x="153" y="357"/>
                </a:cxn>
                <a:cxn ang="0">
                  <a:pos x="176" y="365"/>
                </a:cxn>
                <a:cxn ang="0">
                  <a:pos x="201" y="371"/>
                </a:cxn>
                <a:cxn ang="0">
                  <a:pos x="202" y="371"/>
                </a:cxn>
                <a:cxn ang="0">
                  <a:pos x="203" y="371"/>
                </a:cxn>
                <a:cxn ang="0">
                  <a:pos x="203" y="371"/>
                </a:cxn>
                <a:cxn ang="0">
                  <a:pos x="205" y="371"/>
                </a:cxn>
                <a:cxn ang="0">
                  <a:pos x="221" y="372"/>
                </a:cxn>
                <a:cxn ang="0">
                  <a:pos x="237" y="373"/>
                </a:cxn>
                <a:cxn ang="0">
                  <a:pos x="255" y="373"/>
                </a:cxn>
                <a:cxn ang="0">
                  <a:pos x="275" y="372"/>
                </a:cxn>
                <a:cxn ang="0">
                  <a:pos x="296" y="370"/>
                </a:cxn>
                <a:cxn ang="0">
                  <a:pos x="315" y="365"/>
                </a:cxn>
                <a:cxn ang="0">
                  <a:pos x="336" y="359"/>
                </a:cxn>
                <a:cxn ang="0">
                  <a:pos x="356" y="353"/>
                </a:cxn>
                <a:cxn ang="0">
                  <a:pos x="375" y="343"/>
                </a:cxn>
                <a:cxn ang="0">
                  <a:pos x="395" y="333"/>
                </a:cxn>
                <a:cxn ang="0">
                  <a:pos x="412" y="319"/>
                </a:cxn>
                <a:cxn ang="0">
                  <a:pos x="428" y="304"/>
                </a:cxn>
                <a:cxn ang="0">
                  <a:pos x="442" y="287"/>
                </a:cxn>
                <a:cxn ang="0">
                  <a:pos x="455" y="266"/>
                </a:cxn>
                <a:cxn ang="0">
                  <a:pos x="465" y="243"/>
                </a:cxn>
                <a:cxn ang="0">
                  <a:pos x="472" y="218"/>
                </a:cxn>
                <a:cxn ang="0">
                  <a:pos x="358" y="193"/>
                </a:cxn>
                <a:cxn ang="0">
                  <a:pos x="347" y="217"/>
                </a:cxn>
                <a:cxn ang="0">
                  <a:pos x="331" y="234"/>
                </a:cxn>
                <a:cxn ang="0">
                  <a:pos x="312" y="247"/>
                </a:cxn>
                <a:cxn ang="0">
                  <a:pos x="289" y="254"/>
                </a:cxn>
                <a:cxn ang="0">
                  <a:pos x="267" y="257"/>
                </a:cxn>
                <a:cxn ang="0">
                  <a:pos x="247" y="258"/>
                </a:cxn>
                <a:cxn ang="0">
                  <a:pos x="231" y="258"/>
                </a:cxn>
                <a:cxn ang="0">
                  <a:pos x="222" y="257"/>
                </a:cxn>
                <a:cxn ang="0">
                  <a:pos x="209" y="254"/>
                </a:cxn>
                <a:cxn ang="0">
                  <a:pos x="197" y="249"/>
                </a:cxn>
                <a:cxn ang="0">
                  <a:pos x="186" y="244"/>
                </a:cxn>
                <a:cxn ang="0">
                  <a:pos x="176" y="239"/>
                </a:cxn>
                <a:cxn ang="0">
                  <a:pos x="165" y="232"/>
                </a:cxn>
                <a:cxn ang="0">
                  <a:pos x="157" y="225"/>
                </a:cxn>
                <a:cxn ang="0">
                  <a:pos x="149" y="217"/>
                </a:cxn>
                <a:cxn ang="0">
                  <a:pos x="142" y="207"/>
                </a:cxn>
                <a:cxn ang="0">
                  <a:pos x="130" y="182"/>
                </a:cxn>
                <a:cxn ang="0">
                  <a:pos x="123" y="155"/>
                </a:cxn>
                <a:cxn ang="0">
                  <a:pos x="118" y="127"/>
                </a:cxn>
                <a:cxn ang="0">
                  <a:pos x="117" y="99"/>
                </a:cxn>
                <a:cxn ang="0">
                  <a:pos x="118" y="77"/>
                </a:cxn>
                <a:cxn ang="0">
                  <a:pos x="119" y="57"/>
                </a:cxn>
                <a:cxn ang="0">
                  <a:pos x="123" y="41"/>
                </a:cxn>
                <a:cxn ang="0">
                  <a:pos x="125" y="28"/>
                </a:cxn>
                <a:cxn ang="0">
                  <a:pos x="11" y="0"/>
                </a:cxn>
                <a:cxn ang="0">
                  <a:pos x="9" y="12"/>
                </a:cxn>
                <a:cxn ang="0">
                  <a:pos x="4" y="34"/>
                </a:cxn>
                <a:cxn ang="0">
                  <a:pos x="1" y="64"/>
                </a:cxn>
                <a:cxn ang="0">
                  <a:pos x="0" y="100"/>
                </a:cxn>
                <a:cxn ang="0">
                  <a:pos x="2" y="141"/>
                </a:cxn>
                <a:cxn ang="0">
                  <a:pos x="9" y="184"/>
                </a:cxn>
                <a:cxn ang="0">
                  <a:pos x="23" y="228"/>
                </a:cxn>
                <a:cxn ang="0">
                  <a:pos x="44" y="270"/>
                </a:cxn>
              </a:cxnLst>
              <a:rect l="0" t="0" r="r" b="b"/>
              <a:pathLst>
                <a:path w="472" h="373">
                  <a:moveTo>
                    <a:pt x="44" y="270"/>
                  </a:moveTo>
                  <a:lnTo>
                    <a:pt x="58" y="288"/>
                  </a:lnTo>
                  <a:lnTo>
                    <a:pt x="73" y="305"/>
                  </a:lnTo>
                  <a:lnTo>
                    <a:pt x="91" y="321"/>
                  </a:lnTo>
                  <a:lnTo>
                    <a:pt x="110" y="335"/>
                  </a:lnTo>
                  <a:lnTo>
                    <a:pt x="131" y="347"/>
                  </a:lnTo>
                  <a:lnTo>
                    <a:pt x="153" y="357"/>
                  </a:lnTo>
                  <a:lnTo>
                    <a:pt x="176" y="365"/>
                  </a:lnTo>
                  <a:lnTo>
                    <a:pt x="201" y="371"/>
                  </a:lnTo>
                  <a:lnTo>
                    <a:pt x="202" y="371"/>
                  </a:lnTo>
                  <a:lnTo>
                    <a:pt x="203" y="371"/>
                  </a:lnTo>
                  <a:lnTo>
                    <a:pt x="203" y="371"/>
                  </a:lnTo>
                  <a:lnTo>
                    <a:pt x="205" y="371"/>
                  </a:lnTo>
                  <a:lnTo>
                    <a:pt x="221" y="372"/>
                  </a:lnTo>
                  <a:lnTo>
                    <a:pt x="237" y="373"/>
                  </a:lnTo>
                  <a:lnTo>
                    <a:pt x="255" y="373"/>
                  </a:lnTo>
                  <a:lnTo>
                    <a:pt x="275" y="372"/>
                  </a:lnTo>
                  <a:lnTo>
                    <a:pt x="296" y="370"/>
                  </a:lnTo>
                  <a:lnTo>
                    <a:pt x="315" y="365"/>
                  </a:lnTo>
                  <a:lnTo>
                    <a:pt x="336" y="359"/>
                  </a:lnTo>
                  <a:lnTo>
                    <a:pt x="356" y="353"/>
                  </a:lnTo>
                  <a:lnTo>
                    <a:pt x="375" y="343"/>
                  </a:lnTo>
                  <a:lnTo>
                    <a:pt x="395" y="333"/>
                  </a:lnTo>
                  <a:lnTo>
                    <a:pt x="412" y="319"/>
                  </a:lnTo>
                  <a:lnTo>
                    <a:pt x="428" y="304"/>
                  </a:lnTo>
                  <a:lnTo>
                    <a:pt x="442" y="287"/>
                  </a:lnTo>
                  <a:lnTo>
                    <a:pt x="455" y="266"/>
                  </a:lnTo>
                  <a:lnTo>
                    <a:pt x="465" y="243"/>
                  </a:lnTo>
                  <a:lnTo>
                    <a:pt x="472" y="218"/>
                  </a:lnTo>
                  <a:lnTo>
                    <a:pt x="358" y="193"/>
                  </a:lnTo>
                  <a:lnTo>
                    <a:pt x="347" y="217"/>
                  </a:lnTo>
                  <a:lnTo>
                    <a:pt x="331" y="234"/>
                  </a:lnTo>
                  <a:lnTo>
                    <a:pt x="312" y="247"/>
                  </a:lnTo>
                  <a:lnTo>
                    <a:pt x="289" y="254"/>
                  </a:lnTo>
                  <a:lnTo>
                    <a:pt x="267" y="257"/>
                  </a:lnTo>
                  <a:lnTo>
                    <a:pt x="247" y="258"/>
                  </a:lnTo>
                  <a:lnTo>
                    <a:pt x="231" y="258"/>
                  </a:lnTo>
                  <a:lnTo>
                    <a:pt x="222" y="257"/>
                  </a:lnTo>
                  <a:lnTo>
                    <a:pt x="209" y="254"/>
                  </a:lnTo>
                  <a:lnTo>
                    <a:pt x="197" y="249"/>
                  </a:lnTo>
                  <a:lnTo>
                    <a:pt x="186" y="244"/>
                  </a:lnTo>
                  <a:lnTo>
                    <a:pt x="176" y="239"/>
                  </a:lnTo>
                  <a:lnTo>
                    <a:pt x="165" y="232"/>
                  </a:lnTo>
                  <a:lnTo>
                    <a:pt x="157" y="225"/>
                  </a:lnTo>
                  <a:lnTo>
                    <a:pt x="149" y="217"/>
                  </a:lnTo>
                  <a:lnTo>
                    <a:pt x="142" y="207"/>
                  </a:lnTo>
                  <a:lnTo>
                    <a:pt x="130" y="182"/>
                  </a:lnTo>
                  <a:lnTo>
                    <a:pt x="123" y="155"/>
                  </a:lnTo>
                  <a:lnTo>
                    <a:pt x="118" y="127"/>
                  </a:lnTo>
                  <a:lnTo>
                    <a:pt x="117" y="99"/>
                  </a:lnTo>
                  <a:lnTo>
                    <a:pt x="118" y="77"/>
                  </a:lnTo>
                  <a:lnTo>
                    <a:pt x="119" y="57"/>
                  </a:lnTo>
                  <a:lnTo>
                    <a:pt x="123" y="41"/>
                  </a:lnTo>
                  <a:lnTo>
                    <a:pt x="125" y="28"/>
                  </a:lnTo>
                  <a:lnTo>
                    <a:pt x="11" y="0"/>
                  </a:lnTo>
                  <a:lnTo>
                    <a:pt x="9" y="12"/>
                  </a:lnTo>
                  <a:lnTo>
                    <a:pt x="4" y="34"/>
                  </a:lnTo>
                  <a:lnTo>
                    <a:pt x="1" y="64"/>
                  </a:lnTo>
                  <a:lnTo>
                    <a:pt x="0" y="100"/>
                  </a:lnTo>
                  <a:lnTo>
                    <a:pt x="2" y="141"/>
                  </a:lnTo>
                  <a:lnTo>
                    <a:pt x="9" y="184"/>
                  </a:lnTo>
                  <a:lnTo>
                    <a:pt x="23" y="228"/>
                  </a:lnTo>
                  <a:lnTo>
                    <a:pt x="44" y="270"/>
                  </a:lnTo>
                  <a:close/>
                </a:path>
              </a:pathLst>
            </a:custGeom>
            <a:solidFill>
              <a:srgbClr val="B2B2B2"/>
            </a:solidFill>
            <a:ln w="9525">
              <a:noFill/>
              <a:round/>
              <a:headEnd/>
              <a:tailEnd/>
            </a:ln>
          </p:spPr>
          <p:txBody>
            <a:bodyPr/>
            <a:lstStyle/>
            <a:p>
              <a:endParaRPr lang="en-US"/>
            </a:p>
          </p:txBody>
        </p:sp>
        <p:sp>
          <p:nvSpPr>
            <p:cNvPr id="22569" name="Freeform 41"/>
            <p:cNvSpPr>
              <a:spLocks/>
            </p:cNvSpPr>
            <p:nvPr/>
          </p:nvSpPr>
          <p:spPr bwMode="auto">
            <a:xfrm>
              <a:off x="4857" y="3578"/>
              <a:ext cx="252" cy="204"/>
            </a:xfrm>
            <a:custGeom>
              <a:avLst/>
              <a:gdLst/>
              <a:ahLst/>
              <a:cxnLst>
                <a:cxn ang="0">
                  <a:pos x="419" y="213"/>
                </a:cxn>
                <a:cxn ang="0">
                  <a:pos x="412" y="227"/>
                </a:cxn>
                <a:cxn ang="0">
                  <a:pos x="418" y="235"/>
                </a:cxn>
                <a:cxn ang="0">
                  <a:pos x="434" y="238"/>
                </a:cxn>
                <a:cxn ang="0">
                  <a:pos x="449" y="242"/>
                </a:cxn>
                <a:cxn ang="0">
                  <a:pos x="462" y="245"/>
                </a:cxn>
                <a:cxn ang="0">
                  <a:pos x="459" y="268"/>
                </a:cxn>
                <a:cxn ang="0">
                  <a:pos x="437" y="304"/>
                </a:cxn>
                <a:cxn ang="0">
                  <a:pos x="409" y="331"/>
                </a:cxn>
                <a:cxn ang="0">
                  <a:pos x="375" y="352"/>
                </a:cxn>
                <a:cxn ang="0">
                  <a:pos x="338" y="366"/>
                </a:cxn>
                <a:cxn ang="0">
                  <a:pos x="303" y="374"/>
                </a:cxn>
                <a:cxn ang="0">
                  <a:pos x="267" y="377"/>
                </a:cxn>
                <a:cxn ang="0">
                  <a:pos x="235" y="376"/>
                </a:cxn>
                <a:cxn ang="0">
                  <a:pos x="219" y="374"/>
                </a:cxn>
                <a:cxn ang="0">
                  <a:pos x="173" y="361"/>
                </a:cxn>
                <a:cxn ang="0">
                  <a:pos x="132" y="341"/>
                </a:cxn>
                <a:cxn ang="0">
                  <a:pos x="98" y="313"/>
                </a:cxn>
                <a:cxn ang="0">
                  <a:pos x="70" y="280"/>
                </a:cxn>
                <a:cxn ang="0">
                  <a:pos x="50" y="239"/>
                </a:cxn>
                <a:cxn ang="0">
                  <a:pos x="38" y="198"/>
                </a:cxn>
                <a:cxn ang="0">
                  <a:pos x="31" y="156"/>
                </a:cxn>
                <a:cxn ang="0">
                  <a:pos x="29" y="117"/>
                </a:cxn>
                <a:cxn ang="0">
                  <a:pos x="31" y="70"/>
                </a:cxn>
                <a:cxn ang="0">
                  <a:pos x="37" y="35"/>
                </a:cxn>
                <a:cxn ang="0">
                  <a:pos x="47" y="38"/>
                </a:cxn>
                <a:cxn ang="0">
                  <a:pos x="61" y="41"/>
                </a:cxn>
                <a:cxn ang="0">
                  <a:pos x="76" y="45"/>
                </a:cxn>
                <a:cxn ang="0">
                  <a:pos x="91" y="49"/>
                </a:cxn>
                <a:cxn ang="0">
                  <a:pos x="91" y="34"/>
                </a:cxn>
                <a:cxn ang="0">
                  <a:pos x="91" y="19"/>
                </a:cxn>
                <a:cxn ang="0">
                  <a:pos x="10" y="15"/>
                </a:cxn>
                <a:cxn ang="0">
                  <a:pos x="4" y="49"/>
                </a:cxn>
                <a:cxn ang="0">
                  <a:pos x="0" y="118"/>
                </a:cxn>
                <a:cxn ang="0">
                  <a:pos x="9" y="206"/>
                </a:cxn>
                <a:cxn ang="0">
                  <a:pos x="46" y="296"/>
                </a:cxn>
                <a:cxn ang="0">
                  <a:pos x="77" y="334"/>
                </a:cxn>
                <a:cxn ang="0">
                  <a:pos x="116" y="365"/>
                </a:cxn>
                <a:cxn ang="0">
                  <a:pos x="161" y="388"/>
                </a:cxn>
                <a:cxn ang="0">
                  <a:pos x="213" y="403"/>
                </a:cxn>
                <a:cxn ang="0">
                  <a:pos x="215" y="403"/>
                </a:cxn>
                <a:cxn ang="0">
                  <a:pos x="217" y="404"/>
                </a:cxn>
                <a:cxn ang="0">
                  <a:pos x="252" y="406"/>
                </a:cxn>
                <a:cxn ang="0">
                  <a:pos x="292" y="404"/>
                </a:cxn>
                <a:cxn ang="0">
                  <a:pos x="335" y="397"/>
                </a:cxn>
                <a:cxn ang="0">
                  <a:pos x="378" y="383"/>
                </a:cxn>
                <a:cxn ang="0">
                  <a:pos x="418" y="361"/>
                </a:cxn>
                <a:cxn ang="0">
                  <a:pos x="454" y="331"/>
                </a:cxn>
                <a:cxn ang="0">
                  <a:pos x="482" y="290"/>
                </a:cxn>
                <a:cxn ang="0">
                  <a:pos x="501" y="238"/>
                </a:cxn>
                <a:cxn ang="0">
                  <a:pos x="423" y="206"/>
                </a:cxn>
              </a:cxnLst>
              <a:rect l="0" t="0" r="r" b="b"/>
              <a:pathLst>
                <a:path w="504" h="406">
                  <a:moveTo>
                    <a:pt x="423" y="206"/>
                  </a:moveTo>
                  <a:lnTo>
                    <a:pt x="419" y="213"/>
                  </a:lnTo>
                  <a:lnTo>
                    <a:pt x="416" y="220"/>
                  </a:lnTo>
                  <a:lnTo>
                    <a:pt x="412" y="227"/>
                  </a:lnTo>
                  <a:lnTo>
                    <a:pt x="410" y="234"/>
                  </a:lnTo>
                  <a:lnTo>
                    <a:pt x="418" y="235"/>
                  </a:lnTo>
                  <a:lnTo>
                    <a:pt x="426" y="237"/>
                  </a:lnTo>
                  <a:lnTo>
                    <a:pt x="434" y="238"/>
                  </a:lnTo>
                  <a:lnTo>
                    <a:pt x="442" y="240"/>
                  </a:lnTo>
                  <a:lnTo>
                    <a:pt x="449" y="242"/>
                  </a:lnTo>
                  <a:lnTo>
                    <a:pt x="456" y="244"/>
                  </a:lnTo>
                  <a:lnTo>
                    <a:pt x="462" y="245"/>
                  </a:lnTo>
                  <a:lnTo>
                    <a:pt x="467" y="246"/>
                  </a:lnTo>
                  <a:lnTo>
                    <a:pt x="459" y="268"/>
                  </a:lnTo>
                  <a:lnTo>
                    <a:pt x="449" y="287"/>
                  </a:lnTo>
                  <a:lnTo>
                    <a:pt x="437" y="304"/>
                  </a:lnTo>
                  <a:lnTo>
                    <a:pt x="424" y="319"/>
                  </a:lnTo>
                  <a:lnTo>
                    <a:pt x="409" y="331"/>
                  </a:lnTo>
                  <a:lnTo>
                    <a:pt x="393" y="343"/>
                  </a:lnTo>
                  <a:lnTo>
                    <a:pt x="375" y="352"/>
                  </a:lnTo>
                  <a:lnTo>
                    <a:pt x="357" y="359"/>
                  </a:lnTo>
                  <a:lnTo>
                    <a:pt x="338" y="366"/>
                  </a:lnTo>
                  <a:lnTo>
                    <a:pt x="321" y="371"/>
                  </a:lnTo>
                  <a:lnTo>
                    <a:pt x="303" y="374"/>
                  </a:lnTo>
                  <a:lnTo>
                    <a:pt x="284" y="376"/>
                  </a:lnTo>
                  <a:lnTo>
                    <a:pt x="267" y="377"/>
                  </a:lnTo>
                  <a:lnTo>
                    <a:pt x="251" y="377"/>
                  </a:lnTo>
                  <a:lnTo>
                    <a:pt x="235" y="376"/>
                  </a:lnTo>
                  <a:lnTo>
                    <a:pt x="221" y="375"/>
                  </a:lnTo>
                  <a:lnTo>
                    <a:pt x="219" y="374"/>
                  </a:lnTo>
                  <a:lnTo>
                    <a:pt x="194" y="368"/>
                  </a:lnTo>
                  <a:lnTo>
                    <a:pt x="173" y="361"/>
                  </a:lnTo>
                  <a:lnTo>
                    <a:pt x="152" y="352"/>
                  </a:lnTo>
                  <a:lnTo>
                    <a:pt x="132" y="341"/>
                  </a:lnTo>
                  <a:lnTo>
                    <a:pt x="114" y="328"/>
                  </a:lnTo>
                  <a:lnTo>
                    <a:pt x="98" y="313"/>
                  </a:lnTo>
                  <a:lnTo>
                    <a:pt x="83" y="297"/>
                  </a:lnTo>
                  <a:lnTo>
                    <a:pt x="70" y="280"/>
                  </a:lnTo>
                  <a:lnTo>
                    <a:pt x="58" y="260"/>
                  </a:lnTo>
                  <a:lnTo>
                    <a:pt x="50" y="239"/>
                  </a:lnTo>
                  <a:lnTo>
                    <a:pt x="42" y="219"/>
                  </a:lnTo>
                  <a:lnTo>
                    <a:pt x="38" y="198"/>
                  </a:lnTo>
                  <a:lnTo>
                    <a:pt x="33" y="177"/>
                  </a:lnTo>
                  <a:lnTo>
                    <a:pt x="31" y="156"/>
                  </a:lnTo>
                  <a:lnTo>
                    <a:pt x="29" y="137"/>
                  </a:lnTo>
                  <a:lnTo>
                    <a:pt x="29" y="117"/>
                  </a:lnTo>
                  <a:lnTo>
                    <a:pt x="30" y="92"/>
                  </a:lnTo>
                  <a:lnTo>
                    <a:pt x="31" y="70"/>
                  </a:lnTo>
                  <a:lnTo>
                    <a:pt x="34" y="50"/>
                  </a:lnTo>
                  <a:lnTo>
                    <a:pt x="37" y="35"/>
                  </a:lnTo>
                  <a:lnTo>
                    <a:pt x="41" y="37"/>
                  </a:lnTo>
                  <a:lnTo>
                    <a:pt x="47" y="38"/>
                  </a:lnTo>
                  <a:lnTo>
                    <a:pt x="54" y="40"/>
                  </a:lnTo>
                  <a:lnTo>
                    <a:pt x="61" y="41"/>
                  </a:lnTo>
                  <a:lnTo>
                    <a:pt x="68" y="44"/>
                  </a:lnTo>
                  <a:lnTo>
                    <a:pt x="76" y="45"/>
                  </a:lnTo>
                  <a:lnTo>
                    <a:pt x="84" y="47"/>
                  </a:lnTo>
                  <a:lnTo>
                    <a:pt x="91" y="49"/>
                  </a:lnTo>
                  <a:lnTo>
                    <a:pt x="91" y="41"/>
                  </a:lnTo>
                  <a:lnTo>
                    <a:pt x="91" y="34"/>
                  </a:lnTo>
                  <a:lnTo>
                    <a:pt x="91" y="26"/>
                  </a:lnTo>
                  <a:lnTo>
                    <a:pt x="91" y="19"/>
                  </a:lnTo>
                  <a:lnTo>
                    <a:pt x="14" y="0"/>
                  </a:lnTo>
                  <a:lnTo>
                    <a:pt x="10" y="15"/>
                  </a:lnTo>
                  <a:lnTo>
                    <a:pt x="8" y="26"/>
                  </a:lnTo>
                  <a:lnTo>
                    <a:pt x="4" y="49"/>
                  </a:lnTo>
                  <a:lnTo>
                    <a:pt x="1" y="80"/>
                  </a:lnTo>
                  <a:lnTo>
                    <a:pt x="0" y="118"/>
                  </a:lnTo>
                  <a:lnTo>
                    <a:pt x="2" y="161"/>
                  </a:lnTo>
                  <a:lnTo>
                    <a:pt x="9" y="206"/>
                  </a:lnTo>
                  <a:lnTo>
                    <a:pt x="23" y="252"/>
                  </a:lnTo>
                  <a:lnTo>
                    <a:pt x="46" y="296"/>
                  </a:lnTo>
                  <a:lnTo>
                    <a:pt x="61" y="315"/>
                  </a:lnTo>
                  <a:lnTo>
                    <a:pt x="77" y="334"/>
                  </a:lnTo>
                  <a:lnTo>
                    <a:pt x="95" y="350"/>
                  </a:lnTo>
                  <a:lnTo>
                    <a:pt x="116" y="365"/>
                  </a:lnTo>
                  <a:lnTo>
                    <a:pt x="138" y="377"/>
                  </a:lnTo>
                  <a:lnTo>
                    <a:pt x="161" y="388"/>
                  </a:lnTo>
                  <a:lnTo>
                    <a:pt x="186" y="397"/>
                  </a:lnTo>
                  <a:lnTo>
                    <a:pt x="213" y="403"/>
                  </a:lnTo>
                  <a:lnTo>
                    <a:pt x="214" y="403"/>
                  </a:lnTo>
                  <a:lnTo>
                    <a:pt x="215" y="403"/>
                  </a:lnTo>
                  <a:lnTo>
                    <a:pt x="216" y="404"/>
                  </a:lnTo>
                  <a:lnTo>
                    <a:pt x="217" y="404"/>
                  </a:lnTo>
                  <a:lnTo>
                    <a:pt x="234" y="405"/>
                  </a:lnTo>
                  <a:lnTo>
                    <a:pt x="252" y="406"/>
                  </a:lnTo>
                  <a:lnTo>
                    <a:pt x="272" y="406"/>
                  </a:lnTo>
                  <a:lnTo>
                    <a:pt x="292" y="404"/>
                  </a:lnTo>
                  <a:lnTo>
                    <a:pt x="313" y="402"/>
                  </a:lnTo>
                  <a:lnTo>
                    <a:pt x="335" y="397"/>
                  </a:lnTo>
                  <a:lnTo>
                    <a:pt x="356" y="391"/>
                  </a:lnTo>
                  <a:lnTo>
                    <a:pt x="378" y="383"/>
                  </a:lnTo>
                  <a:lnTo>
                    <a:pt x="398" y="374"/>
                  </a:lnTo>
                  <a:lnTo>
                    <a:pt x="418" y="361"/>
                  </a:lnTo>
                  <a:lnTo>
                    <a:pt x="436" y="348"/>
                  </a:lnTo>
                  <a:lnTo>
                    <a:pt x="454" y="331"/>
                  </a:lnTo>
                  <a:lnTo>
                    <a:pt x="469" y="312"/>
                  </a:lnTo>
                  <a:lnTo>
                    <a:pt x="482" y="290"/>
                  </a:lnTo>
                  <a:lnTo>
                    <a:pt x="493" y="266"/>
                  </a:lnTo>
                  <a:lnTo>
                    <a:pt x="501" y="238"/>
                  </a:lnTo>
                  <a:lnTo>
                    <a:pt x="504" y="224"/>
                  </a:lnTo>
                  <a:lnTo>
                    <a:pt x="423" y="206"/>
                  </a:lnTo>
                  <a:close/>
                </a:path>
              </a:pathLst>
            </a:custGeom>
            <a:solidFill>
              <a:srgbClr val="000000"/>
            </a:solidFill>
            <a:ln w="9525">
              <a:noFill/>
              <a:round/>
              <a:headEnd/>
              <a:tailEnd/>
            </a:ln>
          </p:spPr>
          <p:txBody>
            <a:bodyPr/>
            <a:lstStyle/>
            <a:p>
              <a:endParaRPr lang="en-US"/>
            </a:p>
          </p:txBody>
        </p:sp>
        <p:sp>
          <p:nvSpPr>
            <p:cNvPr id="22570" name="Freeform 42"/>
            <p:cNvSpPr>
              <a:spLocks/>
            </p:cNvSpPr>
            <p:nvPr/>
          </p:nvSpPr>
          <p:spPr bwMode="auto">
            <a:xfrm>
              <a:off x="4902" y="3588"/>
              <a:ext cx="166" cy="135"/>
            </a:xfrm>
            <a:custGeom>
              <a:avLst/>
              <a:gdLst/>
              <a:ahLst/>
              <a:cxnLst>
                <a:cxn ang="0">
                  <a:pos x="30" y="50"/>
                </a:cxn>
                <a:cxn ang="0">
                  <a:pos x="26" y="81"/>
                </a:cxn>
                <a:cxn ang="0">
                  <a:pos x="27" y="125"/>
                </a:cxn>
                <a:cxn ang="0">
                  <a:pos x="40" y="185"/>
                </a:cxn>
                <a:cxn ang="0">
                  <a:pos x="61" y="224"/>
                </a:cxn>
                <a:cxn ang="0">
                  <a:pos x="79" y="242"/>
                </a:cxn>
                <a:cxn ang="0">
                  <a:pos x="101" y="256"/>
                </a:cxn>
                <a:cxn ang="0">
                  <a:pos x="128" y="266"/>
                </a:cxn>
                <a:cxn ang="0">
                  <a:pos x="152" y="271"/>
                </a:cxn>
                <a:cxn ang="0">
                  <a:pos x="188" y="270"/>
                </a:cxn>
                <a:cxn ang="0">
                  <a:pos x="235" y="259"/>
                </a:cxn>
                <a:cxn ang="0">
                  <a:pos x="276" y="232"/>
                </a:cxn>
                <a:cxn ang="0">
                  <a:pos x="295" y="210"/>
                </a:cxn>
                <a:cxn ang="0">
                  <a:pos x="310" y="213"/>
                </a:cxn>
                <a:cxn ang="0">
                  <a:pos x="321" y="208"/>
                </a:cxn>
                <a:cxn ang="0">
                  <a:pos x="328" y="194"/>
                </a:cxn>
                <a:cxn ang="0">
                  <a:pos x="269" y="174"/>
                </a:cxn>
                <a:cxn ang="0">
                  <a:pos x="258" y="209"/>
                </a:cxn>
                <a:cxn ang="0">
                  <a:pos x="226" y="233"/>
                </a:cxn>
                <a:cxn ang="0">
                  <a:pos x="186" y="241"/>
                </a:cxn>
                <a:cxn ang="0">
                  <a:pos x="155" y="242"/>
                </a:cxn>
                <a:cxn ang="0">
                  <a:pos x="136" y="239"/>
                </a:cxn>
                <a:cxn ang="0">
                  <a:pos x="116" y="231"/>
                </a:cxn>
                <a:cxn ang="0">
                  <a:pos x="99" y="219"/>
                </a:cxn>
                <a:cxn ang="0">
                  <a:pos x="84" y="205"/>
                </a:cxn>
                <a:cxn ang="0">
                  <a:pos x="67" y="174"/>
                </a:cxn>
                <a:cxn ang="0">
                  <a:pos x="56" y="121"/>
                </a:cxn>
                <a:cxn ang="0">
                  <a:pos x="56" y="78"/>
                </a:cxn>
                <a:cxn ang="0">
                  <a:pos x="60" y="42"/>
                </a:cxn>
                <a:cxn ang="0">
                  <a:pos x="65" y="15"/>
                </a:cxn>
                <a:cxn ang="0">
                  <a:pos x="0" y="7"/>
                </a:cxn>
                <a:cxn ang="0">
                  <a:pos x="0" y="22"/>
                </a:cxn>
                <a:cxn ang="0">
                  <a:pos x="9" y="33"/>
                </a:cxn>
                <a:cxn ang="0">
                  <a:pos x="25" y="36"/>
                </a:cxn>
              </a:cxnLst>
              <a:rect l="0" t="0" r="r" b="b"/>
              <a:pathLst>
                <a:path w="332" h="271">
                  <a:moveTo>
                    <a:pt x="31" y="37"/>
                  </a:moveTo>
                  <a:lnTo>
                    <a:pt x="30" y="50"/>
                  </a:lnTo>
                  <a:lnTo>
                    <a:pt x="27" y="65"/>
                  </a:lnTo>
                  <a:lnTo>
                    <a:pt x="26" y="81"/>
                  </a:lnTo>
                  <a:lnTo>
                    <a:pt x="26" y="98"/>
                  </a:lnTo>
                  <a:lnTo>
                    <a:pt x="27" y="125"/>
                  </a:lnTo>
                  <a:lnTo>
                    <a:pt x="32" y="155"/>
                  </a:lnTo>
                  <a:lnTo>
                    <a:pt x="40" y="185"/>
                  </a:lnTo>
                  <a:lnTo>
                    <a:pt x="54" y="213"/>
                  </a:lnTo>
                  <a:lnTo>
                    <a:pt x="61" y="224"/>
                  </a:lnTo>
                  <a:lnTo>
                    <a:pt x="70" y="234"/>
                  </a:lnTo>
                  <a:lnTo>
                    <a:pt x="79" y="242"/>
                  </a:lnTo>
                  <a:lnTo>
                    <a:pt x="90" y="250"/>
                  </a:lnTo>
                  <a:lnTo>
                    <a:pt x="101" y="256"/>
                  </a:lnTo>
                  <a:lnTo>
                    <a:pt x="114" y="262"/>
                  </a:lnTo>
                  <a:lnTo>
                    <a:pt x="128" y="266"/>
                  </a:lnTo>
                  <a:lnTo>
                    <a:pt x="143" y="270"/>
                  </a:lnTo>
                  <a:lnTo>
                    <a:pt x="152" y="271"/>
                  </a:lnTo>
                  <a:lnTo>
                    <a:pt x="168" y="271"/>
                  </a:lnTo>
                  <a:lnTo>
                    <a:pt x="188" y="270"/>
                  </a:lnTo>
                  <a:lnTo>
                    <a:pt x="212" y="266"/>
                  </a:lnTo>
                  <a:lnTo>
                    <a:pt x="235" y="259"/>
                  </a:lnTo>
                  <a:lnTo>
                    <a:pt x="258" y="249"/>
                  </a:lnTo>
                  <a:lnTo>
                    <a:pt x="276" y="232"/>
                  </a:lnTo>
                  <a:lnTo>
                    <a:pt x="290" y="209"/>
                  </a:lnTo>
                  <a:lnTo>
                    <a:pt x="295" y="210"/>
                  </a:lnTo>
                  <a:lnTo>
                    <a:pt x="302" y="211"/>
                  </a:lnTo>
                  <a:lnTo>
                    <a:pt x="310" y="213"/>
                  </a:lnTo>
                  <a:lnTo>
                    <a:pt x="319" y="215"/>
                  </a:lnTo>
                  <a:lnTo>
                    <a:pt x="321" y="208"/>
                  </a:lnTo>
                  <a:lnTo>
                    <a:pt x="325" y="201"/>
                  </a:lnTo>
                  <a:lnTo>
                    <a:pt x="328" y="194"/>
                  </a:lnTo>
                  <a:lnTo>
                    <a:pt x="332" y="187"/>
                  </a:lnTo>
                  <a:lnTo>
                    <a:pt x="269" y="174"/>
                  </a:lnTo>
                  <a:lnTo>
                    <a:pt x="267" y="188"/>
                  </a:lnTo>
                  <a:lnTo>
                    <a:pt x="258" y="209"/>
                  </a:lnTo>
                  <a:lnTo>
                    <a:pt x="244" y="223"/>
                  </a:lnTo>
                  <a:lnTo>
                    <a:pt x="226" y="233"/>
                  </a:lnTo>
                  <a:lnTo>
                    <a:pt x="206" y="239"/>
                  </a:lnTo>
                  <a:lnTo>
                    <a:pt x="186" y="241"/>
                  </a:lnTo>
                  <a:lnTo>
                    <a:pt x="168" y="242"/>
                  </a:lnTo>
                  <a:lnTo>
                    <a:pt x="155" y="242"/>
                  </a:lnTo>
                  <a:lnTo>
                    <a:pt x="147" y="241"/>
                  </a:lnTo>
                  <a:lnTo>
                    <a:pt x="136" y="239"/>
                  </a:lnTo>
                  <a:lnTo>
                    <a:pt x="125" y="235"/>
                  </a:lnTo>
                  <a:lnTo>
                    <a:pt x="116" y="231"/>
                  </a:lnTo>
                  <a:lnTo>
                    <a:pt x="107" y="226"/>
                  </a:lnTo>
                  <a:lnTo>
                    <a:pt x="99" y="219"/>
                  </a:lnTo>
                  <a:lnTo>
                    <a:pt x="91" y="213"/>
                  </a:lnTo>
                  <a:lnTo>
                    <a:pt x="84" y="205"/>
                  </a:lnTo>
                  <a:lnTo>
                    <a:pt x="78" y="197"/>
                  </a:lnTo>
                  <a:lnTo>
                    <a:pt x="67" y="174"/>
                  </a:lnTo>
                  <a:lnTo>
                    <a:pt x="60" y="148"/>
                  </a:lnTo>
                  <a:lnTo>
                    <a:pt x="56" y="121"/>
                  </a:lnTo>
                  <a:lnTo>
                    <a:pt x="55" y="98"/>
                  </a:lnTo>
                  <a:lnTo>
                    <a:pt x="56" y="78"/>
                  </a:lnTo>
                  <a:lnTo>
                    <a:pt x="57" y="58"/>
                  </a:lnTo>
                  <a:lnTo>
                    <a:pt x="60" y="42"/>
                  </a:lnTo>
                  <a:lnTo>
                    <a:pt x="62" y="29"/>
                  </a:lnTo>
                  <a:lnTo>
                    <a:pt x="65" y="15"/>
                  </a:lnTo>
                  <a:lnTo>
                    <a:pt x="0" y="0"/>
                  </a:lnTo>
                  <a:lnTo>
                    <a:pt x="0" y="7"/>
                  </a:lnTo>
                  <a:lnTo>
                    <a:pt x="0" y="15"/>
                  </a:lnTo>
                  <a:lnTo>
                    <a:pt x="0" y="22"/>
                  </a:lnTo>
                  <a:lnTo>
                    <a:pt x="0" y="30"/>
                  </a:lnTo>
                  <a:lnTo>
                    <a:pt x="9" y="33"/>
                  </a:lnTo>
                  <a:lnTo>
                    <a:pt x="17" y="34"/>
                  </a:lnTo>
                  <a:lnTo>
                    <a:pt x="25" y="36"/>
                  </a:lnTo>
                  <a:lnTo>
                    <a:pt x="31" y="37"/>
                  </a:lnTo>
                  <a:close/>
                </a:path>
              </a:pathLst>
            </a:custGeom>
            <a:solidFill>
              <a:srgbClr val="000000"/>
            </a:solidFill>
            <a:ln w="9525">
              <a:noFill/>
              <a:round/>
              <a:headEnd/>
              <a:tailEnd/>
            </a:ln>
          </p:spPr>
          <p:txBody>
            <a:bodyPr/>
            <a:lstStyle/>
            <a:p>
              <a:endParaRPr lang="en-US"/>
            </a:p>
          </p:txBody>
        </p:sp>
        <p:sp>
          <p:nvSpPr>
            <p:cNvPr id="22571" name="Freeform 43"/>
            <p:cNvSpPr>
              <a:spLocks/>
            </p:cNvSpPr>
            <p:nvPr/>
          </p:nvSpPr>
          <p:spPr bwMode="auto">
            <a:xfrm>
              <a:off x="5201" y="3434"/>
              <a:ext cx="419" cy="145"/>
            </a:xfrm>
            <a:custGeom>
              <a:avLst/>
              <a:gdLst/>
              <a:ahLst/>
              <a:cxnLst>
                <a:cxn ang="0">
                  <a:pos x="0" y="54"/>
                </a:cxn>
                <a:cxn ang="0">
                  <a:pos x="3" y="61"/>
                </a:cxn>
                <a:cxn ang="0">
                  <a:pos x="11" y="80"/>
                </a:cxn>
                <a:cxn ang="0">
                  <a:pos x="21" y="108"/>
                </a:cxn>
                <a:cxn ang="0">
                  <a:pos x="32" y="140"/>
                </a:cxn>
                <a:cxn ang="0">
                  <a:pos x="39" y="171"/>
                </a:cxn>
                <a:cxn ang="0">
                  <a:pos x="41" y="198"/>
                </a:cxn>
                <a:cxn ang="0">
                  <a:pos x="34" y="215"/>
                </a:cxn>
                <a:cxn ang="0">
                  <a:pos x="17" y="221"/>
                </a:cxn>
                <a:cxn ang="0">
                  <a:pos x="18" y="221"/>
                </a:cxn>
                <a:cxn ang="0">
                  <a:pos x="20" y="223"/>
                </a:cxn>
                <a:cxn ang="0">
                  <a:pos x="25" y="226"/>
                </a:cxn>
                <a:cxn ang="0">
                  <a:pos x="32" y="229"/>
                </a:cxn>
                <a:cxn ang="0">
                  <a:pos x="40" y="232"/>
                </a:cxn>
                <a:cxn ang="0">
                  <a:pos x="49" y="237"/>
                </a:cxn>
                <a:cxn ang="0">
                  <a:pos x="61" y="243"/>
                </a:cxn>
                <a:cxn ang="0">
                  <a:pos x="74" y="247"/>
                </a:cxn>
                <a:cxn ang="0">
                  <a:pos x="89" y="253"/>
                </a:cxn>
                <a:cxn ang="0">
                  <a:pos x="106" y="259"/>
                </a:cxn>
                <a:cxn ang="0">
                  <a:pos x="124" y="264"/>
                </a:cxn>
                <a:cxn ang="0">
                  <a:pos x="144" y="269"/>
                </a:cxn>
                <a:cxn ang="0">
                  <a:pos x="165" y="274"/>
                </a:cxn>
                <a:cxn ang="0">
                  <a:pos x="189" y="279"/>
                </a:cxn>
                <a:cxn ang="0">
                  <a:pos x="213" y="282"/>
                </a:cxn>
                <a:cxn ang="0">
                  <a:pos x="239" y="285"/>
                </a:cxn>
                <a:cxn ang="0">
                  <a:pos x="266" y="288"/>
                </a:cxn>
                <a:cxn ang="0">
                  <a:pos x="295" y="289"/>
                </a:cxn>
                <a:cxn ang="0">
                  <a:pos x="326" y="289"/>
                </a:cxn>
                <a:cxn ang="0">
                  <a:pos x="357" y="288"/>
                </a:cxn>
                <a:cxn ang="0">
                  <a:pos x="390" y="287"/>
                </a:cxn>
                <a:cxn ang="0">
                  <a:pos x="425" y="282"/>
                </a:cxn>
                <a:cxn ang="0">
                  <a:pos x="460" y="277"/>
                </a:cxn>
                <a:cxn ang="0">
                  <a:pos x="497" y="270"/>
                </a:cxn>
                <a:cxn ang="0">
                  <a:pos x="535" y="262"/>
                </a:cxn>
                <a:cxn ang="0">
                  <a:pos x="574" y="251"/>
                </a:cxn>
                <a:cxn ang="0">
                  <a:pos x="616" y="238"/>
                </a:cxn>
                <a:cxn ang="0">
                  <a:pos x="657" y="223"/>
                </a:cxn>
                <a:cxn ang="0">
                  <a:pos x="701" y="207"/>
                </a:cxn>
                <a:cxn ang="0">
                  <a:pos x="745" y="188"/>
                </a:cxn>
                <a:cxn ang="0">
                  <a:pos x="791" y="165"/>
                </a:cxn>
                <a:cxn ang="0">
                  <a:pos x="837" y="140"/>
                </a:cxn>
                <a:cxn ang="0">
                  <a:pos x="834" y="139"/>
                </a:cxn>
                <a:cxn ang="0">
                  <a:pos x="824" y="137"/>
                </a:cxn>
                <a:cxn ang="0">
                  <a:pos x="812" y="131"/>
                </a:cxn>
                <a:cxn ang="0">
                  <a:pos x="798" y="123"/>
                </a:cxn>
                <a:cxn ang="0">
                  <a:pos x="784" y="112"/>
                </a:cxn>
                <a:cxn ang="0">
                  <a:pos x="771" y="97"/>
                </a:cxn>
                <a:cxn ang="0">
                  <a:pos x="765" y="76"/>
                </a:cxn>
                <a:cxn ang="0">
                  <a:pos x="763" y="52"/>
                </a:cxn>
                <a:cxn ang="0">
                  <a:pos x="761" y="29"/>
                </a:cxn>
                <a:cxn ang="0">
                  <a:pos x="748" y="14"/>
                </a:cxn>
                <a:cxn ang="0">
                  <a:pos x="731" y="4"/>
                </a:cxn>
                <a:cxn ang="0">
                  <a:pos x="709" y="0"/>
                </a:cxn>
                <a:cxn ang="0">
                  <a:pos x="687" y="0"/>
                </a:cxn>
                <a:cxn ang="0">
                  <a:pos x="668" y="1"/>
                </a:cxn>
                <a:cxn ang="0">
                  <a:pos x="655" y="2"/>
                </a:cxn>
                <a:cxn ang="0">
                  <a:pos x="649" y="3"/>
                </a:cxn>
                <a:cxn ang="0">
                  <a:pos x="0" y="54"/>
                </a:cxn>
              </a:cxnLst>
              <a:rect l="0" t="0" r="r" b="b"/>
              <a:pathLst>
                <a:path w="837" h="289">
                  <a:moveTo>
                    <a:pt x="0" y="54"/>
                  </a:moveTo>
                  <a:lnTo>
                    <a:pt x="3" y="61"/>
                  </a:lnTo>
                  <a:lnTo>
                    <a:pt x="11" y="80"/>
                  </a:lnTo>
                  <a:lnTo>
                    <a:pt x="21" y="108"/>
                  </a:lnTo>
                  <a:lnTo>
                    <a:pt x="32" y="140"/>
                  </a:lnTo>
                  <a:lnTo>
                    <a:pt x="39" y="171"/>
                  </a:lnTo>
                  <a:lnTo>
                    <a:pt x="41" y="198"/>
                  </a:lnTo>
                  <a:lnTo>
                    <a:pt x="34" y="215"/>
                  </a:lnTo>
                  <a:lnTo>
                    <a:pt x="17" y="221"/>
                  </a:lnTo>
                  <a:lnTo>
                    <a:pt x="18" y="221"/>
                  </a:lnTo>
                  <a:lnTo>
                    <a:pt x="20" y="223"/>
                  </a:lnTo>
                  <a:lnTo>
                    <a:pt x="25" y="226"/>
                  </a:lnTo>
                  <a:lnTo>
                    <a:pt x="32" y="229"/>
                  </a:lnTo>
                  <a:lnTo>
                    <a:pt x="40" y="232"/>
                  </a:lnTo>
                  <a:lnTo>
                    <a:pt x="49" y="237"/>
                  </a:lnTo>
                  <a:lnTo>
                    <a:pt x="61" y="243"/>
                  </a:lnTo>
                  <a:lnTo>
                    <a:pt x="74" y="247"/>
                  </a:lnTo>
                  <a:lnTo>
                    <a:pt x="89" y="253"/>
                  </a:lnTo>
                  <a:lnTo>
                    <a:pt x="106" y="259"/>
                  </a:lnTo>
                  <a:lnTo>
                    <a:pt x="124" y="264"/>
                  </a:lnTo>
                  <a:lnTo>
                    <a:pt x="144" y="269"/>
                  </a:lnTo>
                  <a:lnTo>
                    <a:pt x="165" y="274"/>
                  </a:lnTo>
                  <a:lnTo>
                    <a:pt x="189" y="279"/>
                  </a:lnTo>
                  <a:lnTo>
                    <a:pt x="213" y="282"/>
                  </a:lnTo>
                  <a:lnTo>
                    <a:pt x="239" y="285"/>
                  </a:lnTo>
                  <a:lnTo>
                    <a:pt x="266" y="288"/>
                  </a:lnTo>
                  <a:lnTo>
                    <a:pt x="295" y="289"/>
                  </a:lnTo>
                  <a:lnTo>
                    <a:pt x="326" y="289"/>
                  </a:lnTo>
                  <a:lnTo>
                    <a:pt x="357" y="288"/>
                  </a:lnTo>
                  <a:lnTo>
                    <a:pt x="390" y="287"/>
                  </a:lnTo>
                  <a:lnTo>
                    <a:pt x="425" y="282"/>
                  </a:lnTo>
                  <a:lnTo>
                    <a:pt x="460" y="277"/>
                  </a:lnTo>
                  <a:lnTo>
                    <a:pt x="497" y="270"/>
                  </a:lnTo>
                  <a:lnTo>
                    <a:pt x="535" y="262"/>
                  </a:lnTo>
                  <a:lnTo>
                    <a:pt x="574" y="251"/>
                  </a:lnTo>
                  <a:lnTo>
                    <a:pt x="616" y="238"/>
                  </a:lnTo>
                  <a:lnTo>
                    <a:pt x="657" y="223"/>
                  </a:lnTo>
                  <a:lnTo>
                    <a:pt x="701" y="207"/>
                  </a:lnTo>
                  <a:lnTo>
                    <a:pt x="745" y="188"/>
                  </a:lnTo>
                  <a:lnTo>
                    <a:pt x="791" y="165"/>
                  </a:lnTo>
                  <a:lnTo>
                    <a:pt x="837" y="140"/>
                  </a:lnTo>
                  <a:lnTo>
                    <a:pt x="834" y="139"/>
                  </a:lnTo>
                  <a:lnTo>
                    <a:pt x="824" y="137"/>
                  </a:lnTo>
                  <a:lnTo>
                    <a:pt x="812" y="131"/>
                  </a:lnTo>
                  <a:lnTo>
                    <a:pt x="798" y="123"/>
                  </a:lnTo>
                  <a:lnTo>
                    <a:pt x="784" y="112"/>
                  </a:lnTo>
                  <a:lnTo>
                    <a:pt x="771" y="97"/>
                  </a:lnTo>
                  <a:lnTo>
                    <a:pt x="765" y="76"/>
                  </a:lnTo>
                  <a:lnTo>
                    <a:pt x="763" y="52"/>
                  </a:lnTo>
                  <a:lnTo>
                    <a:pt x="761" y="29"/>
                  </a:lnTo>
                  <a:lnTo>
                    <a:pt x="748" y="14"/>
                  </a:lnTo>
                  <a:lnTo>
                    <a:pt x="731" y="4"/>
                  </a:lnTo>
                  <a:lnTo>
                    <a:pt x="709" y="0"/>
                  </a:lnTo>
                  <a:lnTo>
                    <a:pt x="687" y="0"/>
                  </a:lnTo>
                  <a:lnTo>
                    <a:pt x="668" y="1"/>
                  </a:lnTo>
                  <a:lnTo>
                    <a:pt x="655" y="2"/>
                  </a:lnTo>
                  <a:lnTo>
                    <a:pt x="649" y="3"/>
                  </a:lnTo>
                  <a:lnTo>
                    <a:pt x="0" y="54"/>
                  </a:lnTo>
                  <a:close/>
                </a:path>
              </a:pathLst>
            </a:custGeom>
            <a:solidFill>
              <a:srgbClr val="440000"/>
            </a:solidFill>
            <a:ln w="9525">
              <a:noFill/>
              <a:round/>
              <a:headEnd/>
              <a:tailEnd/>
            </a:ln>
          </p:spPr>
          <p:txBody>
            <a:bodyPr/>
            <a:lstStyle/>
            <a:p>
              <a:endParaRPr lang="en-US"/>
            </a:p>
          </p:txBody>
        </p:sp>
        <p:sp>
          <p:nvSpPr>
            <p:cNvPr id="22572" name="Freeform 44"/>
            <p:cNvSpPr>
              <a:spLocks/>
            </p:cNvSpPr>
            <p:nvPr/>
          </p:nvSpPr>
          <p:spPr bwMode="auto">
            <a:xfrm>
              <a:off x="5194" y="3427"/>
              <a:ext cx="433" cy="160"/>
            </a:xfrm>
            <a:custGeom>
              <a:avLst/>
              <a:gdLst/>
              <a:ahLst/>
              <a:cxnLst>
                <a:cxn ang="0">
                  <a:pos x="832" y="132"/>
                </a:cxn>
                <a:cxn ang="0">
                  <a:pos x="794" y="87"/>
                </a:cxn>
                <a:cxn ang="0">
                  <a:pos x="783" y="26"/>
                </a:cxn>
                <a:cxn ang="0">
                  <a:pos x="761" y="9"/>
                </a:cxn>
                <a:cxn ang="0">
                  <a:pos x="736" y="2"/>
                </a:cxn>
                <a:cxn ang="0">
                  <a:pos x="716" y="23"/>
                </a:cxn>
                <a:cxn ang="0">
                  <a:pos x="732" y="31"/>
                </a:cxn>
                <a:cxn ang="0">
                  <a:pos x="753" y="38"/>
                </a:cxn>
                <a:cxn ang="0">
                  <a:pos x="763" y="53"/>
                </a:cxn>
                <a:cxn ang="0">
                  <a:pos x="765" y="64"/>
                </a:cxn>
                <a:cxn ang="0">
                  <a:pos x="763" y="72"/>
                </a:cxn>
                <a:cxn ang="0">
                  <a:pos x="773" y="116"/>
                </a:cxn>
                <a:cxn ang="0">
                  <a:pos x="806" y="152"/>
                </a:cxn>
                <a:cxn ang="0">
                  <a:pos x="708" y="208"/>
                </a:cxn>
                <a:cxn ang="0">
                  <a:pos x="574" y="254"/>
                </a:cxn>
                <a:cxn ang="0">
                  <a:pos x="454" y="280"/>
                </a:cxn>
                <a:cxn ang="0">
                  <a:pos x="345" y="289"/>
                </a:cxn>
                <a:cxn ang="0">
                  <a:pos x="253" y="284"/>
                </a:cxn>
                <a:cxn ang="0">
                  <a:pos x="176" y="272"/>
                </a:cxn>
                <a:cxn ang="0">
                  <a:pos x="115" y="256"/>
                </a:cxn>
                <a:cxn ang="0">
                  <a:pos x="71" y="239"/>
                </a:cxn>
                <a:cxn ang="0">
                  <a:pos x="70" y="215"/>
                </a:cxn>
                <a:cxn ang="0">
                  <a:pos x="48" y="109"/>
                </a:cxn>
                <a:cxn ang="0">
                  <a:pos x="109" y="76"/>
                </a:cxn>
                <a:cxn ang="0">
                  <a:pos x="308" y="61"/>
                </a:cxn>
                <a:cxn ang="0">
                  <a:pos x="527" y="44"/>
                </a:cxn>
                <a:cxn ang="0">
                  <a:pos x="659" y="33"/>
                </a:cxn>
                <a:cxn ang="0">
                  <a:pos x="679" y="31"/>
                </a:cxn>
                <a:cxn ang="0">
                  <a:pos x="706" y="29"/>
                </a:cxn>
                <a:cxn ang="0">
                  <a:pos x="724" y="9"/>
                </a:cxn>
                <a:cxn ang="0">
                  <a:pos x="695" y="0"/>
                </a:cxn>
                <a:cxn ang="0">
                  <a:pos x="665" y="3"/>
                </a:cxn>
                <a:cxn ang="0">
                  <a:pos x="602" y="9"/>
                </a:cxn>
                <a:cxn ang="0">
                  <a:pos x="398" y="24"/>
                </a:cxn>
                <a:cxn ang="0">
                  <a:pos x="164" y="43"/>
                </a:cxn>
                <a:cxn ang="0">
                  <a:pos x="20" y="54"/>
                </a:cxn>
                <a:cxn ang="0">
                  <a:pos x="4" y="59"/>
                </a:cxn>
                <a:cxn ang="0">
                  <a:pos x="0" y="71"/>
                </a:cxn>
                <a:cxn ang="0">
                  <a:pos x="27" y="142"/>
                </a:cxn>
                <a:cxn ang="0">
                  <a:pos x="41" y="213"/>
                </a:cxn>
                <a:cxn ang="0">
                  <a:pos x="35" y="222"/>
                </a:cxn>
                <a:cxn ang="0">
                  <a:pos x="20" y="227"/>
                </a:cxn>
                <a:cxn ang="0">
                  <a:pos x="20" y="245"/>
                </a:cxn>
                <a:cxn ang="0">
                  <a:pos x="35" y="256"/>
                </a:cxn>
                <a:cxn ang="0">
                  <a:pos x="76" y="274"/>
                </a:cxn>
                <a:cxn ang="0">
                  <a:pos x="141" y="296"/>
                </a:cxn>
                <a:cxn ang="0">
                  <a:pos x="231" y="314"/>
                </a:cxn>
                <a:cxn ang="0">
                  <a:pos x="345" y="320"/>
                </a:cxn>
                <a:cxn ang="0">
                  <a:pos x="480" y="307"/>
                </a:cxn>
                <a:cxn ang="0">
                  <a:pos x="637" y="267"/>
                </a:cxn>
                <a:cxn ang="0">
                  <a:pos x="812" y="193"/>
                </a:cxn>
                <a:cxn ang="0">
                  <a:pos x="866" y="158"/>
                </a:cxn>
                <a:cxn ang="0">
                  <a:pos x="859" y="143"/>
                </a:cxn>
              </a:cxnLst>
              <a:rect l="0" t="0" r="r" b="b"/>
              <a:pathLst>
                <a:path w="866" h="320">
                  <a:moveTo>
                    <a:pt x="854" y="142"/>
                  </a:moveTo>
                  <a:lnTo>
                    <a:pt x="851" y="140"/>
                  </a:lnTo>
                  <a:lnTo>
                    <a:pt x="843" y="138"/>
                  </a:lnTo>
                  <a:lnTo>
                    <a:pt x="832" y="132"/>
                  </a:lnTo>
                  <a:lnTo>
                    <a:pt x="821" y="125"/>
                  </a:lnTo>
                  <a:lnTo>
                    <a:pt x="809" y="116"/>
                  </a:lnTo>
                  <a:lnTo>
                    <a:pt x="800" y="104"/>
                  </a:lnTo>
                  <a:lnTo>
                    <a:pt x="794" y="87"/>
                  </a:lnTo>
                  <a:lnTo>
                    <a:pt x="793" y="68"/>
                  </a:lnTo>
                  <a:lnTo>
                    <a:pt x="793" y="51"/>
                  </a:lnTo>
                  <a:lnTo>
                    <a:pt x="789" y="37"/>
                  </a:lnTo>
                  <a:lnTo>
                    <a:pt x="783" y="26"/>
                  </a:lnTo>
                  <a:lnTo>
                    <a:pt x="776" y="19"/>
                  </a:lnTo>
                  <a:lnTo>
                    <a:pt x="771" y="16"/>
                  </a:lnTo>
                  <a:lnTo>
                    <a:pt x="766" y="13"/>
                  </a:lnTo>
                  <a:lnTo>
                    <a:pt x="761" y="9"/>
                  </a:lnTo>
                  <a:lnTo>
                    <a:pt x="754" y="7"/>
                  </a:lnTo>
                  <a:lnTo>
                    <a:pt x="748" y="5"/>
                  </a:lnTo>
                  <a:lnTo>
                    <a:pt x="741" y="3"/>
                  </a:lnTo>
                  <a:lnTo>
                    <a:pt x="736" y="2"/>
                  </a:lnTo>
                  <a:lnTo>
                    <a:pt x="729" y="1"/>
                  </a:lnTo>
                  <a:lnTo>
                    <a:pt x="724" y="9"/>
                  </a:lnTo>
                  <a:lnTo>
                    <a:pt x="720" y="16"/>
                  </a:lnTo>
                  <a:lnTo>
                    <a:pt x="716" y="23"/>
                  </a:lnTo>
                  <a:lnTo>
                    <a:pt x="713" y="29"/>
                  </a:lnTo>
                  <a:lnTo>
                    <a:pt x="720" y="29"/>
                  </a:lnTo>
                  <a:lnTo>
                    <a:pt x="727" y="30"/>
                  </a:lnTo>
                  <a:lnTo>
                    <a:pt x="732" y="31"/>
                  </a:lnTo>
                  <a:lnTo>
                    <a:pt x="738" y="32"/>
                  </a:lnTo>
                  <a:lnTo>
                    <a:pt x="744" y="33"/>
                  </a:lnTo>
                  <a:lnTo>
                    <a:pt x="748" y="36"/>
                  </a:lnTo>
                  <a:lnTo>
                    <a:pt x="753" y="38"/>
                  </a:lnTo>
                  <a:lnTo>
                    <a:pt x="758" y="41"/>
                  </a:lnTo>
                  <a:lnTo>
                    <a:pt x="760" y="44"/>
                  </a:lnTo>
                  <a:lnTo>
                    <a:pt x="762" y="47"/>
                  </a:lnTo>
                  <a:lnTo>
                    <a:pt x="763" y="53"/>
                  </a:lnTo>
                  <a:lnTo>
                    <a:pt x="765" y="61"/>
                  </a:lnTo>
                  <a:lnTo>
                    <a:pt x="765" y="62"/>
                  </a:lnTo>
                  <a:lnTo>
                    <a:pt x="765" y="63"/>
                  </a:lnTo>
                  <a:lnTo>
                    <a:pt x="765" y="64"/>
                  </a:lnTo>
                  <a:lnTo>
                    <a:pt x="765" y="66"/>
                  </a:lnTo>
                  <a:lnTo>
                    <a:pt x="765" y="68"/>
                  </a:lnTo>
                  <a:lnTo>
                    <a:pt x="765" y="70"/>
                  </a:lnTo>
                  <a:lnTo>
                    <a:pt x="763" y="72"/>
                  </a:lnTo>
                  <a:lnTo>
                    <a:pt x="763" y="75"/>
                  </a:lnTo>
                  <a:lnTo>
                    <a:pt x="765" y="90"/>
                  </a:lnTo>
                  <a:lnTo>
                    <a:pt x="768" y="104"/>
                  </a:lnTo>
                  <a:lnTo>
                    <a:pt x="773" y="116"/>
                  </a:lnTo>
                  <a:lnTo>
                    <a:pt x="780" y="127"/>
                  </a:lnTo>
                  <a:lnTo>
                    <a:pt x="788" y="137"/>
                  </a:lnTo>
                  <a:lnTo>
                    <a:pt x="797" y="145"/>
                  </a:lnTo>
                  <a:lnTo>
                    <a:pt x="806" y="152"/>
                  </a:lnTo>
                  <a:lnTo>
                    <a:pt x="816" y="158"/>
                  </a:lnTo>
                  <a:lnTo>
                    <a:pt x="780" y="176"/>
                  </a:lnTo>
                  <a:lnTo>
                    <a:pt x="744" y="193"/>
                  </a:lnTo>
                  <a:lnTo>
                    <a:pt x="708" y="208"/>
                  </a:lnTo>
                  <a:lnTo>
                    <a:pt x="674" y="222"/>
                  </a:lnTo>
                  <a:lnTo>
                    <a:pt x="640" y="235"/>
                  </a:lnTo>
                  <a:lnTo>
                    <a:pt x="607" y="245"/>
                  </a:lnTo>
                  <a:lnTo>
                    <a:pt x="574" y="254"/>
                  </a:lnTo>
                  <a:lnTo>
                    <a:pt x="542" y="262"/>
                  </a:lnTo>
                  <a:lnTo>
                    <a:pt x="512" y="269"/>
                  </a:lnTo>
                  <a:lnTo>
                    <a:pt x="482" y="275"/>
                  </a:lnTo>
                  <a:lnTo>
                    <a:pt x="454" y="280"/>
                  </a:lnTo>
                  <a:lnTo>
                    <a:pt x="425" y="283"/>
                  </a:lnTo>
                  <a:lnTo>
                    <a:pt x="397" y="285"/>
                  </a:lnTo>
                  <a:lnTo>
                    <a:pt x="371" y="288"/>
                  </a:lnTo>
                  <a:lnTo>
                    <a:pt x="345" y="289"/>
                  </a:lnTo>
                  <a:lnTo>
                    <a:pt x="321" y="288"/>
                  </a:lnTo>
                  <a:lnTo>
                    <a:pt x="297" y="288"/>
                  </a:lnTo>
                  <a:lnTo>
                    <a:pt x="275" y="287"/>
                  </a:lnTo>
                  <a:lnTo>
                    <a:pt x="253" y="284"/>
                  </a:lnTo>
                  <a:lnTo>
                    <a:pt x="232" y="282"/>
                  </a:lnTo>
                  <a:lnTo>
                    <a:pt x="212" y="279"/>
                  </a:lnTo>
                  <a:lnTo>
                    <a:pt x="193" y="275"/>
                  </a:lnTo>
                  <a:lnTo>
                    <a:pt x="176" y="272"/>
                  </a:lnTo>
                  <a:lnTo>
                    <a:pt x="159" y="268"/>
                  </a:lnTo>
                  <a:lnTo>
                    <a:pt x="142" y="264"/>
                  </a:lnTo>
                  <a:lnTo>
                    <a:pt x="127" y="260"/>
                  </a:lnTo>
                  <a:lnTo>
                    <a:pt x="115" y="256"/>
                  </a:lnTo>
                  <a:lnTo>
                    <a:pt x="102" y="251"/>
                  </a:lnTo>
                  <a:lnTo>
                    <a:pt x="91" y="247"/>
                  </a:lnTo>
                  <a:lnTo>
                    <a:pt x="80" y="243"/>
                  </a:lnTo>
                  <a:lnTo>
                    <a:pt x="71" y="239"/>
                  </a:lnTo>
                  <a:lnTo>
                    <a:pt x="63" y="236"/>
                  </a:lnTo>
                  <a:lnTo>
                    <a:pt x="66" y="230"/>
                  </a:lnTo>
                  <a:lnTo>
                    <a:pt x="69" y="223"/>
                  </a:lnTo>
                  <a:lnTo>
                    <a:pt x="70" y="215"/>
                  </a:lnTo>
                  <a:lnTo>
                    <a:pt x="70" y="206"/>
                  </a:lnTo>
                  <a:lnTo>
                    <a:pt x="66" y="175"/>
                  </a:lnTo>
                  <a:lnTo>
                    <a:pt x="58" y="142"/>
                  </a:lnTo>
                  <a:lnTo>
                    <a:pt x="48" y="109"/>
                  </a:lnTo>
                  <a:lnTo>
                    <a:pt x="36" y="82"/>
                  </a:lnTo>
                  <a:lnTo>
                    <a:pt x="50" y="81"/>
                  </a:lnTo>
                  <a:lnTo>
                    <a:pt x="75" y="78"/>
                  </a:lnTo>
                  <a:lnTo>
                    <a:pt x="109" y="76"/>
                  </a:lnTo>
                  <a:lnTo>
                    <a:pt x="151" y="72"/>
                  </a:lnTo>
                  <a:lnTo>
                    <a:pt x="199" y="69"/>
                  </a:lnTo>
                  <a:lnTo>
                    <a:pt x="252" y="64"/>
                  </a:lnTo>
                  <a:lnTo>
                    <a:pt x="308" y="61"/>
                  </a:lnTo>
                  <a:lnTo>
                    <a:pt x="365" y="56"/>
                  </a:lnTo>
                  <a:lnTo>
                    <a:pt x="422" y="52"/>
                  </a:lnTo>
                  <a:lnTo>
                    <a:pt x="477" y="47"/>
                  </a:lnTo>
                  <a:lnTo>
                    <a:pt x="527" y="44"/>
                  </a:lnTo>
                  <a:lnTo>
                    <a:pt x="572" y="40"/>
                  </a:lnTo>
                  <a:lnTo>
                    <a:pt x="610" y="38"/>
                  </a:lnTo>
                  <a:lnTo>
                    <a:pt x="640" y="36"/>
                  </a:lnTo>
                  <a:lnTo>
                    <a:pt x="659" y="33"/>
                  </a:lnTo>
                  <a:lnTo>
                    <a:pt x="665" y="33"/>
                  </a:lnTo>
                  <a:lnTo>
                    <a:pt x="669" y="32"/>
                  </a:lnTo>
                  <a:lnTo>
                    <a:pt x="675" y="32"/>
                  </a:lnTo>
                  <a:lnTo>
                    <a:pt x="679" y="31"/>
                  </a:lnTo>
                  <a:lnTo>
                    <a:pt x="686" y="30"/>
                  </a:lnTo>
                  <a:lnTo>
                    <a:pt x="692" y="30"/>
                  </a:lnTo>
                  <a:lnTo>
                    <a:pt x="699" y="29"/>
                  </a:lnTo>
                  <a:lnTo>
                    <a:pt x="706" y="29"/>
                  </a:lnTo>
                  <a:lnTo>
                    <a:pt x="713" y="29"/>
                  </a:lnTo>
                  <a:lnTo>
                    <a:pt x="716" y="23"/>
                  </a:lnTo>
                  <a:lnTo>
                    <a:pt x="720" y="16"/>
                  </a:lnTo>
                  <a:lnTo>
                    <a:pt x="724" y="9"/>
                  </a:lnTo>
                  <a:lnTo>
                    <a:pt x="729" y="1"/>
                  </a:lnTo>
                  <a:lnTo>
                    <a:pt x="717" y="0"/>
                  </a:lnTo>
                  <a:lnTo>
                    <a:pt x="706" y="0"/>
                  </a:lnTo>
                  <a:lnTo>
                    <a:pt x="695" y="0"/>
                  </a:lnTo>
                  <a:lnTo>
                    <a:pt x="685" y="1"/>
                  </a:lnTo>
                  <a:lnTo>
                    <a:pt x="677" y="2"/>
                  </a:lnTo>
                  <a:lnTo>
                    <a:pt x="670" y="3"/>
                  </a:lnTo>
                  <a:lnTo>
                    <a:pt x="665" y="3"/>
                  </a:lnTo>
                  <a:lnTo>
                    <a:pt x="662" y="5"/>
                  </a:lnTo>
                  <a:lnTo>
                    <a:pt x="655" y="5"/>
                  </a:lnTo>
                  <a:lnTo>
                    <a:pt x="634" y="7"/>
                  </a:lnTo>
                  <a:lnTo>
                    <a:pt x="602" y="9"/>
                  </a:lnTo>
                  <a:lnTo>
                    <a:pt x="561" y="13"/>
                  </a:lnTo>
                  <a:lnTo>
                    <a:pt x="512" y="16"/>
                  </a:lnTo>
                  <a:lnTo>
                    <a:pt x="457" y="21"/>
                  </a:lnTo>
                  <a:lnTo>
                    <a:pt x="398" y="24"/>
                  </a:lnTo>
                  <a:lnTo>
                    <a:pt x="338" y="29"/>
                  </a:lnTo>
                  <a:lnTo>
                    <a:pt x="277" y="34"/>
                  </a:lnTo>
                  <a:lnTo>
                    <a:pt x="219" y="38"/>
                  </a:lnTo>
                  <a:lnTo>
                    <a:pt x="164" y="43"/>
                  </a:lnTo>
                  <a:lnTo>
                    <a:pt x="115" y="46"/>
                  </a:lnTo>
                  <a:lnTo>
                    <a:pt x="73" y="49"/>
                  </a:lnTo>
                  <a:lnTo>
                    <a:pt x="41" y="52"/>
                  </a:lnTo>
                  <a:lnTo>
                    <a:pt x="20" y="54"/>
                  </a:lnTo>
                  <a:lnTo>
                    <a:pt x="13" y="54"/>
                  </a:lnTo>
                  <a:lnTo>
                    <a:pt x="10" y="55"/>
                  </a:lnTo>
                  <a:lnTo>
                    <a:pt x="7" y="56"/>
                  </a:lnTo>
                  <a:lnTo>
                    <a:pt x="4" y="59"/>
                  </a:lnTo>
                  <a:lnTo>
                    <a:pt x="2" y="61"/>
                  </a:lnTo>
                  <a:lnTo>
                    <a:pt x="1" y="64"/>
                  </a:lnTo>
                  <a:lnTo>
                    <a:pt x="0" y="68"/>
                  </a:lnTo>
                  <a:lnTo>
                    <a:pt x="0" y="71"/>
                  </a:lnTo>
                  <a:lnTo>
                    <a:pt x="1" y="75"/>
                  </a:lnTo>
                  <a:lnTo>
                    <a:pt x="11" y="97"/>
                  </a:lnTo>
                  <a:lnTo>
                    <a:pt x="20" y="120"/>
                  </a:lnTo>
                  <a:lnTo>
                    <a:pt x="27" y="142"/>
                  </a:lnTo>
                  <a:lnTo>
                    <a:pt x="34" y="163"/>
                  </a:lnTo>
                  <a:lnTo>
                    <a:pt x="39" y="183"/>
                  </a:lnTo>
                  <a:lnTo>
                    <a:pt x="41" y="199"/>
                  </a:lnTo>
                  <a:lnTo>
                    <a:pt x="41" y="213"/>
                  </a:lnTo>
                  <a:lnTo>
                    <a:pt x="39" y="221"/>
                  </a:lnTo>
                  <a:lnTo>
                    <a:pt x="38" y="221"/>
                  </a:lnTo>
                  <a:lnTo>
                    <a:pt x="38" y="221"/>
                  </a:lnTo>
                  <a:lnTo>
                    <a:pt x="35" y="222"/>
                  </a:lnTo>
                  <a:lnTo>
                    <a:pt x="33" y="222"/>
                  </a:lnTo>
                  <a:lnTo>
                    <a:pt x="28" y="222"/>
                  </a:lnTo>
                  <a:lnTo>
                    <a:pt x="24" y="224"/>
                  </a:lnTo>
                  <a:lnTo>
                    <a:pt x="20" y="227"/>
                  </a:lnTo>
                  <a:lnTo>
                    <a:pt x="18" y="231"/>
                  </a:lnTo>
                  <a:lnTo>
                    <a:pt x="17" y="236"/>
                  </a:lnTo>
                  <a:lnTo>
                    <a:pt x="18" y="242"/>
                  </a:lnTo>
                  <a:lnTo>
                    <a:pt x="20" y="245"/>
                  </a:lnTo>
                  <a:lnTo>
                    <a:pt x="24" y="249"/>
                  </a:lnTo>
                  <a:lnTo>
                    <a:pt x="26" y="250"/>
                  </a:lnTo>
                  <a:lnTo>
                    <a:pt x="30" y="252"/>
                  </a:lnTo>
                  <a:lnTo>
                    <a:pt x="35" y="256"/>
                  </a:lnTo>
                  <a:lnTo>
                    <a:pt x="43" y="259"/>
                  </a:lnTo>
                  <a:lnTo>
                    <a:pt x="53" y="264"/>
                  </a:lnTo>
                  <a:lnTo>
                    <a:pt x="63" y="268"/>
                  </a:lnTo>
                  <a:lnTo>
                    <a:pt x="76" y="274"/>
                  </a:lnTo>
                  <a:lnTo>
                    <a:pt x="89" y="279"/>
                  </a:lnTo>
                  <a:lnTo>
                    <a:pt x="104" y="284"/>
                  </a:lnTo>
                  <a:lnTo>
                    <a:pt x="122" y="290"/>
                  </a:lnTo>
                  <a:lnTo>
                    <a:pt x="141" y="296"/>
                  </a:lnTo>
                  <a:lnTo>
                    <a:pt x="161" y="300"/>
                  </a:lnTo>
                  <a:lnTo>
                    <a:pt x="183" y="305"/>
                  </a:lnTo>
                  <a:lnTo>
                    <a:pt x="206" y="310"/>
                  </a:lnTo>
                  <a:lnTo>
                    <a:pt x="231" y="314"/>
                  </a:lnTo>
                  <a:lnTo>
                    <a:pt x="258" y="317"/>
                  </a:lnTo>
                  <a:lnTo>
                    <a:pt x="285" y="319"/>
                  </a:lnTo>
                  <a:lnTo>
                    <a:pt x="314" y="320"/>
                  </a:lnTo>
                  <a:lnTo>
                    <a:pt x="345" y="320"/>
                  </a:lnTo>
                  <a:lnTo>
                    <a:pt x="376" y="319"/>
                  </a:lnTo>
                  <a:lnTo>
                    <a:pt x="410" y="317"/>
                  </a:lnTo>
                  <a:lnTo>
                    <a:pt x="444" y="313"/>
                  </a:lnTo>
                  <a:lnTo>
                    <a:pt x="480" y="307"/>
                  </a:lnTo>
                  <a:lnTo>
                    <a:pt x="518" y="300"/>
                  </a:lnTo>
                  <a:lnTo>
                    <a:pt x="556" y="291"/>
                  </a:lnTo>
                  <a:lnTo>
                    <a:pt x="595" y="281"/>
                  </a:lnTo>
                  <a:lnTo>
                    <a:pt x="637" y="267"/>
                  </a:lnTo>
                  <a:lnTo>
                    <a:pt x="679" y="252"/>
                  </a:lnTo>
                  <a:lnTo>
                    <a:pt x="722" y="235"/>
                  </a:lnTo>
                  <a:lnTo>
                    <a:pt x="767" y="215"/>
                  </a:lnTo>
                  <a:lnTo>
                    <a:pt x="812" y="193"/>
                  </a:lnTo>
                  <a:lnTo>
                    <a:pt x="859" y="168"/>
                  </a:lnTo>
                  <a:lnTo>
                    <a:pt x="862" y="166"/>
                  </a:lnTo>
                  <a:lnTo>
                    <a:pt x="865" y="162"/>
                  </a:lnTo>
                  <a:lnTo>
                    <a:pt x="866" y="158"/>
                  </a:lnTo>
                  <a:lnTo>
                    <a:pt x="866" y="153"/>
                  </a:lnTo>
                  <a:lnTo>
                    <a:pt x="865" y="148"/>
                  </a:lnTo>
                  <a:lnTo>
                    <a:pt x="862" y="145"/>
                  </a:lnTo>
                  <a:lnTo>
                    <a:pt x="859" y="143"/>
                  </a:lnTo>
                  <a:lnTo>
                    <a:pt x="854" y="142"/>
                  </a:lnTo>
                  <a:close/>
                </a:path>
              </a:pathLst>
            </a:custGeom>
            <a:solidFill>
              <a:srgbClr val="000000"/>
            </a:solidFill>
            <a:ln w="9525">
              <a:noFill/>
              <a:round/>
              <a:headEnd/>
              <a:tailEnd/>
            </a:ln>
          </p:spPr>
          <p:txBody>
            <a:bodyPr/>
            <a:lstStyle/>
            <a:p>
              <a:endParaRPr lang="en-US"/>
            </a:p>
          </p:txBody>
        </p:sp>
        <p:sp>
          <p:nvSpPr>
            <p:cNvPr id="22573" name="Freeform 45"/>
            <p:cNvSpPr>
              <a:spLocks/>
            </p:cNvSpPr>
            <p:nvPr/>
          </p:nvSpPr>
          <p:spPr bwMode="auto">
            <a:xfrm>
              <a:off x="4666" y="3459"/>
              <a:ext cx="649" cy="373"/>
            </a:xfrm>
            <a:custGeom>
              <a:avLst/>
              <a:gdLst/>
              <a:ahLst/>
              <a:cxnLst>
                <a:cxn ang="0">
                  <a:pos x="1287" y="680"/>
                </a:cxn>
                <a:cxn ang="0">
                  <a:pos x="48" y="0"/>
                </a:cxn>
                <a:cxn ang="0">
                  <a:pos x="44" y="0"/>
                </a:cxn>
                <a:cxn ang="0">
                  <a:pos x="37" y="0"/>
                </a:cxn>
                <a:cxn ang="0">
                  <a:pos x="27" y="1"/>
                </a:cxn>
                <a:cxn ang="0">
                  <a:pos x="17" y="5"/>
                </a:cxn>
                <a:cxn ang="0">
                  <a:pos x="7" y="12"/>
                </a:cxn>
                <a:cxn ang="0">
                  <a:pos x="2" y="21"/>
                </a:cxn>
                <a:cxn ang="0">
                  <a:pos x="0" y="36"/>
                </a:cxn>
                <a:cxn ang="0">
                  <a:pos x="7" y="56"/>
                </a:cxn>
                <a:cxn ang="0">
                  <a:pos x="1243" y="745"/>
                </a:cxn>
                <a:cxn ang="0">
                  <a:pos x="1247" y="746"/>
                </a:cxn>
                <a:cxn ang="0">
                  <a:pos x="1256" y="746"/>
                </a:cxn>
                <a:cxn ang="0">
                  <a:pos x="1269" y="746"/>
                </a:cxn>
                <a:cxn ang="0">
                  <a:pos x="1281" y="744"/>
                </a:cxn>
                <a:cxn ang="0">
                  <a:pos x="1292" y="738"/>
                </a:cxn>
                <a:cxn ang="0">
                  <a:pos x="1298" y="726"/>
                </a:cxn>
                <a:cxn ang="0">
                  <a:pos x="1298" y="707"/>
                </a:cxn>
                <a:cxn ang="0">
                  <a:pos x="1287" y="680"/>
                </a:cxn>
              </a:cxnLst>
              <a:rect l="0" t="0" r="r" b="b"/>
              <a:pathLst>
                <a:path w="1298" h="746">
                  <a:moveTo>
                    <a:pt x="1287" y="680"/>
                  </a:moveTo>
                  <a:lnTo>
                    <a:pt x="48" y="0"/>
                  </a:lnTo>
                  <a:lnTo>
                    <a:pt x="44" y="0"/>
                  </a:lnTo>
                  <a:lnTo>
                    <a:pt x="37" y="0"/>
                  </a:lnTo>
                  <a:lnTo>
                    <a:pt x="27" y="1"/>
                  </a:lnTo>
                  <a:lnTo>
                    <a:pt x="17" y="5"/>
                  </a:lnTo>
                  <a:lnTo>
                    <a:pt x="7" y="12"/>
                  </a:lnTo>
                  <a:lnTo>
                    <a:pt x="2" y="21"/>
                  </a:lnTo>
                  <a:lnTo>
                    <a:pt x="0" y="36"/>
                  </a:lnTo>
                  <a:lnTo>
                    <a:pt x="7" y="56"/>
                  </a:lnTo>
                  <a:lnTo>
                    <a:pt x="1243" y="745"/>
                  </a:lnTo>
                  <a:lnTo>
                    <a:pt x="1247" y="746"/>
                  </a:lnTo>
                  <a:lnTo>
                    <a:pt x="1256" y="746"/>
                  </a:lnTo>
                  <a:lnTo>
                    <a:pt x="1269" y="746"/>
                  </a:lnTo>
                  <a:lnTo>
                    <a:pt x="1281" y="744"/>
                  </a:lnTo>
                  <a:lnTo>
                    <a:pt x="1292" y="738"/>
                  </a:lnTo>
                  <a:lnTo>
                    <a:pt x="1298" y="726"/>
                  </a:lnTo>
                  <a:lnTo>
                    <a:pt x="1298" y="707"/>
                  </a:lnTo>
                  <a:lnTo>
                    <a:pt x="1287" y="680"/>
                  </a:lnTo>
                  <a:close/>
                </a:path>
              </a:pathLst>
            </a:custGeom>
            <a:solidFill>
              <a:srgbClr val="F4CE9E"/>
            </a:solidFill>
            <a:ln w="9525">
              <a:noFill/>
              <a:round/>
              <a:headEnd/>
              <a:tailEnd/>
            </a:ln>
          </p:spPr>
          <p:txBody>
            <a:bodyPr/>
            <a:lstStyle/>
            <a:p>
              <a:endParaRPr lang="en-US"/>
            </a:p>
          </p:txBody>
        </p:sp>
        <p:sp>
          <p:nvSpPr>
            <p:cNvPr id="22574" name="Freeform 46"/>
            <p:cNvSpPr>
              <a:spLocks/>
            </p:cNvSpPr>
            <p:nvPr/>
          </p:nvSpPr>
          <p:spPr bwMode="auto">
            <a:xfrm>
              <a:off x="4659" y="3451"/>
              <a:ext cx="664" cy="388"/>
            </a:xfrm>
            <a:custGeom>
              <a:avLst/>
              <a:gdLst/>
              <a:ahLst/>
              <a:cxnLst>
                <a:cxn ang="0">
                  <a:pos x="1313" y="684"/>
                </a:cxn>
                <a:cxn ang="0">
                  <a:pos x="1292" y="672"/>
                </a:cxn>
                <a:cxn ang="0">
                  <a:pos x="1268" y="685"/>
                </a:cxn>
                <a:cxn ang="0">
                  <a:pos x="1283" y="700"/>
                </a:cxn>
                <a:cxn ang="0">
                  <a:pos x="1294" y="714"/>
                </a:cxn>
                <a:cxn ang="0">
                  <a:pos x="1299" y="733"/>
                </a:cxn>
                <a:cxn ang="0">
                  <a:pos x="1298" y="741"/>
                </a:cxn>
                <a:cxn ang="0">
                  <a:pos x="1281" y="748"/>
                </a:cxn>
                <a:cxn ang="0">
                  <a:pos x="1260" y="744"/>
                </a:cxn>
                <a:cxn ang="0">
                  <a:pos x="1209" y="717"/>
                </a:cxn>
                <a:cxn ang="0">
                  <a:pos x="1112" y="661"/>
                </a:cxn>
                <a:cxn ang="0">
                  <a:pos x="978" y="586"/>
                </a:cxn>
                <a:cxn ang="0">
                  <a:pos x="821" y="499"/>
                </a:cxn>
                <a:cxn ang="0">
                  <a:pos x="651" y="404"/>
                </a:cxn>
                <a:cxn ang="0">
                  <a:pos x="481" y="309"/>
                </a:cxn>
                <a:cxn ang="0">
                  <a:pos x="323" y="221"/>
                </a:cxn>
                <a:cxn ang="0">
                  <a:pos x="188" y="147"/>
                </a:cxn>
                <a:cxn ang="0">
                  <a:pos x="90" y="91"/>
                </a:cxn>
                <a:cxn ang="0">
                  <a:pos x="40" y="62"/>
                </a:cxn>
                <a:cxn ang="0">
                  <a:pos x="32" y="52"/>
                </a:cxn>
                <a:cxn ang="0">
                  <a:pos x="30" y="43"/>
                </a:cxn>
                <a:cxn ang="0">
                  <a:pos x="32" y="38"/>
                </a:cxn>
                <a:cxn ang="0">
                  <a:pos x="51" y="29"/>
                </a:cxn>
                <a:cxn ang="0">
                  <a:pos x="72" y="36"/>
                </a:cxn>
                <a:cxn ang="0">
                  <a:pos x="127" y="67"/>
                </a:cxn>
                <a:cxn ang="0">
                  <a:pos x="222" y="119"/>
                </a:cxn>
                <a:cxn ang="0">
                  <a:pos x="345" y="186"/>
                </a:cxn>
                <a:cxn ang="0">
                  <a:pos x="488" y="264"/>
                </a:cxn>
                <a:cxn ang="0">
                  <a:pos x="641" y="348"/>
                </a:cxn>
                <a:cxn ang="0">
                  <a:pos x="796" y="433"/>
                </a:cxn>
                <a:cxn ang="0">
                  <a:pos x="945" y="515"/>
                </a:cxn>
                <a:cxn ang="0">
                  <a:pos x="1078" y="588"/>
                </a:cxn>
                <a:cxn ang="0">
                  <a:pos x="1186" y="647"/>
                </a:cxn>
                <a:cxn ang="0">
                  <a:pos x="1260" y="688"/>
                </a:cxn>
                <a:cxn ang="0">
                  <a:pos x="1284" y="677"/>
                </a:cxn>
                <a:cxn ang="0">
                  <a:pos x="68" y="0"/>
                </a:cxn>
                <a:cxn ang="0">
                  <a:pos x="64" y="0"/>
                </a:cxn>
                <a:cxn ang="0">
                  <a:pos x="49" y="0"/>
                </a:cxn>
                <a:cxn ang="0">
                  <a:pos x="22" y="8"/>
                </a:cxn>
                <a:cxn ang="0">
                  <a:pos x="3" y="33"/>
                </a:cxn>
                <a:cxn ang="0">
                  <a:pos x="9" y="76"/>
                </a:cxn>
                <a:cxn ang="0">
                  <a:pos x="13" y="82"/>
                </a:cxn>
                <a:cxn ang="0">
                  <a:pos x="1253" y="773"/>
                </a:cxn>
                <a:cxn ang="0">
                  <a:pos x="1255" y="774"/>
                </a:cxn>
                <a:cxn ang="0">
                  <a:pos x="1272" y="776"/>
                </a:cxn>
                <a:cxn ang="0">
                  <a:pos x="1301" y="773"/>
                </a:cxn>
                <a:cxn ang="0">
                  <a:pos x="1326" y="746"/>
                </a:cxn>
                <a:cxn ang="0">
                  <a:pos x="1315" y="689"/>
                </a:cxn>
              </a:cxnLst>
              <a:rect l="0" t="0" r="r" b="b"/>
              <a:pathLst>
                <a:path w="1329" h="776">
                  <a:moveTo>
                    <a:pt x="1315" y="689"/>
                  </a:moveTo>
                  <a:lnTo>
                    <a:pt x="1314" y="687"/>
                  </a:lnTo>
                  <a:lnTo>
                    <a:pt x="1313" y="684"/>
                  </a:lnTo>
                  <a:lnTo>
                    <a:pt x="1310" y="683"/>
                  </a:lnTo>
                  <a:lnTo>
                    <a:pt x="1309" y="682"/>
                  </a:lnTo>
                  <a:lnTo>
                    <a:pt x="1292" y="672"/>
                  </a:lnTo>
                  <a:lnTo>
                    <a:pt x="1284" y="677"/>
                  </a:lnTo>
                  <a:lnTo>
                    <a:pt x="1276" y="681"/>
                  </a:lnTo>
                  <a:lnTo>
                    <a:pt x="1268" y="685"/>
                  </a:lnTo>
                  <a:lnTo>
                    <a:pt x="1260" y="688"/>
                  </a:lnTo>
                  <a:lnTo>
                    <a:pt x="1272" y="695"/>
                  </a:lnTo>
                  <a:lnTo>
                    <a:pt x="1283" y="700"/>
                  </a:lnTo>
                  <a:lnTo>
                    <a:pt x="1288" y="704"/>
                  </a:lnTo>
                  <a:lnTo>
                    <a:pt x="1291" y="705"/>
                  </a:lnTo>
                  <a:lnTo>
                    <a:pt x="1294" y="714"/>
                  </a:lnTo>
                  <a:lnTo>
                    <a:pt x="1296" y="722"/>
                  </a:lnTo>
                  <a:lnTo>
                    <a:pt x="1299" y="728"/>
                  </a:lnTo>
                  <a:lnTo>
                    <a:pt x="1299" y="733"/>
                  </a:lnTo>
                  <a:lnTo>
                    <a:pt x="1299" y="736"/>
                  </a:lnTo>
                  <a:lnTo>
                    <a:pt x="1298" y="738"/>
                  </a:lnTo>
                  <a:lnTo>
                    <a:pt x="1298" y="741"/>
                  </a:lnTo>
                  <a:lnTo>
                    <a:pt x="1296" y="742"/>
                  </a:lnTo>
                  <a:lnTo>
                    <a:pt x="1291" y="745"/>
                  </a:lnTo>
                  <a:lnTo>
                    <a:pt x="1281" y="748"/>
                  </a:lnTo>
                  <a:lnTo>
                    <a:pt x="1272" y="748"/>
                  </a:lnTo>
                  <a:lnTo>
                    <a:pt x="1263" y="746"/>
                  </a:lnTo>
                  <a:lnTo>
                    <a:pt x="1260" y="744"/>
                  </a:lnTo>
                  <a:lnTo>
                    <a:pt x="1248" y="738"/>
                  </a:lnTo>
                  <a:lnTo>
                    <a:pt x="1232" y="729"/>
                  </a:lnTo>
                  <a:lnTo>
                    <a:pt x="1209" y="717"/>
                  </a:lnTo>
                  <a:lnTo>
                    <a:pt x="1181" y="700"/>
                  </a:lnTo>
                  <a:lnTo>
                    <a:pt x="1149" y="682"/>
                  </a:lnTo>
                  <a:lnTo>
                    <a:pt x="1112" y="661"/>
                  </a:lnTo>
                  <a:lnTo>
                    <a:pt x="1071" y="638"/>
                  </a:lnTo>
                  <a:lnTo>
                    <a:pt x="1026" y="614"/>
                  </a:lnTo>
                  <a:lnTo>
                    <a:pt x="978" y="586"/>
                  </a:lnTo>
                  <a:lnTo>
                    <a:pt x="928" y="559"/>
                  </a:lnTo>
                  <a:lnTo>
                    <a:pt x="875" y="529"/>
                  </a:lnTo>
                  <a:lnTo>
                    <a:pt x="821" y="499"/>
                  </a:lnTo>
                  <a:lnTo>
                    <a:pt x="764" y="468"/>
                  </a:lnTo>
                  <a:lnTo>
                    <a:pt x="708" y="436"/>
                  </a:lnTo>
                  <a:lnTo>
                    <a:pt x="651" y="404"/>
                  </a:lnTo>
                  <a:lnTo>
                    <a:pt x="594" y="372"/>
                  </a:lnTo>
                  <a:lnTo>
                    <a:pt x="537" y="341"/>
                  </a:lnTo>
                  <a:lnTo>
                    <a:pt x="481" y="309"/>
                  </a:lnTo>
                  <a:lnTo>
                    <a:pt x="427" y="279"/>
                  </a:lnTo>
                  <a:lnTo>
                    <a:pt x="374" y="249"/>
                  </a:lnTo>
                  <a:lnTo>
                    <a:pt x="323" y="221"/>
                  </a:lnTo>
                  <a:lnTo>
                    <a:pt x="275" y="195"/>
                  </a:lnTo>
                  <a:lnTo>
                    <a:pt x="230" y="170"/>
                  </a:lnTo>
                  <a:lnTo>
                    <a:pt x="188" y="147"/>
                  </a:lnTo>
                  <a:lnTo>
                    <a:pt x="151" y="126"/>
                  </a:lnTo>
                  <a:lnTo>
                    <a:pt x="118" y="107"/>
                  </a:lnTo>
                  <a:lnTo>
                    <a:pt x="90" y="91"/>
                  </a:lnTo>
                  <a:lnTo>
                    <a:pt x="67" y="79"/>
                  </a:lnTo>
                  <a:lnTo>
                    <a:pt x="50" y="68"/>
                  </a:lnTo>
                  <a:lnTo>
                    <a:pt x="40" y="62"/>
                  </a:lnTo>
                  <a:lnTo>
                    <a:pt x="35" y="60"/>
                  </a:lnTo>
                  <a:lnTo>
                    <a:pt x="34" y="56"/>
                  </a:lnTo>
                  <a:lnTo>
                    <a:pt x="32" y="52"/>
                  </a:lnTo>
                  <a:lnTo>
                    <a:pt x="30" y="49"/>
                  </a:lnTo>
                  <a:lnTo>
                    <a:pt x="30" y="45"/>
                  </a:lnTo>
                  <a:lnTo>
                    <a:pt x="30" y="43"/>
                  </a:lnTo>
                  <a:lnTo>
                    <a:pt x="30" y="41"/>
                  </a:lnTo>
                  <a:lnTo>
                    <a:pt x="30" y="39"/>
                  </a:lnTo>
                  <a:lnTo>
                    <a:pt x="32" y="38"/>
                  </a:lnTo>
                  <a:lnTo>
                    <a:pt x="36" y="34"/>
                  </a:lnTo>
                  <a:lnTo>
                    <a:pt x="44" y="31"/>
                  </a:lnTo>
                  <a:lnTo>
                    <a:pt x="51" y="29"/>
                  </a:lnTo>
                  <a:lnTo>
                    <a:pt x="59" y="29"/>
                  </a:lnTo>
                  <a:lnTo>
                    <a:pt x="63" y="31"/>
                  </a:lnTo>
                  <a:lnTo>
                    <a:pt x="72" y="36"/>
                  </a:lnTo>
                  <a:lnTo>
                    <a:pt x="86" y="44"/>
                  </a:lnTo>
                  <a:lnTo>
                    <a:pt x="104" y="54"/>
                  </a:lnTo>
                  <a:lnTo>
                    <a:pt x="127" y="67"/>
                  </a:lnTo>
                  <a:lnTo>
                    <a:pt x="155" y="82"/>
                  </a:lnTo>
                  <a:lnTo>
                    <a:pt x="187" y="99"/>
                  </a:lnTo>
                  <a:lnTo>
                    <a:pt x="222" y="119"/>
                  </a:lnTo>
                  <a:lnTo>
                    <a:pt x="260" y="140"/>
                  </a:lnTo>
                  <a:lnTo>
                    <a:pt x="301" y="161"/>
                  </a:lnTo>
                  <a:lnTo>
                    <a:pt x="345" y="186"/>
                  </a:lnTo>
                  <a:lnTo>
                    <a:pt x="390" y="211"/>
                  </a:lnTo>
                  <a:lnTo>
                    <a:pt x="438" y="237"/>
                  </a:lnTo>
                  <a:lnTo>
                    <a:pt x="488" y="264"/>
                  </a:lnTo>
                  <a:lnTo>
                    <a:pt x="537" y="292"/>
                  </a:lnTo>
                  <a:lnTo>
                    <a:pt x="589" y="320"/>
                  </a:lnTo>
                  <a:lnTo>
                    <a:pt x="641" y="348"/>
                  </a:lnTo>
                  <a:lnTo>
                    <a:pt x="693" y="377"/>
                  </a:lnTo>
                  <a:lnTo>
                    <a:pt x="745" y="406"/>
                  </a:lnTo>
                  <a:lnTo>
                    <a:pt x="796" y="433"/>
                  </a:lnTo>
                  <a:lnTo>
                    <a:pt x="847" y="462"/>
                  </a:lnTo>
                  <a:lnTo>
                    <a:pt x="897" y="489"/>
                  </a:lnTo>
                  <a:lnTo>
                    <a:pt x="945" y="515"/>
                  </a:lnTo>
                  <a:lnTo>
                    <a:pt x="991" y="540"/>
                  </a:lnTo>
                  <a:lnTo>
                    <a:pt x="1036" y="565"/>
                  </a:lnTo>
                  <a:lnTo>
                    <a:pt x="1078" y="588"/>
                  </a:lnTo>
                  <a:lnTo>
                    <a:pt x="1117" y="609"/>
                  </a:lnTo>
                  <a:lnTo>
                    <a:pt x="1152" y="629"/>
                  </a:lnTo>
                  <a:lnTo>
                    <a:pt x="1186" y="647"/>
                  </a:lnTo>
                  <a:lnTo>
                    <a:pt x="1215" y="662"/>
                  </a:lnTo>
                  <a:lnTo>
                    <a:pt x="1239" y="676"/>
                  </a:lnTo>
                  <a:lnTo>
                    <a:pt x="1260" y="688"/>
                  </a:lnTo>
                  <a:lnTo>
                    <a:pt x="1268" y="685"/>
                  </a:lnTo>
                  <a:lnTo>
                    <a:pt x="1276" y="681"/>
                  </a:lnTo>
                  <a:lnTo>
                    <a:pt x="1284" y="677"/>
                  </a:lnTo>
                  <a:lnTo>
                    <a:pt x="1292" y="672"/>
                  </a:lnTo>
                  <a:lnTo>
                    <a:pt x="70" y="1"/>
                  </a:lnTo>
                  <a:lnTo>
                    <a:pt x="68" y="0"/>
                  </a:lnTo>
                  <a:lnTo>
                    <a:pt x="67" y="0"/>
                  </a:lnTo>
                  <a:lnTo>
                    <a:pt x="65" y="0"/>
                  </a:lnTo>
                  <a:lnTo>
                    <a:pt x="64" y="0"/>
                  </a:lnTo>
                  <a:lnTo>
                    <a:pt x="62" y="0"/>
                  </a:lnTo>
                  <a:lnTo>
                    <a:pt x="56" y="0"/>
                  </a:lnTo>
                  <a:lnTo>
                    <a:pt x="49" y="0"/>
                  </a:lnTo>
                  <a:lnTo>
                    <a:pt x="41" y="1"/>
                  </a:lnTo>
                  <a:lnTo>
                    <a:pt x="32" y="4"/>
                  </a:lnTo>
                  <a:lnTo>
                    <a:pt x="22" y="8"/>
                  </a:lnTo>
                  <a:lnTo>
                    <a:pt x="14" y="13"/>
                  </a:lnTo>
                  <a:lnTo>
                    <a:pt x="7" y="21"/>
                  </a:lnTo>
                  <a:lnTo>
                    <a:pt x="3" y="33"/>
                  </a:lnTo>
                  <a:lnTo>
                    <a:pt x="0" y="46"/>
                  </a:lnTo>
                  <a:lnTo>
                    <a:pt x="3" y="60"/>
                  </a:lnTo>
                  <a:lnTo>
                    <a:pt x="9" y="76"/>
                  </a:lnTo>
                  <a:lnTo>
                    <a:pt x="10" y="79"/>
                  </a:lnTo>
                  <a:lnTo>
                    <a:pt x="11" y="81"/>
                  </a:lnTo>
                  <a:lnTo>
                    <a:pt x="13" y="82"/>
                  </a:lnTo>
                  <a:lnTo>
                    <a:pt x="14" y="83"/>
                  </a:lnTo>
                  <a:lnTo>
                    <a:pt x="1251" y="773"/>
                  </a:lnTo>
                  <a:lnTo>
                    <a:pt x="1253" y="773"/>
                  </a:lnTo>
                  <a:lnTo>
                    <a:pt x="1254" y="773"/>
                  </a:lnTo>
                  <a:lnTo>
                    <a:pt x="1254" y="774"/>
                  </a:lnTo>
                  <a:lnTo>
                    <a:pt x="1255" y="774"/>
                  </a:lnTo>
                  <a:lnTo>
                    <a:pt x="1258" y="775"/>
                  </a:lnTo>
                  <a:lnTo>
                    <a:pt x="1264" y="775"/>
                  </a:lnTo>
                  <a:lnTo>
                    <a:pt x="1272" y="776"/>
                  </a:lnTo>
                  <a:lnTo>
                    <a:pt x="1281" y="776"/>
                  </a:lnTo>
                  <a:lnTo>
                    <a:pt x="1292" y="775"/>
                  </a:lnTo>
                  <a:lnTo>
                    <a:pt x="1301" y="773"/>
                  </a:lnTo>
                  <a:lnTo>
                    <a:pt x="1310" y="768"/>
                  </a:lnTo>
                  <a:lnTo>
                    <a:pt x="1318" y="760"/>
                  </a:lnTo>
                  <a:lnTo>
                    <a:pt x="1326" y="746"/>
                  </a:lnTo>
                  <a:lnTo>
                    <a:pt x="1329" y="730"/>
                  </a:lnTo>
                  <a:lnTo>
                    <a:pt x="1325" y="712"/>
                  </a:lnTo>
                  <a:lnTo>
                    <a:pt x="1315" y="689"/>
                  </a:lnTo>
                  <a:close/>
                </a:path>
              </a:pathLst>
            </a:custGeom>
            <a:solidFill>
              <a:srgbClr val="000000"/>
            </a:solidFill>
            <a:ln w="9525">
              <a:noFill/>
              <a:round/>
              <a:headEnd/>
              <a:tailEnd/>
            </a:ln>
          </p:spPr>
          <p:txBody>
            <a:bodyPr/>
            <a:lstStyle/>
            <a:p>
              <a:endParaRPr lang="en-US"/>
            </a:p>
          </p:txBody>
        </p:sp>
        <p:sp>
          <p:nvSpPr>
            <p:cNvPr id="22575" name="Freeform 47"/>
            <p:cNvSpPr>
              <a:spLocks/>
            </p:cNvSpPr>
            <p:nvPr/>
          </p:nvSpPr>
          <p:spPr bwMode="auto">
            <a:xfrm>
              <a:off x="5097" y="4061"/>
              <a:ext cx="268" cy="108"/>
            </a:xfrm>
            <a:custGeom>
              <a:avLst/>
              <a:gdLst/>
              <a:ahLst/>
              <a:cxnLst>
                <a:cxn ang="0">
                  <a:pos x="245" y="2"/>
                </a:cxn>
                <a:cxn ang="0">
                  <a:pos x="271" y="0"/>
                </a:cxn>
                <a:cxn ang="0">
                  <a:pos x="296" y="0"/>
                </a:cxn>
                <a:cxn ang="0">
                  <a:pos x="320" y="1"/>
                </a:cxn>
                <a:cxn ang="0">
                  <a:pos x="345" y="3"/>
                </a:cxn>
                <a:cxn ang="0">
                  <a:pos x="368" y="8"/>
                </a:cxn>
                <a:cxn ang="0">
                  <a:pos x="389" y="15"/>
                </a:cxn>
                <a:cxn ang="0">
                  <a:pos x="411" y="22"/>
                </a:cxn>
                <a:cxn ang="0">
                  <a:pos x="431" y="31"/>
                </a:cxn>
                <a:cxn ang="0">
                  <a:pos x="449" y="41"/>
                </a:cxn>
                <a:cxn ang="0">
                  <a:pos x="467" y="53"/>
                </a:cxn>
                <a:cxn ang="0">
                  <a:pos x="483" y="67"/>
                </a:cxn>
                <a:cxn ang="0">
                  <a:pos x="498" y="81"/>
                </a:cxn>
                <a:cxn ang="0">
                  <a:pos x="510" y="96"/>
                </a:cxn>
                <a:cxn ang="0">
                  <a:pos x="521" y="112"/>
                </a:cxn>
                <a:cxn ang="0">
                  <a:pos x="530" y="129"/>
                </a:cxn>
                <a:cxn ang="0">
                  <a:pos x="537" y="147"/>
                </a:cxn>
                <a:cxn ang="0">
                  <a:pos x="0" y="214"/>
                </a:cxn>
                <a:cxn ang="0">
                  <a:pos x="2" y="195"/>
                </a:cxn>
                <a:cxn ang="0">
                  <a:pos x="7" y="176"/>
                </a:cxn>
                <a:cxn ang="0">
                  <a:pos x="13" y="158"/>
                </a:cxn>
                <a:cxn ang="0">
                  <a:pos x="22" y="140"/>
                </a:cxn>
                <a:cxn ang="0">
                  <a:pos x="32" y="123"/>
                </a:cxn>
                <a:cxn ang="0">
                  <a:pos x="44" y="107"/>
                </a:cxn>
                <a:cxn ang="0">
                  <a:pos x="59" y="91"/>
                </a:cxn>
                <a:cxn ang="0">
                  <a:pos x="74" y="76"/>
                </a:cxn>
                <a:cxn ang="0">
                  <a:pos x="91" y="62"/>
                </a:cxn>
                <a:cxn ang="0">
                  <a:pos x="110" y="49"/>
                </a:cxn>
                <a:cxn ang="0">
                  <a:pos x="129" y="38"/>
                </a:cxn>
                <a:cxn ang="0">
                  <a:pos x="151" y="29"/>
                </a:cxn>
                <a:cxn ang="0">
                  <a:pos x="173" y="20"/>
                </a:cxn>
                <a:cxn ang="0">
                  <a:pos x="196" y="13"/>
                </a:cxn>
                <a:cxn ang="0">
                  <a:pos x="220" y="7"/>
                </a:cxn>
                <a:cxn ang="0">
                  <a:pos x="245" y="2"/>
                </a:cxn>
              </a:cxnLst>
              <a:rect l="0" t="0" r="r" b="b"/>
              <a:pathLst>
                <a:path w="537" h="214">
                  <a:moveTo>
                    <a:pt x="245" y="2"/>
                  </a:moveTo>
                  <a:lnTo>
                    <a:pt x="271" y="0"/>
                  </a:lnTo>
                  <a:lnTo>
                    <a:pt x="296" y="0"/>
                  </a:lnTo>
                  <a:lnTo>
                    <a:pt x="320" y="1"/>
                  </a:lnTo>
                  <a:lnTo>
                    <a:pt x="345" y="3"/>
                  </a:lnTo>
                  <a:lnTo>
                    <a:pt x="368" y="8"/>
                  </a:lnTo>
                  <a:lnTo>
                    <a:pt x="389" y="15"/>
                  </a:lnTo>
                  <a:lnTo>
                    <a:pt x="411" y="22"/>
                  </a:lnTo>
                  <a:lnTo>
                    <a:pt x="431" y="31"/>
                  </a:lnTo>
                  <a:lnTo>
                    <a:pt x="449" y="41"/>
                  </a:lnTo>
                  <a:lnTo>
                    <a:pt x="467" y="53"/>
                  </a:lnTo>
                  <a:lnTo>
                    <a:pt x="483" y="67"/>
                  </a:lnTo>
                  <a:lnTo>
                    <a:pt x="498" y="81"/>
                  </a:lnTo>
                  <a:lnTo>
                    <a:pt x="510" y="96"/>
                  </a:lnTo>
                  <a:lnTo>
                    <a:pt x="521" y="112"/>
                  </a:lnTo>
                  <a:lnTo>
                    <a:pt x="530" y="129"/>
                  </a:lnTo>
                  <a:lnTo>
                    <a:pt x="537" y="147"/>
                  </a:lnTo>
                  <a:lnTo>
                    <a:pt x="0" y="214"/>
                  </a:lnTo>
                  <a:lnTo>
                    <a:pt x="2" y="195"/>
                  </a:lnTo>
                  <a:lnTo>
                    <a:pt x="7" y="176"/>
                  </a:lnTo>
                  <a:lnTo>
                    <a:pt x="13" y="158"/>
                  </a:lnTo>
                  <a:lnTo>
                    <a:pt x="22" y="140"/>
                  </a:lnTo>
                  <a:lnTo>
                    <a:pt x="32" y="123"/>
                  </a:lnTo>
                  <a:lnTo>
                    <a:pt x="44" y="107"/>
                  </a:lnTo>
                  <a:lnTo>
                    <a:pt x="59" y="91"/>
                  </a:lnTo>
                  <a:lnTo>
                    <a:pt x="74" y="76"/>
                  </a:lnTo>
                  <a:lnTo>
                    <a:pt x="91" y="62"/>
                  </a:lnTo>
                  <a:lnTo>
                    <a:pt x="110" y="49"/>
                  </a:lnTo>
                  <a:lnTo>
                    <a:pt x="129" y="38"/>
                  </a:lnTo>
                  <a:lnTo>
                    <a:pt x="151" y="29"/>
                  </a:lnTo>
                  <a:lnTo>
                    <a:pt x="173" y="20"/>
                  </a:lnTo>
                  <a:lnTo>
                    <a:pt x="196" y="13"/>
                  </a:lnTo>
                  <a:lnTo>
                    <a:pt x="220" y="7"/>
                  </a:lnTo>
                  <a:lnTo>
                    <a:pt x="245" y="2"/>
                  </a:lnTo>
                  <a:close/>
                </a:path>
              </a:pathLst>
            </a:custGeom>
            <a:solidFill>
              <a:srgbClr val="FFFFFF"/>
            </a:solidFill>
            <a:ln w="9525">
              <a:noFill/>
              <a:round/>
              <a:headEnd/>
              <a:tailEnd/>
            </a:ln>
          </p:spPr>
          <p:txBody>
            <a:bodyPr/>
            <a:lstStyle/>
            <a:p>
              <a:endParaRPr lang="en-US"/>
            </a:p>
          </p:txBody>
        </p:sp>
        <p:sp>
          <p:nvSpPr>
            <p:cNvPr id="22576" name="Freeform 48"/>
            <p:cNvSpPr>
              <a:spLocks/>
            </p:cNvSpPr>
            <p:nvPr/>
          </p:nvSpPr>
          <p:spPr bwMode="auto">
            <a:xfrm>
              <a:off x="5089" y="4054"/>
              <a:ext cx="286" cy="123"/>
            </a:xfrm>
            <a:custGeom>
              <a:avLst/>
              <a:gdLst/>
              <a:ahLst/>
              <a:cxnLst>
                <a:cxn ang="0">
                  <a:pos x="561" y="142"/>
                </a:cxn>
                <a:cxn ang="0">
                  <a:pos x="544" y="111"/>
                </a:cxn>
                <a:cxn ang="0">
                  <a:pos x="521" y="83"/>
                </a:cxn>
                <a:cxn ang="0">
                  <a:pos x="493" y="59"/>
                </a:cxn>
                <a:cxn ang="0">
                  <a:pos x="461" y="38"/>
                </a:cxn>
                <a:cxn ang="0">
                  <a:pos x="426" y="22"/>
                </a:cxn>
                <a:cxn ang="0">
                  <a:pos x="387" y="10"/>
                </a:cxn>
                <a:cxn ang="0">
                  <a:pos x="346" y="2"/>
                </a:cxn>
                <a:cxn ang="0">
                  <a:pos x="323" y="8"/>
                </a:cxn>
                <a:cxn ang="0">
                  <a:pos x="318" y="23"/>
                </a:cxn>
                <a:cxn ang="0">
                  <a:pos x="334" y="31"/>
                </a:cxn>
                <a:cxn ang="0">
                  <a:pos x="370" y="36"/>
                </a:cxn>
                <a:cxn ang="0">
                  <a:pos x="403" y="45"/>
                </a:cxn>
                <a:cxn ang="0">
                  <a:pos x="434" y="58"/>
                </a:cxn>
                <a:cxn ang="0">
                  <a:pos x="462" y="73"/>
                </a:cxn>
                <a:cxn ang="0">
                  <a:pos x="487" y="92"/>
                </a:cxn>
                <a:cxn ang="0">
                  <a:pos x="509" y="113"/>
                </a:cxn>
                <a:cxn ang="0">
                  <a:pos x="525" y="138"/>
                </a:cxn>
                <a:cxn ang="0">
                  <a:pos x="522" y="152"/>
                </a:cxn>
                <a:cxn ang="0">
                  <a:pos x="477" y="158"/>
                </a:cxn>
                <a:cxn ang="0">
                  <a:pos x="409" y="166"/>
                </a:cxn>
                <a:cxn ang="0">
                  <a:pos x="327" y="176"/>
                </a:cxn>
                <a:cxn ang="0">
                  <a:pos x="240" y="187"/>
                </a:cxn>
                <a:cxn ang="0">
                  <a:pos x="158" y="197"/>
                </a:cxn>
                <a:cxn ang="0">
                  <a:pos x="90" y="206"/>
                </a:cxn>
                <a:cxn ang="0">
                  <a:pos x="45" y="212"/>
                </a:cxn>
                <a:cxn ang="0">
                  <a:pos x="38" y="197"/>
                </a:cxn>
                <a:cxn ang="0">
                  <a:pos x="51" y="165"/>
                </a:cxn>
                <a:cxn ang="0">
                  <a:pos x="70" y="135"/>
                </a:cxn>
                <a:cxn ang="0">
                  <a:pos x="96" y="107"/>
                </a:cxn>
                <a:cxn ang="0">
                  <a:pos x="126" y="83"/>
                </a:cxn>
                <a:cxn ang="0">
                  <a:pos x="160" y="63"/>
                </a:cxn>
                <a:cxn ang="0">
                  <a:pos x="199" y="47"/>
                </a:cxn>
                <a:cxn ang="0">
                  <a:pos x="241" y="36"/>
                </a:cxn>
                <a:cxn ang="0">
                  <a:pos x="270" y="31"/>
                </a:cxn>
                <a:cxn ang="0">
                  <a:pos x="282" y="30"/>
                </a:cxn>
                <a:cxn ang="0">
                  <a:pos x="295" y="30"/>
                </a:cxn>
                <a:cxn ang="0">
                  <a:pos x="309" y="30"/>
                </a:cxn>
                <a:cxn ang="0">
                  <a:pos x="318" y="23"/>
                </a:cxn>
                <a:cxn ang="0">
                  <a:pos x="323" y="8"/>
                </a:cxn>
                <a:cxn ang="0">
                  <a:pos x="317" y="1"/>
                </a:cxn>
                <a:cxn ang="0">
                  <a:pos x="299" y="0"/>
                </a:cxn>
                <a:cxn ang="0">
                  <a:pos x="283" y="1"/>
                </a:cxn>
                <a:cxn ang="0">
                  <a:pos x="267" y="2"/>
                </a:cxn>
                <a:cxn ang="0">
                  <a:pos x="259" y="3"/>
                </a:cxn>
                <a:cxn ang="0">
                  <a:pos x="208" y="14"/>
                </a:cxn>
                <a:cxn ang="0">
                  <a:pos x="161" y="30"/>
                </a:cxn>
                <a:cxn ang="0">
                  <a:pos x="119" y="53"/>
                </a:cxn>
                <a:cxn ang="0">
                  <a:pos x="81" y="82"/>
                </a:cxn>
                <a:cxn ang="0">
                  <a:pos x="50" y="114"/>
                </a:cxn>
                <a:cxn ang="0">
                  <a:pos x="25" y="150"/>
                </a:cxn>
                <a:cxn ang="0">
                  <a:pos x="8" y="189"/>
                </a:cxn>
                <a:cxn ang="0">
                  <a:pos x="1" y="229"/>
                </a:cxn>
                <a:cxn ang="0">
                  <a:pos x="572" y="175"/>
                </a:cxn>
              </a:cxnLst>
              <a:rect l="0" t="0" r="r" b="b"/>
              <a:pathLst>
                <a:path w="572" h="246">
                  <a:moveTo>
                    <a:pt x="567" y="158"/>
                  </a:moveTo>
                  <a:lnTo>
                    <a:pt x="561" y="142"/>
                  </a:lnTo>
                  <a:lnTo>
                    <a:pt x="553" y="125"/>
                  </a:lnTo>
                  <a:lnTo>
                    <a:pt x="544" y="111"/>
                  </a:lnTo>
                  <a:lnTo>
                    <a:pt x="533" y="97"/>
                  </a:lnTo>
                  <a:lnTo>
                    <a:pt x="521" y="83"/>
                  </a:lnTo>
                  <a:lnTo>
                    <a:pt x="508" y="70"/>
                  </a:lnTo>
                  <a:lnTo>
                    <a:pt x="493" y="59"/>
                  </a:lnTo>
                  <a:lnTo>
                    <a:pt x="478" y="48"/>
                  </a:lnTo>
                  <a:lnTo>
                    <a:pt x="461" y="38"/>
                  </a:lnTo>
                  <a:lnTo>
                    <a:pt x="443" y="30"/>
                  </a:lnTo>
                  <a:lnTo>
                    <a:pt x="426" y="22"/>
                  </a:lnTo>
                  <a:lnTo>
                    <a:pt x="407" y="15"/>
                  </a:lnTo>
                  <a:lnTo>
                    <a:pt x="387" y="10"/>
                  </a:lnTo>
                  <a:lnTo>
                    <a:pt x="366" y="6"/>
                  </a:lnTo>
                  <a:lnTo>
                    <a:pt x="346" y="2"/>
                  </a:lnTo>
                  <a:lnTo>
                    <a:pt x="325" y="1"/>
                  </a:lnTo>
                  <a:lnTo>
                    <a:pt x="323" y="8"/>
                  </a:lnTo>
                  <a:lnTo>
                    <a:pt x="320" y="15"/>
                  </a:lnTo>
                  <a:lnTo>
                    <a:pt x="318" y="23"/>
                  </a:lnTo>
                  <a:lnTo>
                    <a:pt x="316" y="30"/>
                  </a:lnTo>
                  <a:lnTo>
                    <a:pt x="334" y="31"/>
                  </a:lnTo>
                  <a:lnTo>
                    <a:pt x="351" y="33"/>
                  </a:lnTo>
                  <a:lnTo>
                    <a:pt x="370" y="36"/>
                  </a:lnTo>
                  <a:lnTo>
                    <a:pt x="386" y="40"/>
                  </a:lnTo>
                  <a:lnTo>
                    <a:pt x="403" y="45"/>
                  </a:lnTo>
                  <a:lnTo>
                    <a:pt x="418" y="51"/>
                  </a:lnTo>
                  <a:lnTo>
                    <a:pt x="434" y="58"/>
                  </a:lnTo>
                  <a:lnTo>
                    <a:pt x="448" y="64"/>
                  </a:lnTo>
                  <a:lnTo>
                    <a:pt x="462" y="73"/>
                  </a:lnTo>
                  <a:lnTo>
                    <a:pt x="476" y="82"/>
                  </a:lnTo>
                  <a:lnTo>
                    <a:pt x="487" y="92"/>
                  </a:lnTo>
                  <a:lnTo>
                    <a:pt x="499" y="102"/>
                  </a:lnTo>
                  <a:lnTo>
                    <a:pt x="509" y="113"/>
                  </a:lnTo>
                  <a:lnTo>
                    <a:pt x="517" y="125"/>
                  </a:lnTo>
                  <a:lnTo>
                    <a:pt x="525" y="138"/>
                  </a:lnTo>
                  <a:lnTo>
                    <a:pt x="532" y="151"/>
                  </a:lnTo>
                  <a:lnTo>
                    <a:pt x="522" y="152"/>
                  </a:lnTo>
                  <a:lnTo>
                    <a:pt x="502" y="154"/>
                  </a:lnTo>
                  <a:lnTo>
                    <a:pt x="477" y="158"/>
                  </a:lnTo>
                  <a:lnTo>
                    <a:pt x="445" y="161"/>
                  </a:lnTo>
                  <a:lnTo>
                    <a:pt x="409" y="166"/>
                  </a:lnTo>
                  <a:lnTo>
                    <a:pt x="369" y="170"/>
                  </a:lnTo>
                  <a:lnTo>
                    <a:pt x="327" y="176"/>
                  </a:lnTo>
                  <a:lnTo>
                    <a:pt x="283" y="182"/>
                  </a:lnTo>
                  <a:lnTo>
                    <a:pt x="240" y="187"/>
                  </a:lnTo>
                  <a:lnTo>
                    <a:pt x="198" y="192"/>
                  </a:lnTo>
                  <a:lnTo>
                    <a:pt x="158" y="197"/>
                  </a:lnTo>
                  <a:lnTo>
                    <a:pt x="122" y="201"/>
                  </a:lnTo>
                  <a:lnTo>
                    <a:pt x="90" y="206"/>
                  </a:lnTo>
                  <a:lnTo>
                    <a:pt x="64" y="210"/>
                  </a:lnTo>
                  <a:lnTo>
                    <a:pt x="45" y="212"/>
                  </a:lnTo>
                  <a:lnTo>
                    <a:pt x="35" y="213"/>
                  </a:lnTo>
                  <a:lnTo>
                    <a:pt x="38" y="197"/>
                  </a:lnTo>
                  <a:lnTo>
                    <a:pt x="44" y="181"/>
                  </a:lnTo>
                  <a:lnTo>
                    <a:pt x="51" y="165"/>
                  </a:lnTo>
                  <a:lnTo>
                    <a:pt x="60" y="150"/>
                  </a:lnTo>
                  <a:lnTo>
                    <a:pt x="70" y="135"/>
                  </a:lnTo>
                  <a:lnTo>
                    <a:pt x="82" y="121"/>
                  </a:lnTo>
                  <a:lnTo>
                    <a:pt x="96" y="107"/>
                  </a:lnTo>
                  <a:lnTo>
                    <a:pt x="111" y="94"/>
                  </a:lnTo>
                  <a:lnTo>
                    <a:pt x="126" y="83"/>
                  </a:lnTo>
                  <a:lnTo>
                    <a:pt x="143" y="73"/>
                  </a:lnTo>
                  <a:lnTo>
                    <a:pt x="160" y="63"/>
                  </a:lnTo>
                  <a:lnTo>
                    <a:pt x="180" y="54"/>
                  </a:lnTo>
                  <a:lnTo>
                    <a:pt x="199" y="47"/>
                  </a:lnTo>
                  <a:lnTo>
                    <a:pt x="220" y="40"/>
                  </a:lnTo>
                  <a:lnTo>
                    <a:pt x="241" y="36"/>
                  </a:lnTo>
                  <a:lnTo>
                    <a:pt x="263" y="32"/>
                  </a:lnTo>
                  <a:lnTo>
                    <a:pt x="270" y="31"/>
                  </a:lnTo>
                  <a:lnTo>
                    <a:pt x="275" y="31"/>
                  </a:lnTo>
                  <a:lnTo>
                    <a:pt x="282" y="30"/>
                  </a:lnTo>
                  <a:lnTo>
                    <a:pt x="289" y="30"/>
                  </a:lnTo>
                  <a:lnTo>
                    <a:pt x="295" y="30"/>
                  </a:lnTo>
                  <a:lnTo>
                    <a:pt x="302" y="30"/>
                  </a:lnTo>
                  <a:lnTo>
                    <a:pt x="309" y="30"/>
                  </a:lnTo>
                  <a:lnTo>
                    <a:pt x="316" y="30"/>
                  </a:lnTo>
                  <a:lnTo>
                    <a:pt x="318" y="23"/>
                  </a:lnTo>
                  <a:lnTo>
                    <a:pt x="320" y="15"/>
                  </a:lnTo>
                  <a:lnTo>
                    <a:pt x="323" y="8"/>
                  </a:lnTo>
                  <a:lnTo>
                    <a:pt x="325" y="1"/>
                  </a:lnTo>
                  <a:lnTo>
                    <a:pt x="317" y="1"/>
                  </a:lnTo>
                  <a:lnTo>
                    <a:pt x="308" y="0"/>
                  </a:lnTo>
                  <a:lnTo>
                    <a:pt x="299" y="0"/>
                  </a:lnTo>
                  <a:lnTo>
                    <a:pt x="291" y="0"/>
                  </a:lnTo>
                  <a:lnTo>
                    <a:pt x="283" y="1"/>
                  </a:lnTo>
                  <a:lnTo>
                    <a:pt x="275" y="1"/>
                  </a:lnTo>
                  <a:lnTo>
                    <a:pt x="267" y="2"/>
                  </a:lnTo>
                  <a:lnTo>
                    <a:pt x="259" y="3"/>
                  </a:lnTo>
                  <a:lnTo>
                    <a:pt x="259" y="3"/>
                  </a:lnTo>
                  <a:lnTo>
                    <a:pt x="234" y="8"/>
                  </a:lnTo>
                  <a:lnTo>
                    <a:pt x="208" y="14"/>
                  </a:lnTo>
                  <a:lnTo>
                    <a:pt x="184" y="21"/>
                  </a:lnTo>
                  <a:lnTo>
                    <a:pt x="161" y="30"/>
                  </a:lnTo>
                  <a:lnTo>
                    <a:pt x="139" y="41"/>
                  </a:lnTo>
                  <a:lnTo>
                    <a:pt x="119" y="53"/>
                  </a:lnTo>
                  <a:lnTo>
                    <a:pt x="99" y="67"/>
                  </a:lnTo>
                  <a:lnTo>
                    <a:pt x="81" y="82"/>
                  </a:lnTo>
                  <a:lnTo>
                    <a:pt x="64" y="97"/>
                  </a:lnTo>
                  <a:lnTo>
                    <a:pt x="50" y="114"/>
                  </a:lnTo>
                  <a:lnTo>
                    <a:pt x="36" y="131"/>
                  </a:lnTo>
                  <a:lnTo>
                    <a:pt x="25" y="150"/>
                  </a:lnTo>
                  <a:lnTo>
                    <a:pt x="16" y="169"/>
                  </a:lnTo>
                  <a:lnTo>
                    <a:pt x="8" y="189"/>
                  </a:lnTo>
                  <a:lnTo>
                    <a:pt x="3" y="208"/>
                  </a:lnTo>
                  <a:lnTo>
                    <a:pt x="1" y="229"/>
                  </a:lnTo>
                  <a:lnTo>
                    <a:pt x="0" y="246"/>
                  </a:lnTo>
                  <a:lnTo>
                    <a:pt x="572" y="175"/>
                  </a:lnTo>
                  <a:lnTo>
                    <a:pt x="567" y="158"/>
                  </a:lnTo>
                  <a:close/>
                </a:path>
              </a:pathLst>
            </a:custGeom>
            <a:solidFill>
              <a:srgbClr val="000000"/>
            </a:solidFill>
            <a:ln w="9525">
              <a:noFill/>
              <a:round/>
              <a:headEnd/>
              <a:tailEnd/>
            </a:ln>
          </p:spPr>
          <p:txBody>
            <a:bodyPr/>
            <a:lstStyle/>
            <a:p>
              <a:endParaRPr lang="en-US"/>
            </a:p>
          </p:txBody>
        </p:sp>
        <p:sp>
          <p:nvSpPr>
            <p:cNvPr id="22577" name="Freeform 49"/>
            <p:cNvSpPr>
              <a:spLocks/>
            </p:cNvSpPr>
            <p:nvPr/>
          </p:nvSpPr>
          <p:spPr bwMode="auto">
            <a:xfrm>
              <a:off x="5096" y="4135"/>
              <a:ext cx="273" cy="68"/>
            </a:xfrm>
            <a:custGeom>
              <a:avLst/>
              <a:gdLst/>
              <a:ahLst/>
              <a:cxnLst>
                <a:cxn ang="0">
                  <a:pos x="538" y="0"/>
                </a:cxn>
                <a:cxn ang="0">
                  <a:pos x="540" y="7"/>
                </a:cxn>
                <a:cxn ang="0">
                  <a:pos x="543" y="14"/>
                </a:cxn>
                <a:cxn ang="0">
                  <a:pos x="544" y="21"/>
                </a:cxn>
                <a:cxn ang="0">
                  <a:pos x="545" y="29"/>
                </a:cxn>
                <a:cxn ang="0">
                  <a:pos x="546" y="38"/>
                </a:cxn>
                <a:cxn ang="0">
                  <a:pos x="546" y="48"/>
                </a:cxn>
                <a:cxn ang="0">
                  <a:pos x="546" y="58"/>
                </a:cxn>
                <a:cxn ang="0">
                  <a:pos x="545" y="67"/>
                </a:cxn>
                <a:cxn ang="0">
                  <a:pos x="10" y="135"/>
                </a:cxn>
                <a:cxn ang="0">
                  <a:pos x="8" y="126"/>
                </a:cxn>
                <a:cxn ang="0">
                  <a:pos x="6" y="117"/>
                </a:cxn>
                <a:cxn ang="0">
                  <a:pos x="3" y="107"/>
                </a:cxn>
                <a:cxn ang="0">
                  <a:pos x="1" y="98"/>
                </a:cxn>
                <a:cxn ang="0">
                  <a:pos x="0" y="90"/>
                </a:cxn>
                <a:cxn ang="0">
                  <a:pos x="0" y="82"/>
                </a:cxn>
                <a:cxn ang="0">
                  <a:pos x="0" y="75"/>
                </a:cxn>
                <a:cxn ang="0">
                  <a:pos x="1" y="67"/>
                </a:cxn>
                <a:cxn ang="0">
                  <a:pos x="538" y="0"/>
                </a:cxn>
              </a:cxnLst>
              <a:rect l="0" t="0" r="r" b="b"/>
              <a:pathLst>
                <a:path w="546" h="135">
                  <a:moveTo>
                    <a:pt x="538" y="0"/>
                  </a:moveTo>
                  <a:lnTo>
                    <a:pt x="540" y="7"/>
                  </a:lnTo>
                  <a:lnTo>
                    <a:pt x="543" y="14"/>
                  </a:lnTo>
                  <a:lnTo>
                    <a:pt x="544" y="21"/>
                  </a:lnTo>
                  <a:lnTo>
                    <a:pt x="545" y="29"/>
                  </a:lnTo>
                  <a:lnTo>
                    <a:pt x="546" y="38"/>
                  </a:lnTo>
                  <a:lnTo>
                    <a:pt x="546" y="48"/>
                  </a:lnTo>
                  <a:lnTo>
                    <a:pt x="546" y="58"/>
                  </a:lnTo>
                  <a:lnTo>
                    <a:pt x="545" y="67"/>
                  </a:lnTo>
                  <a:lnTo>
                    <a:pt x="10" y="135"/>
                  </a:lnTo>
                  <a:lnTo>
                    <a:pt x="8" y="126"/>
                  </a:lnTo>
                  <a:lnTo>
                    <a:pt x="6" y="117"/>
                  </a:lnTo>
                  <a:lnTo>
                    <a:pt x="3" y="107"/>
                  </a:lnTo>
                  <a:lnTo>
                    <a:pt x="1" y="98"/>
                  </a:lnTo>
                  <a:lnTo>
                    <a:pt x="0" y="90"/>
                  </a:lnTo>
                  <a:lnTo>
                    <a:pt x="0" y="82"/>
                  </a:lnTo>
                  <a:lnTo>
                    <a:pt x="0" y="75"/>
                  </a:lnTo>
                  <a:lnTo>
                    <a:pt x="1" y="67"/>
                  </a:lnTo>
                  <a:lnTo>
                    <a:pt x="538" y="0"/>
                  </a:lnTo>
                  <a:close/>
                </a:path>
              </a:pathLst>
            </a:custGeom>
            <a:solidFill>
              <a:srgbClr val="FCBC9E"/>
            </a:solidFill>
            <a:ln w="9525">
              <a:noFill/>
              <a:round/>
              <a:headEnd/>
              <a:tailEnd/>
            </a:ln>
          </p:spPr>
          <p:txBody>
            <a:bodyPr/>
            <a:lstStyle/>
            <a:p>
              <a:endParaRPr lang="en-US"/>
            </a:p>
          </p:txBody>
        </p:sp>
        <p:sp>
          <p:nvSpPr>
            <p:cNvPr id="22578" name="Freeform 50"/>
            <p:cNvSpPr>
              <a:spLocks/>
            </p:cNvSpPr>
            <p:nvPr/>
          </p:nvSpPr>
          <p:spPr bwMode="auto">
            <a:xfrm>
              <a:off x="5088" y="4125"/>
              <a:ext cx="290" cy="86"/>
            </a:xfrm>
            <a:custGeom>
              <a:avLst/>
              <a:gdLst/>
              <a:ahLst/>
              <a:cxnLst>
                <a:cxn ang="0">
                  <a:pos x="567" y="0"/>
                </a:cxn>
                <a:cxn ang="0">
                  <a:pos x="434" y="18"/>
                </a:cxn>
                <a:cxn ang="0">
                  <a:pos x="455" y="48"/>
                </a:cxn>
                <a:cxn ang="0">
                  <a:pos x="492" y="44"/>
                </a:cxn>
                <a:cxn ang="0">
                  <a:pos x="519" y="40"/>
                </a:cxn>
                <a:cxn ang="0">
                  <a:pos x="537" y="38"/>
                </a:cxn>
                <a:cxn ang="0">
                  <a:pos x="542" y="42"/>
                </a:cxn>
                <a:cxn ang="0">
                  <a:pos x="545" y="49"/>
                </a:cxn>
                <a:cxn ang="0">
                  <a:pos x="545" y="55"/>
                </a:cxn>
                <a:cxn ang="0">
                  <a:pos x="546" y="62"/>
                </a:cxn>
                <a:cxn ang="0">
                  <a:pos x="546" y="68"/>
                </a:cxn>
                <a:cxn ang="0">
                  <a:pos x="546" y="70"/>
                </a:cxn>
                <a:cxn ang="0">
                  <a:pos x="537" y="72"/>
                </a:cxn>
                <a:cxn ang="0">
                  <a:pos x="492" y="78"/>
                </a:cxn>
                <a:cxn ang="0">
                  <a:pos x="423" y="87"/>
                </a:cxn>
                <a:cxn ang="0">
                  <a:pos x="337" y="98"/>
                </a:cxn>
                <a:cxn ang="0">
                  <a:pos x="247" y="109"/>
                </a:cxn>
                <a:cxn ang="0">
                  <a:pos x="163" y="121"/>
                </a:cxn>
                <a:cxn ang="0">
                  <a:pos x="93" y="129"/>
                </a:cxn>
                <a:cxn ang="0">
                  <a:pos x="48" y="135"/>
                </a:cxn>
                <a:cxn ang="0">
                  <a:pos x="38" y="130"/>
                </a:cxn>
                <a:cxn ang="0">
                  <a:pos x="36" y="120"/>
                </a:cxn>
                <a:cxn ang="0">
                  <a:pos x="34" y="114"/>
                </a:cxn>
                <a:cxn ang="0">
                  <a:pos x="34" y="106"/>
                </a:cxn>
                <a:cxn ang="0">
                  <a:pos x="40" y="100"/>
                </a:cxn>
                <a:cxn ang="0">
                  <a:pos x="65" y="98"/>
                </a:cxn>
                <a:cxn ang="0">
                  <a:pos x="106" y="92"/>
                </a:cxn>
                <a:cxn ang="0">
                  <a:pos x="158" y="85"/>
                </a:cxn>
                <a:cxn ang="0">
                  <a:pos x="218" y="78"/>
                </a:cxn>
                <a:cxn ang="0">
                  <a:pos x="281" y="70"/>
                </a:cxn>
                <a:cxn ang="0">
                  <a:pos x="345" y="62"/>
                </a:cxn>
                <a:cxn ang="0">
                  <a:pos x="406" y="54"/>
                </a:cxn>
                <a:cxn ang="0">
                  <a:pos x="434" y="18"/>
                </a:cxn>
                <a:cxn ang="0">
                  <a:pos x="1" y="86"/>
                </a:cxn>
                <a:cxn ang="0">
                  <a:pos x="3" y="130"/>
                </a:cxn>
                <a:cxn ang="0">
                  <a:pos x="8" y="149"/>
                </a:cxn>
                <a:cxn ang="0">
                  <a:pos x="16" y="171"/>
                </a:cxn>
                <a:cxn ang="0">
                  <a:pos x="577" y="87"/>
                </a:cxn>
                <a:cxn ang="0">
                  <a:pos x="578" y="67"/>
                </a:cxn>
                <a:cxn ang="0">
                  <a:pos x="577" y="46"/>
                </a:cxn>
              </a:cxnLst>
              <a:rect l="0" t="0" r="r" b="b"/>
              <a:pathLst>
                <a:path w="578" h="171">
                  <a:moveTo>
                    <a:pt x="577" y="46"/>
                  </a:moveTo>
                  <a:lnTo>
                    <a:pt x="567" y="0"/>
                  </a:lnTo>
                  <a:lnTo>
                    <a:pt x="552" y="3"/>
                  </a:lnTo>
                  <a:lnTo>
                    <a:pt x="434" y="18"/>
                  </a:lnTo>
                  <a:lnTo>
                    <a:pt x="434" y="50"/>
                  </a:lnTo>
                  <a:lnTo>
                    <a:pt x="455" y="48"/>
                  </a:lnTo>
                  <a:lnTo>
                    <a:pt x="474" y="46"/>
                  </a:lnTo>
                  <a:lnTo>
                    <a:pt x="492" y="44"/>
                  </a:lnTo>
                  <a:lnTo>
                    <a:pt x="507" y="41"/>
                  </a:lnTo>
                  <a:lnTo>
                    <a:pt x="519" y="40"/>
                  </a:lnTo>
                  <a:lnTo>
                    <a:pt x="530" y="39"/>
                  </a:lnTo>
                  <a:lnTo>
                    <a:pt x="537" y="38"/>
                  </a:lnTo>
                  <a:lnTo>
                    <a:pt x="541" y="38"/>
                  </a:lnTo>
                  <a:lnTo>
                    <a:pt x="542" y="42"/>
                  </a:lnTo>
                  <a:lnTo>
                    <a:pt x="544" y="46"/>
                  </a:lnTo>
                  <a:lnTo>
                    <a:pt x="545" y="49"/>
                  </a:lnTo>
                  <a:lnTo>
                    <a:pt x="545" y="50"/>
                  </a:lnTo>
                  <a:lnTo>
                    <a:pt x="545" y="55"/>
                  </a:lnTo>
                  <a:lnTo>
                    <a:pt x="546" y="58"/>
                  </a:lnTo>
                  <a:lnTo>
                    <a:pt x="546" y="62"/>
                  </a:lnTo>
                  <a:lnTo>
                    <a:pt x="546" y="67"/>
                  </a:lnTo>
                  <a:lnTo>
                    <a:pt x="546" y="68"/>
                  </a:lnTo>
                  <a:lnTo>
                    <a:pt x="546" y="69"/>
                  </a:lnTo>
                  <a:lnTo>
                    <a:pt x="546" y="70"/>
                  </a:lnTo>
                  <a:lnTo>
                    <a:pt x="546" y="71"/>
                  </a:lnTo>
                  <a:lnTo>
                    <a:pt x="537" y="72"/>
                  </a:lnTo>
                  <a:lnTo>
                    <a:pt x="518" y="75"/>
                  </a:lnTo>
                  <a:lnTo>
                    <a:pt x="492" y="78"/>
                  </a:lnTo>
                  <a:lnTo>
                    <a:pt x="459" y="83"/>
                  </a:lnTo>
                  <a:lnTo>
                    <a:pt x="423" y="87"/>
                  </a:lnTo>
                  <a:lnTo>
                    <a:pt x="381" y="93"/>
                  </a:lnTo>
                  <a:lnTo>
                    <a:pt x="337" y="98"/>
                  </a:lnTo>
                  <a:lnTo>
                    <a:pt x="292" y="103"/>
                  </a:lnTo>
                  <a:lnTo>
                    <a:pt x="247" y="109"/>
                  </a:lnTo>
                  <a:lnTo>
                    <a:pt x="205" y="115"/>
                  </a:lnTo>
                  <a:lnTo>
                    <a:pt x="163" y="121"/>
                  </a:lnTo>
                  <a:lnTo>
                    <a:pt x="125" y="125"/>
                  </a:lnTo>
                  <a:lnTo>
                    <a:pt x="93" y="129"/>
                  </a:lnTo>
                  <a:lnTo>
                    <a:pt x="68" y="132"/>
                  </a:lnTo>
                  <a:lnTo>
                    <a:pt x="48" y="135"/>
                  </a:lnTo>
                  <a:lnTo>
                    <a:pt x="39" y="136"/>
                  </a:lnTo>
                  <a:lnTo>
                    <a:pt x="38" y="130"/>
                  </a:lnTo>
                  <a:lnTo>
                    <a:pt x="37" y="125"/>
                  </a:lnTo>
                  <a:lnTo>
                    <a:pt x="36" y="120"/>
                  </a:lnTo>
                  <a:lnTo>
                    <a:pt x="34" y="115"/>
                  </a:lnTo>
                  <a:lnTo>
                    <a:pt x="34" y="114"/>
                  </a:lnTo>
                  <a:lnTo>
                    <a:pt x="34" y="110"/>
                  </a:lnTo>
                  <a:lnTo>
                    <a:pt x="34" y="106"/>
                  </a:lnTo>
                  <a:lnTo>
                    <a:pt x="34" y="101"/>
                  </a:lnTo>
                  <a:lnTo>
                    <a:pt x="40" y="100"/>
                  </a:lnTo>
                  <a:lnTo>
                    <a:pt x="51" y="99"/>
                  </a:lnTo>
                  <a:lnTo>
                    <a:pt x="65" y="98"/>
                  </a:lnTo>
                  <a:lnTo>
                    <a:pt x="84" y="95"/>
                  </a:lnTo>
                  <a:lnTo>
                    <a:pt x="106" y="92"/>
                  </a:lnTo>
                  <a:lnTo>
                    <a:pt x="131" y="88"/>
                  </a:lnTo>
                  <a:lnTo>
                    <a:pt x="158" y="85"/>
                  </a:lnTo>
                  <a:lnTo>
                    <a:pt x="188" y="82"/>
                  </a:lnTo>
                  <a:lnTo>
                    <a:pt x="218" y="78"/>
                  </a:lnTo>
                  <a:lnTo>
                    <a:pt x="249" y="73"/>
                  </a:lnTo>
                  <a:lnTo>
                    <a:pt x="281" y="70"/>
                  </a:lnTo>
                  <a:lnTo>
                    <a:pt x="313" y="65"/>
                  </a:lnTo>
                  <a:lnTo>
                    <a:pt x="345" y="62"/>
                  </a:lnTo>
                  <a:lnTo>
                    <a:pt x="377" y="57"/>
                  </a:lnTo>
                  <a:lnTo>
                    <a:pt x="406" y="54"/>
                  </a:lnTo>
                  <a:lnTo>
                    <a:pt x="434" y="50"/>
                  </a:lnTo>
                  <a:lnTo>
                    <a:pt x="434" y="18"/>
                  </a:lnTo>
                  <a:lnTo>
                    <a:pt x="0" y="72"/>
                  </a:lnTo>
                  <a:lnTo>
                    <a:pt x="1" y="86"/>
                  </a:lnTo>
                  <a:lnTo>
                    <a:pt x="1" y="120"/>
                  </a:lnTo>
                  <a:lnTo>
                    <a:pt x="3" y="130"/>
                  </a:lnTo>
                  <a:lnTo>
                    <a:pt x="6" y="139"/>
                  </a:lnTo>
                  <a:lnTo>
                    <a:pt x="8" y="149"/>
                  </a:lnTo>
                  <a:lnTo>
                    <a:pt x="11" y="160"/>
                  </a:lnTo>
                  <a:lnTo>
                    <a:pt x="16" y="171"/>
                  </a:lnTo>
                  <a:lnTo>
                    <a:pt x="576" y="100"/>
                  </a:lnTo>
                  <a:lnTo>
                    <a:pt x="577" y="87"/>
                  </a:lnTo>
                  <a:lnTo>
                    <a:pt x="578" y="77"/>
                  </a:lnTo>
                  <a:lnTo>
                    <a:pt x="578" y="67"/>
                  </a:lnTo>
                  <a:lnTo>
                    <a:pt x="578" y="56"/>
                  </a:lnTo>
                  <a:lnTo>
                    <a:pt x="577" y="46"/>
                  </a:lnTo>
                  <a:close/>
                </a:path>
              </a:pathLst>
            </a:custGeom>
            <a:solidFill>
              <a:srgbClr val="000000"/>
            </a:solidFill>
            <a:ln w="9525">
              <a:noFill/>
              <a:round/>
              <a:headEnd/>
              <a:tailEnd/>
            </a:ln>
          </p:spPr>
          <p:txBody>
            <a:bodyPr/>
            <a:lstStyle/>
            <a:p>
              <a:endParaRPr lang="en-US"/>
            </a:p>
          </p:txBody>
        </p:sp>
        <p:sp>
          <p:nvSpPr>
            <p:cNvPr id="22579" name="Freeform 51"/>
            <p:cNvSpPr>
              <a:spLocks/>
            </p:cNvSpPr>
            <p:nvPr/>
          </p:nvSpPr>
          <p:spPr bwMode="auto">
            <a:xfrm>
              <a:off x="5164" y="3824"/>
              <a:ext cx="333" cy="323"/>
            </a:xfrm>
            <a:custGeom>
              <a:avLst/>
              <a:gdLst/>
              <a:ahLst/>
              <a:cxnLst>
                <a:cxn ang="0">
                  <a:pos x="666" y="12"/>
                </a:cxn>
                <a:cxn ang="0">
                  <a:pos x="667" y="53"/>
                </a:cxn>
                <a:cxn ang="0">
                  <a:pos x="661" y="112"/>
                </a:cxn>
                <a:cxn ang="0">
                  <a:pos x="633" y="164"/>
                </a:cxn>
                <a:cxn ang="0">
                  <a:pos x="592" y="187"/>
                </a:cxn>
                <a:cxn ang="0">
                  <a:pos x="540" y="198"/>
                </a:cxn>
                <a:cxn ang="0">
                  <a:pos x="473" y="209"/>
                </a:cxn>
                <a:cxn ang="0">
                  <a:pos x="397" y="218"/>
                </a:cxn>
                <a:cxn ang="0">
                  <a:pos x="321" y="225"/>
                </a:cxn>
                <a:cxn ang="0">
                  <a:pos x="252" y="231"/>
                </a:cxn>
                <a:cxn ang="0">
                  <a:pos x="199" y="234"/>
                </a:cxn>
                <a:cxn ang="0">
                  <a:pos x="169" y="236"/>
                </a:cxn>
                <a:cxn ang="0">
                  <a:pos x="167" y="239"/>
                </a:cxn>
                <a:cxn ang="0">
                  <a:pos x="184" y="258"/>
                </a:cxn>
                <a:cxn ang="0">
                  <a:pos x="214" y="293"/>
                </a:cxn>
                <a:cxn ang="0">
                  <a:pos x="252" y="342"/>
                </a:cxn>
                <a:cxn ang="0">
                  <a:pos x="296" y="401"/>
                </a:cxn>
                <a:cxn ang="0">
                  <a:pos x="340" y="468"/>
                </a:cxn>
                <a:cxn ang="0">
                  <a:pos x="380" y="538"/>
                </a:cxn>
                <a:cxn ang="0">
                  <a:pos x="412" y="612"/>
                </a:cxn>
                <a:cxn ang="0">
                  <a:pos x="421" y="645"/>
                </a:cxn>
                <a:cxn ang="0">
                  <a:pos x="394" y="633"/>
                </a:cxn>
                <a:cxn ang="0">
                  <a:pos x="346" y="611"/>
                </a:cxn>
                <a:cxn ang="0">
                  <a:pos x="284" y="584"/>
                </a:cxn>
                <a:cxn ang="0">
                  <a:pos x="214" y="555"/>
                </a:cxn>
                <a:cxn ang="0">
                  <a:pos x="143" y="529"/>
                </a:cxn>
                <a:cxn ang="0">
                  <a:pos x="77" y="509"/>
                </a:cxn>
                <a:cxn ang="0">
                  <a:pos x="23" y="500"/>
                </a:cxn>
                <a:cxn ang="0">
                  <a:pos x="2" y="452"/>
                </a:cxn>
                <a:cxn ang="0">
                  <a:pos x="0" y="227"/>
                </a:cxn>
                <a:cxn ang="0">
                  <a:pos x="1" y="148"/>
                </a:cxn>
                <a:cxn ang="0">
                  <a:pos x="9" y="125"/>
                </a:cxn>
                <a:cxn ang="0">
                  <a:pos x="25" y="106"/>
                </a:cxn>
                <a:cxn ang="0">
                  <a:pos x="49" y="96"/>
                </a:cxn>
                <a:cxn ang="0">
                  <a:pos x="76" y="95"/>
                </a:cxn>
                <a:cxn ang="0">
                  <a:pos x="118" y="91"/>
                </a:cxn>
                <a:cxn ang="0">
                  <a:pos x="181" y="86"/>
                </a:cxn>
                <a:cxn ang="0">
                  <a:pos x="252" y="79"/>
                </a:cxn>
                <a:cxn ang="0">
                  <a:pos x="326" y="71"/>
                </a:cxn>
                <a:cxn ang="0">
                  <a:pos x="394" y="64"/>
                </a:cxn>
                <a:cxn ang="0">
                  <a:pos x="448" y="58"/>
                </a:cxn>
                <a:cxn ang="0">
                  <a:pos x="478" y="54"/>
                </a:cxn>
                <a:cxn ang="0">
                  <a:pos x="482" y="0"/>
                </a:cxn>
              </a:cxnLst>
              <a:rect l="0" t="0" r="r" b="b"/>
              <a:pathLst>
                <a:path w="667" h="648">
                  <a:moveTo>
                    <a:pt x="664" y="6"/>
                  </a:moveTo>
                  <a:lnTo>
                    <a:pt x="666" y="12"/>
                  </a:lnTo>
                  <a:lnTo>
                    <a:pt x="667" y="29"/>
                  </a:lnTo>
                  <a:lnTo>
                    <a:pt x="667" y="53"/>
                  </a:lnTo>
                  <a:lnTo>
                    <a:pt x="666" y="81"/>
                  </a:lnTo>
                  <a:lnTo>
                    <a:pt x="661" y="112"/>
                  </a:lnTo>
                  <a:lnTo>
                    <a:pt x="651" y="140"/>
                  </a:lnTo>
                  <a:lnTo>
                    <a:pt x="633" y="164"/>
                  </a:lnTo>
                  <a:lnTo>
                    <a:pt x="609" y="181"/>
                  </a:lnTo>
                  <a:lnTo>
                    <a:pt x="592" y="187"/>
                  </a:lnTo>
                  <a:lnTo>
                    <a:pt x="569" y="193"/>
                  </a:lnTo>
                  <a:lnTo>
                    <a:pt x="540" y="198"/>
                  </a:lnTo>
                  <a:lnTo>
                    <a:pt x="508" y="204"/>
                  </a:lnTo>
                  <a:lnTo>
                    <a:pt x="473" y="209"/>
                  </a:lnTo>
                  <a:lnTo>
                    <a:pt x="435" y="213"/>
                  </a:lnTo>
                  <a:lnTo>
                    <a:pt x="397" y="218"/>
                  </a:lnTo>
                  <a:lnTo>
                    <a:pt x="359" y="221"/>
                  </a:lnTo>
                  <a:lnTo>
                    <a:pt x="321" y="225"/>
                  </a:lnTo>
                  <a:lnTo>
                    <a:pt x="285" y="227"/>
                  </a:lnTo>
                  <a:lnTo>
                    <a:pt x="252" y="231"/>
                  </a:lnTo>
                  <a:lnTo>
                    <a:pt x="223" y="233"/>
                  </a:lnTo>
                  <a:lnTo>
                    <a:pt x="199" y="234"/>
                  </a:lnTo>
                  <a:lnTo>
                    <a:pt x="181" y="235"/>
                  </a:lnTo>
                  <a:lnTo>
                    <a:pt x="169" y="236"/>
                  </a:lnTo>
                  <a:lnTo>
                    <a:pt x="164" y="236"/>
                  </a:lnTo>
                  <a:lnTo>
                    <a:pt x="167" y="239"/>
                  </a:lnTo>
                  <a:lnTo>
                    <a:pt x="174" y="247"/>
                  </a:lnTo>
                  <a:lnTo>
                    <a:pt x="184" y="258"/>
                  </a:lnTo>
                  <a:lnTo>
                    <a:pt x="197" y="273"/>
                  </a:lnTo>
                  <a:lnTo>
                    <a:pt x="214" y="293"/>
                  </a:lnTo>
                  <a:lnTo>
                    <a:pt x="232" y="316"/>
                  </a:lnTo>
                  <a:lnTo>
                    <a:pt x="252" y="342"/>
                  </a:lnTo>
                  <a:lnTo>
                    <a:pt x="274" y="370"/>
                  </a:lnTo>
                  <a:lnTo>
                    <a:pt x="296" y="401"/>
                  </a:lnTo>
                  <a:lnTo>
                    <a:pt x="318" y="433"/>
                  </a:lnTo>
                  <a:lnTo>
                    <a:pt x="340" y="468"/>
                  </a:lnTo>
                  <a:lnTo>
                    <a:pt x="360" y="502"/>
                  </a:lnTo>
                  <a:lnTo>
                    <a:pt x="380" y="538"/>
                  </a:lnTo>
                  <a:lnTo>
                    <a:pt x="397" y="575"/>
                  </a:lnTo>
                  <a:lnTo>
                    <a:pt x="412" y="612"/>
                  </a:lnTo>
                  <a:lnTo>
                    <a:pt x="425" y="648"/>
                  </a:lnTo>
                  <a:lnTo>
                    <a:pt x="421" y="645"/>
                  </a:lnTo>
                  <a:lnTo>
                    <a:pt x="411" y="641"/>
                  </a:lnTo>
                  <a:lnTo>
                    <a:pt x="394" y="633"/>
                  </a:lnTo>
                  <a:lnTo>
                    <a:pt x="372" y="623"/>
                  </a:lnTo>
                  <a:lnTo>
                    <a:pt x="346" y="611"/>
                  </a:lnTo>
                  <a:lnTo>
                    <a:pt x="317" y="598"/>
                  </a:lnTo>
                  <a:lnTo>
                    <a:pt x="284" y="584"/>
                  </a:lnTo>
                  <a:lnTo>
                    <a:pt x="250" y="569"/>
                  </a:lnTo>
                  <a:lnTo>
                    <a:pt x="214" y="555"/>
                  </a:lnTo>
                  <a:lnTo>
                    <a:pt x="178" y="542"/>
                  </a:lnTo>
                  <a:lnTo>
                    <a:pt x="143" y="529"/>
                  </a:lnTo>
                  <a:lnTo>
                    <a:pt x="108" y="519"/>
                  </a:lnTo>
                  <a:lnTo>
                    <a:pt x="77" y="509"/>
                  </a:lnTo>
                  <a:lnTo>
                    <a:pt x="48" y="504"/>
                  </a:lnTo>
                  <a:lnTo>
                    <a:pt x="23" y="500"/>
                  </a:lnTo>
                  <a:lnTo>
                    <a:pt x="2" y="500"/>
                  </a:lnTo>
                  <a:lnTo>
                    <a:pt x="2" y="452"/>
                  </a:lnTo>
                  <a:lnTo>
                    <a:pt x="1" y="342"/>
                  </a:lnTo>
                  <a:lnTo>
                    <a:pt x="0" y="227"/>
                  </a:lnTo>
                  <a:lnTo>
                    <a:pt x="0" y="160"/>
                  </a:lnTo>
                  <a:lnTo>
                    <a:pt x="1" y="148"/>
                  </a:lnTo>
                  <a:lnTo>
                    <a:pt x="3" y="136"/>
                  </a:lnTo>
                  <a:lnTo>
                    <a:pt x="9" y="125"/>
                  </a:lnTo>
                  <a:lnTo>
                    <a:pt x="16" y="115"/>
                  </a:lnTo>
                  <a:lnTo>
                    <a:pt x="25" y="106"/>
                  </a:lnTo>
                  <a:lnTo>
                    <a:pt x="35" y="101"/>
                  </a:lnTo>
                  <a:lnTo>
                    <a:pt x="49" y="96"/>
                  </a:lnTo>
                  <a:lnTo>
                    <a:pt x="64" y="95"/>
                  </a:lnTo>
                  <a:lnTo>
                    <a:pt x="76" y="95"/>
                  </a:lnTo>
                  <a:lnTo>
                    <a:pt x="94" y="92"/>
                  </a:lnTo>
                  <a:lnTo>
                    <a:pt x="118" y="91"/>
                  </a:lnTo>
                  <a:lnTo>
                    <a:pt x="147" y="89"/>
                  </a:lnTo>
                  <a:lnTo>
                    <a:pt x="181" y="86"/>
                  </a:lnTo>
                  <a:lnTo>
                    <a:pt x="215" y="82"/>
                  </a:lnTo>
                  <a:lnTo>
                    <a:pt x="252" y="79"/>
                  </a:lnTo>
                  <a:lnTo>
                    <a:pt x="289" y="74"/>
                  </a:lnTo>
                  <a:lnTo>
                    <a:pt x="326" y="71"/>
                  </a:lnTo>
                  <a:lnTo>
                    <a:pt x="361" y="67"/>
                  </a:lnTo>
                  <a:lnTo>
                    <a:pt x="394" y="64"/>
                  </a:lnTo>
                  <a:lnTo>
                    <a:pt x="422" y="60"/>
                  </a:lnTo>
                  <a:lnTo>
                    <a:pt x="448" y="58"/>
                  </a:lnTo>
                  <a:lnTo>
                    <a:pt x="466" y="57"/>
                  </a:lnTo>
                  <a:lnTo>
                    <a:pt x="478" y="54"/>
                  </a:lnTo>
                  <a:lnTo>
                    <a:pt x="482" y="54"/>
                  </a:lnTo>
                  <a:lnTo>
                    <a:pt x="482" y="0"/>
                  </a:lnTo>
                  <a:lnTo>
                    <a:pt x="664" y="6"/>
                  </a:lnTo>
                  <a:close/>
                </a:path>
              </a:pathLst>
            </a:custGeom>
            <a:solidFill>
              <a:srgbClr val="44A8B5"/>
            </a:solidFill>
            <a:ln w="9525">
              <a:noFill/>
              <a:round/>
              <a:headEnd/>
              <a:tailEnd/>
            </a:ln>
          </p:spPr>
          <p:txBody>
            <a:bodyPr/>
            <a:lstStyle/>
            <a:p>
              <a:endParaRPr lang="en-US"/>
            </a:p>
          </p:txBody>
        </p:sp>
        <p:sp>
          <p:nvSpPr>
            <p:cNvPr id="22580" name="Freeform 52"/>
            <p:cNvSpPr>
              <a:spLocks/>
            </p:cNvSpPr>
            <p:nvPr/>
          </p:nvSpPr>
          <p:spPr bwMode="auto">
            <a:xfrm>
              <a:off x="5158" y="3818"/>
              <a:ext cx="346" cy="335"/>
            </a:xfrm>
            <a:custGeom>
              <a:avLst/>
              <a:gdLst/>
              <a:ahLst/>
              <a:cxnLst>
                <a:cxn ang="0">
                  <a:pos x="679" y="6"/>
                </a:cxn>
                <a:cxn ang="0">
                  <a:pos x="588" y="26"/>
                </a:cxn>
                <a:cxn ang="0">
                  <a:pos x="647" y="29"/>
                </a:cxn>
                <a:cxn ang="0">
                  <a:pos x="668" y="44"/>
                </a:cxn>
                <a:cxn ang="0">
                  <a:pos x="664" y="114"/>
                </a:cxn>
                <a:cxn ang="0">
                  <a:pos x="618" y="182"/>
                </a:cxn>
                <a:cxn ang="0">
                  <a:pos x="484" y="208"/>
                </a:cxn>
                <a:cxn ang="0">
                  <a:pos x="298" y="227"/>
                </a:cxn>
                <a:cxn ang="0">
                  <a:pos x="181" y="236"/>
                </a:cxn>
                <a:cxn ang="0">
                  <a:pos x="165" y="243"/>
                </a:cxn>
                <a:cxn ang="0">
                  <a:pos x="164" y="250"/>
                </a:cxn>
                <a:cxn ang="0">
                  <a:pos x="177" y="266"/>
                </a:cxn>
                <a:cxn ang="0">
                  <a:pos x="250" y="353"/>
                </a:cxn>
                <a:cxn ang="0">
                  <a:pos x="351" y="501"/>
                </a:cxn>
                <a:cxn ang="0">
                  <a:pos x="401" y="629"/>
                </a:cxn>
                <a:cxn ang="0">
                  <a:pos x="286" y="577"/>
                </a:cxn>
                <a:cxn ang="0">
                  <a:pos x="143" y="524"/>
                </a:cxn>
                <a:cxn ang="0">
                  <a:pos x="27" y="498"/>
                </a:cxn>
                <a:cxn ang="0">
                  <a:pos x="25" y="161"/>
                </a:cxn>
                <a:cxn ang="0">
                  <a:pos x="53" y="123"/>
                </a:cxn>
                <a:cxn ang="0">
                  <a:pos x="130" y="115"/>
                </a:cxn>
                <a:cxn ang="0">
                  <a:pos x="297" y="98"/>
                </a:cxn>
                <a:cxn ang="0">
                  <a:pos x="455" y="82"/>
                </a:cxn>
                <a:cxn ang="0">
                  <a:pos x="503" y="74"/>
                </a:cxn>
                <a:cxn ang="0">
                  <a:pos x="507" y="37"/>
                </a:cxn>
                <a:cxn ang="0">
                  <a:pos x="538" y="25"/>
                </a:cxn>
                <a:cxn ang="0">
                  <a:pos x="588" y="21"/>
                </a:cxn>
                <a:cxn ang="0">
                  <a:pos x="493" y="0"/>
                </a:cxn>
                <a:cxn ang="0">
                  <a:pos x="484" y="7"/>
                </a:cxn>
                <a:cxn ang="0">
                  <a:pos x="483" y="41"/>
                </a:cxn>
                <a:cxn ang="0">
                  <a:pos x="400" y="63"/>
                </a:cxn>
                <a:cxn ang="0">
                  <a:pos x="239" y="79"/>
                </a:cxn>
                <a:cxn ang="0">
                  <a:pos x="103" y="92"/>
                </a:cxn>
                <a:cxn ang="0">
                  <a:pos x="30" y="108"/>
                </a:cxn>
                <a:cxn ang="0">
                  <a:pos x="0" y="171"/>
                </a:cxn>
                <a:cxn ang="0">
                  <a:pos x="7" y="520"/>
                </a:cxn>
                <a:cxn ang="0">
                  <a:pos x="36" y="524"/>
                </a:cxn>
                <a:cxn ang="0">
                  <a:pos x="187" y="564"/>
                </a:cxn>
                <a:cxn ang="0">
                  <a:pos x="354" y="632"/>
                </a:cxn>
                <a:cxn ang="0">
                  <a:pos x="433" y="669"/>
                </a:cxn>
                <a:cxn ang="0">
                  <a:pos x="447" y="665"/>
                </a:cxn>
                <a:cxn ang="0">
                  <a:pos x="450" y="656"/>
                </a:cxn>
                <a:cxn ang="0">
                  <a:pos x="414" y="563"/>
                </a:cxn>
                <a:cxn ang="0">
                  <a:pos x="327" y="417"/>
                </a:cxn>
                <a:cxn ang="0">
                  <a:pos x="240" y="303"/>
                </a:cxn>
                <a:cxn ang="0">
                  <a:pos x="242" y="257"/>
                </a:cxn>
                <a:cxn ang="0">
                  <a:pos x="389" y="243"/>
                </a:cxn>
                <a:cxn ang="0">
                  <a:pos x="545" y="223"/>
                </a:cxn>
                <a:cxn ang="0">
                  <a:pos x="646" y="193"/>
                </a:cxn>
                <a:cxn ang="0">
                  <a:pos x="690" y="101"/>
                </a:cxn>
                <a:cxn ang="0">
                  <a:pos x="690" y="19"/>
                </a:cxn>
              </a:cxnLst>
              <a:rect l="0" t="0" r="r" b="b"/>
              <a:pathLst>
                <a:path w="692" h="670">
                  <a:moveTo>
                    <a:pt x="690" y="15"/>
                  </a:moveTo>
                  <a:lnTo>
                    <a:pt x="689" y="11"/>
                  </a:lnTo>
                  <a:lnTo>
                    <a:pt x="687" y="8"/>
                  </a:lnTo>
                  <a:lnTo>
                    <a:pt x="683" y="7"/>
                  </a:lnTo>
                  <a:lnTo>
                    <a:pt x="679" y="6"/>
                  </a:lnTo>
                  <a:lnTo>
                    <a:pt x="588" y="2"/>
                  </a:lnTo>
                  <a:lnTo>
                    <a:pt x="588" y="8"/>
                  </a:lnTo>
                  <a:lnTo>
                    <a:pt x="588" y="14"/>
                  </a:lnTo>
                  <a:lnTo>
                    <a:pt x="588" y="21"/>
                  </a:lnTo>
                  <a:lnTo>
                    <a:pt x="588" y="26"/>
                  </a:lnTo>
                  <a:lnTo>
                    <a:pt x="600" y="26"/>
                  </a:lnTo>
                  <a:lnTo>
                    <a:pt x="613" y="27"/>
                  </a:lnTo>
                  <a:lnTo>
                    <a:pt x="626" y="27"/>
                  </a:lnTo>
                  <a:lnTo>
                    <a:pt x="637" y="27"/>
                  </a:lnTo>
                  <a:lnTo>
                    <a:pt x="647" y="29"/>
                  </a:lnTo>
                  <a:lnTo>
                    <a:pt x="656" y="29"/>
                  </a:lnTo>
                  <a:lnTo>
                    <a:pt x="662" y="29"/>
                  </a:lnTo>
                  <a:lnTo>
                    <a:pt x="667" y="29"/>
                  </a:lnTo>
                  <a:lnTo>
                    <a:pt x="668" y="36"/>
                  </a:lnTo>
                  <a:lnTo>
                    <a:pt x="668" y="44"/>
                  </a:lnTo>
                  <a:lnTo>
                    <a:pt x="668" y="52"/>
                  </a:lnTo>
                  <a:lnTo>
                    <a:pt x="668" y="62"/>
                  </a:lnTo>
                  <a:lnTo>
                    <a:pt x="668" y="78"/>
                  </a:lnTo>
                  <a:lnTo>
                    <a:pt x="666" y="97"/>
                  </a:lnTo>
                  <a:lnTo>
                    <a:pt x="664" y="114"/>
                  </a:lnTo>
                  <a:lnTo>
                    <a:pt x="659" y="131"/>
                  </a:lnTo>
                  <a:lnTo>
                    <a:pt x="653" y="147"/>
                  </a:lnTo>
                  <a:lnTo>
                    <a:pt x="644" y="161"/>
                  </a:lnTo>
                  <a:lnTo>
                    <a:pt x="632" y="173"/>
                  </a:lnTo>
                  <a:lnTo>
                    <a:pt x="618" y="182"/>
                  </a:lnTo>
                  <a:lnTo>
                    <a:pt x="600" y="188"/>
                  </a:lnTo>
                  <a:lnTo>
                    <a:pt x="578" y="193"/>
                  </a:lnTo>
                  <a:lnTo>
                    <a:pt x="551" y="198"/>
                  </a:lnTo>
                  <a:lnTo>
                    <a:pt x="518" y="204"/>
                  </a:lnTo>
                  <a:lnTo>
                    <a:pt x="484" y="208"/>
                  </a:lnTo>
                  <a:lnTo>
                    <a:pt x="447" y="213"/>
                  </a:lnTo>
                  <a:lnTo>
                    <a:pt x="409" y="216"/>
                  </a:lnTo>
                  <a:lnTo>
                    <a:pt x="371" y="221"/>
                  </a:lnTo>
                  <a:lnTo>
                    <a:pt x="334" y="224"/>
                  </a:lnTo>
                  <a:lnTo>
                    <a:pt x="298" y="227"/>
                  </a:lnTo>
                  <a:lnTo>
                    <a:pt x="265" y="230"/>
                  </a:lnTo>
                  <a:lnTo>
                    <a:pt x="236" y="231"/>
                  </a:lnTo>
                  <a:lnTo>
                    <a:pt x="212" y="234"/>
                  </a:lnTo>
                  <a:lnTo>
                    <a:pt x="194" y="235"/>
                  </a:lnTo>
                  <a:lnTo>
                    <a:pt x="181" y="236"/>
                  </a:lnTo>
                  <a:lnTo>
                    <a:pt x="176" y="236"/>
                  </a:lnTo>
                  <a:lnTo>
                    <a:pt x="173" y="237"/>
                  </a:lnTo>
                  <a:lnTo>
                    <a:pt x="171" y="238"/>
                  </a:lnTo>
                  <a:lnTo>
                    <a:pt x="167" y="241"/>
                  </a:lnTo>
                  <a:lnTo>
                    <a:pt x="165" y="243"/>
                  </a:lnTo>
                  <a:lnTo>
                    <a:pt x="165" y="244"/>
                  </a:lnTo>
                  <a:lnTo>
                    <a:pt x="165" y="245"/>
                  </a:lnTo>
                  <a:lnTo>
                    <a:pt x="164" y="246"/>
                  </a:lnTo>
                  <a:lnTo>
                    <a:pt x="164" y="247"/>
                  </a:lnTo>
                  <a:lnTo>
                    <a:pt x="164" y="250"/>
                  </a:lnTo>
                  <a:lnTo>
                    <a:pt x="165" y="252"/>
                  </a:lnTo>
                  <a:lnTo>
                    <a:pt x="166" y="254"/>
                  </a:lnTo>
                  <a:lnTo>
                    <a:pt x="168" y="257"/>
                  </a:lnTo>
                  <a:lnTo>
                    <a:pt x="171" y="259"/>
                  </a:lnTo>
                  <a:lnTo>
                    <a:pt x="177" y="266"/>
                  </a:lnTo>
                  <a:lnTo>
                    <a:pt x="187" y="277"/>
                  </a:lnTo>
                  <a:lnTo>
                    <a:pt x="199" y="291"/>
                  </a:lnTo>
                  <a:lnTo>
                    <a:pt x="214" y="310"/>
                  </a:lnTo>
                  <a:lnTo>
                    <a:pt x="230" y="330"/>
                  </a:lnTo>
                  <a:lnTo>
                    <a:pt x="250" y="353"/>
                  </a:lnTo>
                  <a:lnTo>
                    <a:pt x="270" y="380"/>
                  </a:lnTo>
                  <a:lnTo>
                    <a:pt x="290" y="407"/>
                  </a:lnTo>
                  <a:lnTo>
                    <a:pt x="311" y="437"/>
                  </a:lnTo>
                  <a:lnTo>
                    <a:pt x="331" y="469"/>
                  </a:lnTo>
                  <a:lnTo>
                    <a:pt x="351" y="501"/>
                  </a:lnTo>
                  <a:lnTo>
                    <a:pt x="370" y="534"/>
                  </a:lnTo>
                  <a:lnTo>
                    <a:pt x="388" y="568"/>
                  </a:lnTo>
                  <a:lnTo>
                    <a:pt x="403" y="602"/>
                  </a:lnTo>
                  <a:lnTo>
                    <a:pt x="417" y="635"/>
                  </a:lnTo>
                  <a:lnTo>
                    <a:pt x="401" y="629"/>
                  </a:lnTo>
                  <a:lnTo>
                    <a:pt x="383" y="619"/>
                  </a:lnTo>
                  <a:lnTo>
                    <a:pt x="362" y="610"/>
                  </a:lnTo>
                  <a:lnTo>
                    <a:pt x="338" y="599"/>
                  </a:lnTo>
                  <a:lnTo>
                    <a:pt x="312" y="588"/>
                  </a:lnTo>
                  <a:lnTo>
                    <a:pt x="286" y="577"/>
                  </a:lnTo>
                  <a:lnTo>
                    <a:pt x="257" y="565"/>
                  </a:lnTo>
                  <a:lnTo>
                    <a:pt x="229" y="554"/>
                  </a:lnTo>
                  <a:lnTo>
                    <a:pt x="200" y="543"/>
                  </a:lnTo>
                  <a:lnTo>
                    <a:pt x="172" y="533"/>
                  </a:lnTo>
                  <a:lnTo>
                    <a:pt x="143" y="524"/>
                  </a:lnTo>
                  <a:lnTo>
                    <a:pt x="116" y="516"/>
                  </a:lnTo>
                  <a:lnTo>
                    <a:pt x="91" y="509"/>
                  </a:lnTo>
                  <a:lnTo>
                    <a:pt x="67" y="503"/>
                  </a:lnTo>
                  <a:lnTo>
                    <a:pt x="45" y="500"/>
                  </a:lnTo>
                  <a:lnTo>
                    <a:pt x="27" y="498"/>
                  </a:lnTo>
                  <a:lnTo>
                    <a:pt x="27" y="437"/>
                  </a:lnTo>
                  <a:lnTo>
                    <a:pt x="25" y="326"/>
                  </a:lnTo>
                  <a:lnTo>
                    <a:pt x="24" y="220"/>
                  </a:lnTo>
                  <a:lnTo>
                    <a:pt x="24" y="171"/>
                  </a:lnTo>
                  <a:lnTo>
                    <a:pt x="25" y="161"/>
                  </a:lnTo>
                  <a:lnTo>
                    <a:pt x="28" y="152"/>
                  </a:lnTo>
                  <a:lnTo>
                    <a:pt x="31" y="143"/>
                  </a:lnTo>
                  <a:lnTo>
                    <a:pt x="37" y="135"/>
                  </a:lnTo>
                  <a:lnTo>
                    <a:pt x="44" y="128"/>
                  </a:lnTo>
                  <a:lnTo>
                    <a:pt x="53" y="123"/>
                  </a:lnTo>
                  <a:lnTo>
                    <a:pt x="65" y="120"/>
                  </a:lnTo>
                  <a:lnTo>
                    <a:pt x="77" y="118"/>
                  </a:lnTo>
                  <a:lnTo>
                    <a:pt x="89" y="118"/>
                  </a:lnTo>
                  <a:lnTo>
                    <a:pt x="107" y="116"/>
                  </a:lnTo>
                  <a:lnTo>
                    <a:pt x="130" y="115"/>
                  </a:lnTo>
                  <a:lnTo>
                    <a:pt x="159" y="113"/>
                  </a:lnTo>
                  <a:lnTo>
                    <a:pt x="190" y="109"/>
                  </a:lnTo>
                  <a:lnTo>
                    <a:pt x="225" y="106"/>
                  </a:lnTo>
                  <a:lnTo>
                    <a:pt x="260" y="102"/>
                  </a:lnTo>
                  <a:lnTo>
                    <a:pt x="297" y="98"/>
                  </a:lnTo>
                  <a:lnTo>
                    <a:pt x="333" y="94"/>
                  </a:lnTo>
                  <a:lnTo>
                    <a:pt x="368" y="91"/>
                  </a:lnTo>
                  <a:lnTo>
                    <a:pt x="401" y="87"/>
                  </a:lnTo>
                  <a:lnTo>
                    <a:pt x="430" y="84"/>
                  </a:lnTo>
                  <a:lnTo>
                    <a:pt x="455" y="82"/>
                  </a:lnTo>
                  <a:lnTo>
                    <a:pt x="476" y="79"/>
                  </a:lnTo>
                  <a:lnTo>
                    <a:pt x="490" y="78"/>
                  </a:lnTo>
                  <a:lnTo>
                    <a:pt x="497" y="77"/>
                  </a:lnTo>
                  <a:lnTo>
                    <a:pt x="501" y="76"/>
                  </a:lnTo>
                  <a:lnTo>
                    <a:pt x="503" y="74"/>
                  </a:lnTo>
                  <a:lnTo>
                    <a:pt x="506" y="70"/>
                  </a:lnTo>
                  <a:lnTo>
                    <a:pt x="507" y="65"/>
                  </a:lnTo>
                  <a:lnTo>
                    <a:pt x="507" y="61"/>
                  </a:lnTo>
                  <a:lnTo>
                    <a:pt x="507" y="50"/>
                  </a:lnTo>
                  <a:lnTo>
                    <a:pt x="507" y="37"/>
                  </a:lnTo>
                  <a:lnTo>
                    <a:pt x="507" y="24"/>
                  </a:lnTo>
                  <a:lnTo>
                    <a:pt x="512" y="24"/>
                  </a:lnTo>
                  <a:lnTo>
                    <a:pt x="520" y="24"/>
                  </a:lnTo>
                  <a:lnTo>
                    <a:pt x="528" y="24"/>
                  </a:lnTo>
                  <a:lnTo>
                    <a:pt x="538" y="25"/>
                  </a:lnTo>
                  <a:lnTo>
                    <a:pt x="550" y="25"/>
                  </a:lnTo>
                  <a:lnTo>
                    <a:pt x="562" y="25"/>
                  </a:lnTo>
                  <a:lnTo>
                    <a:pt x="575" y="26"/>
                  </a:lnTo>
                  <a:lnTo>
                    <a:pt x="588" y="26"/>
                  </a:lnTo>
                  <a:lnTo>
                    <a:pt x="588" y="21"/>
                  </a:lnTo>
                  <a:lnTo>
                    <a:pt x="588" y="14"/>
                  </a:lnTo>
                  <a:lnTo>
                    <a:pt x="588" y="8"/>
                  </a:lnTo>
                  <a:lnTo>
                    <a:pt x="588" y="2"/>
                  </a:lnTo>
                  <a:lnTo>
                    <a:pt x="495" y="0"/>
                  </a:lnTo>
                  <a:lnTo>
                    <a:pt x="493" y="0"/>
                  </a:lnTo>
                  <a:lnTo>
                    <a:pt x="491" y="1"/>
                  </a:lnTo>
                  <a:lnTo>
                    <a:pt x="488" y="2"/>
                  </a:lnTo>
                  <a:lnTo>
                    <a:pt x="486" y="3"/>
                  </a:lnTo>
                  <a:lnTo>
                    <a:pt x="485" y="6"/>
                  </a:lnTo>
                  <a:lnTo>
                    <a:pt x="484" y="7"/>
                  </a:lnTo>
                  <a:lnTo>
                    <a:pt x="483" y="9"/>
                  </a:lnTo>
                  <a:lnTo>
                    <a:pt x="483" y="11"/>
                  </a:lnTo>
                  <a:lnTo>
                    <a:pt x="483" y="16"/>
                  </a:lnTo>
                  <a:lnTo>
                    <a:pt x="483" y="27"/>
                  </a:lnTo>
                  <a:lnTo>
                    <a:pt x="483" y="41"/>
                  </a:lnTo>
                  <a:lnTo>
                    <a:pt x="483" y="54"/>
                  </a:lnTo>
                  <a:lnTo>
                    <a:pt x="469" y="55"/>
                  </a:lnTo>
                  <a:lnTo>
                    <a:pt x="449" y="57"/>
                  </a:lnTo>
                  <a:lnTo>
                    <a:pt x="426" y="60"/>
                  </a:lnTo>
                  <a:lnTo>
                    <a:pt x="400" y="63"/>
                  </a:lnTo>
                  <a:lnTo>
                    <a:pt x="370" y="67"/>
                  </a:lnTo>
                  <a:lnTo>
                    <a:pt x="338" y="69"/>
                  </a:lnTo>
                  <a:lnTo>
                    <a:pt x="305" y="72"/>
                  </a:lnTo>
                  <a:lnTo>
                    <a:pt x="272" y="76"/>
                  </a:lnTo>
                  <a:lnTo>
                    <a:pt x="239" y="79"/>
                  </a:lnTo>
                  <a:lnTo>
                    <a:pt x="206" y="83"/>
                  </a:lnTo>
                  <a:lnTo>
                    <a:pt x="176" y="85"/>
                  </a:lnTo>
                  <a:lnTo>
                    <a:pt x="149" y="88"/>
                  </a:lnTo>
                  <a:lnTo>
                    <a:pt x="123" y="90"/>
                  </a:lnTo>
                  <a:lnTo>
                    <a:pt x="103" y="92"/>
                  </a:lnTo>
                  <a:lnTo>
                    <a:pt x="88" y="93"/>
                  </a:lnTo>
                  <a:lnTo>
                    <a:pt x="77" y="93"/>
                  </a:lnTo>
                  <a:lnTo>
                    <a:pt x="59" y="95"/>
                  </a:lnTo>
                  <a:lnTo>
                    <a:pt x="44" y="100"/>
                  </a:lnTo>
                  <a:lnTo>
                    <a:pt x="30" y="108"/>
                  </a:lnTo>
                  <a:lnTo>
                    <a:pt x="20" y="117"/>
                  </a:lnTo>
                  <a:lnTo>
                    <a:pt x="12" y="130"/>
                  </a:lnTo>
                  <a:lnTo>
                    <a:pt x="5" y="143"/>
                  </a:lnTo>
                  <a:lnTo>
                    <a:pt x="1" y="156"/>
                  </a:lnTo>
                  <a:lnTo>
                    <a:pt x="0" y="171"/>
                  </a:lnTo>
                  <a:lnTo>
                    <a:pt x="2" y="511"/>
                  </a:lnTo>
                  <a:lnTo>
                    <a:pt x="2" y="513"/>
                  </a:lnTo>
                  <a:lnTo>
                    <a:pt x="4" y="516"/>
                  </a:lnTo>
                  <a:lnTo>
                    <a:pt x="5" y="518"/>
                  </a:lnTo>
                  <a:lnTo>
                    <a:pt x="7" y="520"/>
                  </a:lnTo>
                  <a:lnTo>
                    <a:pt x="9" y="521"/>
                  </a:lnTo>
                  <a:lnTo>
                    <a:pt x="12" y="523"/>
                  </a:lnTo>
                  <a:lnTo>
                    <a:pt x="14" y="524"/>
                  </a:lnTo>
                  <a:lnTo>
                    <a:pt x="16" y="524"/>
                  </a:lnTo>
                  <a:lnTo>
                    <a:pt x="36" y="524"/>
                  </a:lnTo>
                  <a:lnTo>
                    <a:pt x="60" y="527"/>
                  </a:lnTo>
                  <a:lnTo>
                    <a:pt x="88" y="533"/>
                  </a:lnTo>
                  <a:lnTo>
                    <a:pt x="119" y="541"/>
                  </a:lnTo>
                  <a:lnTo>
                    <a:pt x="152" y="553"/>
                  </a:lnTo>
                  <a:lnTo>
                    <a:pt x="187" y="564"/>
                  </a:lnTo>
                  <a:lnTo>
                    <a:pt x="222" y="578"/>
                  </a:lnTo>
                  <a:lnTo>
                    <a:pt x="258" y="592"/>
                  </a:lnTo>
                  <a:lnTo>
                    <a:pt x="292" y="606"/>
                  </a:lnTo>
                  <a:lnTo>
                    <a:pt x="324" y="619"/>
                  </a:lnTo>
                  <a:lnTo>
                    <a:pt x="354" y="632"/>
                  </a:lnTo>
                  <a:lnTo>
                    <a:pt x="379" y="644"/>
                  </a:lnTo>
                  <a:lnTo>
                    <a:pt x="401" y="654"/>
                  </a:lnTo>
                  <a:lnTo>
                    <a:pt x="418" y="662"/>
                  </a:lnTo>
                  <a:lnTo>
                    <a:pt x="429" y="667"/>
                  </a:lnTo>
                  <a:lnTo>
                    <a:pt x="433" y="669"/>
                  </a:lnTo>
                  <a:lnTo>
                    <a:pt x="437" y="670"/>
                  </a:lnTo>
                  <a:lnTo>
                    <a:pt x="440" y="670"/>
                  </a:lnTo>
                  <a:lnTo>
                    <a:pt x="442" y="670"/>
                  </a:lnTo>
                  <a:lnTo>
                    <a:pt x="446" y="668"/>
                  </a:lnTo>
                  <a:lnTo>
                    <a:pt x="447" y="665"/>
                  </a:lnTo>
                  <a:lnTo>
                    <a:pt x="449" y="663"/>
                  </a:lnTo>
                  <a:lnTo>
                    <a:pt x="450" y="661"/>
                  </a:lnTo>
                  <a:lnTo>
                    <a:pt x="450" y="659"/>
                  </a:lnTo>
                  <a:lnTo>
                    <a:pt x="450" y="657"/>
                  </a:lnTo>
                  <a:lnTo>
                    <a:pt x="450" y="656"/>
                  </a:lnTo>
                  <a:lnTo>
                    <a:pt x="450" y="656"/>
                  </a:lnTo>
                  <a:lnTo>
                    <a:pt x="449" y="655"/>
                  </a:lnTo>
                  <a:lnTo>
                    <a:pt x="439" y="624"/>
                  </a:lnTo>
                  <a:lnTo>
                    <a:pt x="427" y="594"/>
                  </a:lnTo>
                  <a:lnTo>
                    <a:pt x="414" y="563"/>
                  </a:lnTo>
                  <a:lnTo>
                    <a:pt x="397" y="533"/>
                  </a:lnTo>
                  <a:lnTo>
                    <a:pt x="381" y="503"/>
                  </a:lnTo>
                  <a:lnTo>
                    <a:pt x="364" y="473"/>
                  </a:lnTo>
                  <a:lnTo>
                    <a:pt x="346" y="444"/>
                  </a:lnTo>
                  <a:lnTo>
                    <a:pt x="327" y="417"/>
                  </a:lnTo>
                  <a:lnTo>
                    <a:pt x="309" y="391"/>
                  </a:lnTo>
                  <a:lnTo>
                    <a:pt x="290" y="366"/>
                  </a:lnTo>
                  <a:lnTo>
                    <a:pt x="272" y="343"/>
                  </a:lnTo>
                  <a:lnTo>
                    <a:pt x="256" y="322"/>
                  </a:lnTo>
                  <a:lnTo>
                    <a:pt x="240" y="303"/>
                  </a:lnTo>
                  <a:lnTo>
                    <a:pt x="226" y="285"/>
                  </a:lnTo>
                  <a:lnTo>
                    <a:pt x="213" y="270"/>
                  </a:lnTo>
                  <a:lnTo>
                    <a:pt x="203" y="259"/>
                  </a:lnTo>
                  <a:lnTo>
                    <a:pt x="221" y="258"/>
                  </a:lnTo>
                  <a:lnTo>
                    <a:pt x="242" y="257"/>
                  </a:lnTo>
                  <a:lnTo>
                    <a:pt x="267" y="254"/>
                  </a:lnTo>
                  <a:lnTo>
                    <a:pt x="295" y="252"/>
                  </a:lnTo>
                  <a:lnTo>
                    <a:pt x="325" y="250"/>
                  </a:lnTo>
                  <a:lnTo>
                    <a:pt x="356" y="246"/>
                  </a:lnTo>
                  <a:lnTo>
                    <a:pt x="389" y="243"/>
                  </a:lnTo>
                  <a:lnTo>
                    <a:pt x="422" y="239"/>
                  </a:lnTo>
                  <a:lnTo>
                    <a:pt x="454" y="236"/>
                  </a:lnTo>
                  <a:lnTo>
                    <a:pt x="486" y="232"/>
                  </a:lnTo>
                  <a:lnTo>
                    <a:pt x="516" y="228"/>
                  </a:lnTo>
                  <a:lnTo>
                    <a:pt x="545" y="223"/>
                  </a:lnTo>
                  <a:lnTo>
                    <a:pt x="570" y="219"/>
                  </a:lnTo>
                  <a:lnTo>
                    <a:pt x="593" y="214"/>
                  </a:lnTo>
                  <a:lnTo>
                    <a:pt x="612" y="209"/>
                  </a:lnTo>
                  <a:lnTo>
                    <a:pt x="627" y="204"/>
                  </a:lnTo>
                  <a:lnTo>
                    <a:pt x="646" y="193"/>
                  </a:lnTo>
                  <a:lnTo>
                    <a:pt x="661" y="178"/>
                  </a:lnTo>
                  <a:lnTo>
                    <a:pt x="673" y="161"/>
                  </a:lnTo>
                  <a:lnTo>
                    <a:pt x="681" y="143"/>
                  </a:lnTo>
                  <a:lnTo>
                    <a:pt x="687" y="122"/>
                  </a:lnTo>
                  <a:lnTo>
                    <a:pt x="690" y="101"/>
                  </a:lnTo>
                  <a:lnTo>
                    <a:pt x="692" y="82"/>
                  </a:lnTo>
                  <a:lnTo>
                    <a:pt x="692" y="62"/>
                  </a:lnTo>
                  <a:lnTo>
                    <a:pt x="692" y="45"/>
                  </a:lnTo>
                  <a:lnTo>
                    <a:pt x="691" y="30"/>
                  </a:lnTo>
                  <a:lnTo>
                    <a:pt x="690" y="19"/>
                  </a:lnTo>
                  <a:lnTo>
                    <a:pt x="690" y="15"/>
                  </a:lnTo>
                  <a:close/>
                </a:path>
              </a:pathLst>
            </a:custGeom>
            <a:solidFill>
              <a:srgbClr val="000000"/>
            </a:solidFill>
            <a:ln w="9525">
              <a:noFill/>
              <a:round/>
              <a:headEnd/>
              <a:tailEnd/>
            </a:ln>
          </p:spPr>
          <p:txBody>
            <a:bodyPr/>
            <a:lstStyle/>
            <a:p>
              <a:endParaRPr lang="en-US"/>
            </a:p>
          </p:txBody>
        </p:sp>
        <p:sp>
          <p:nvSpPr>
            <p:cNvPr id="22581" name="Freeform 53"/>
            <p:cNvSpPr>
              <a:spLocks/>
            </p:cNvSpPr>
            <p:nvPr/>
          </p:nvSpPr>
          <p:spPr bwMode="auto">
            <a:xfrm>
              <a:off x="5164" y="4068"/>
              <a:ext cx="1" cy="1"/>
            </a:xfrm>
            <a:custGeom>
              <a:avLst/>
              <a:gdLst/>
              <a:ahLst/>
              <a:cxnLst>
                <a:cxn ang="0">
                  <a:pos x="0" y="0"/>
                </a:cxn>
                <a:cxn ang="0">
                  <a:pos x="1" y="0"/>
                </a:cxn>
                <a:cxn ang="0">
                  <a:pos x="1" y="0"/>
                </a:cxn>
                <a:cxn ang="0">
                  <a:pos x="1" y="0"/>
                </a:cxn>
                <a:cxn ang="0">
                  <a:pos x="2" y="0"/>
                </a:cxn>
                <a:cxn ang="0">
                  <a:pos x="1" y="0"/>
                </a:cxn>
                <a:cxn ang="0">
                  <a:pos x="1" y="0"/>
                </a:cxn>
                <a:cxn ang="0">
                  <a:pos x="1" y="0"/>
                </a:cxn>
                <a:cxn ang="0">
                  <a:pos x="0" y="0"/>
                </a:cxn>
              </a:cxnLst>
              <a:rect l="0" t="0" r="r" b="b"/>
              <a:pathLst>
                <a:path w="2">
                  <a:moveTo>
                    <a:pt x="0" y="0"/>
                  </a:moveTo>
                  <a:lnTo>
                    <a:pt x="1" y="0"/>
                  </a:lnTo>
                  <a:lnTo>
                    <a:pt x="1" y="0"/>
                  </a:lnTo>
                  <a:lnTo>
                    <a:pt x="1" y="0"/>
                  </a:lnTo>
                  <a:lnTo>
                    <a:pt x="2" y="0"/>
                  </a:lnTo>
                  <a:lnTo>
                    <a:pt x="1" y="0"/>
                  </a:lnTo>
                  <a:lnTo>
                    <a:pt x="1" y="0"/>
                  </a:lnTo>
                  <a:lnTo>
                    <a:pt x="1" y="0"/>
                  </a:lnTo>
                  <a:lnTo>
                    <a:pt x="0" y="0"/>
                  </a:lnTo>
                  <a:close/>
                </a:path>
              </a:pathLst>
            </a:custGeom>
            <a:solidFill>
              <a:srgbClr val="000000"/>
            </a:solidFill>
            <a:ln w="9525">
              <a:noFill/>
              <a:round/>
              <a:headEnd/>
              <a:tailEnd/>
            </a:ln>
          </p:spPr>
          <p:txBody>
            <a:bodyPr/>
            <a:lstStyle/>
            <a:p>
              <a:endParaRPr lang="en-US"/>
            </a:p>
          </p:txBody>
        </p:sp>
        <p:sp>
          <p:nvSpPr>
            <p:cNvPr id="22582" name="Freeform 54"/>
            <p:cNvSpPr>
              <a:spLocks/>
            </p:cNvSpPr>
            <p:nvPr/>
          </p:nvSpPr>
          <p:spPr bwMode="auto">
            <a:xfrm>
              <a:off x="5359" y="3544"/>
              <a:ext cx="137" cy="295"/>
            </a:xfrm>
            <a:custGeom>
              <a:avLst/>
              <a:gdLst/>
              <a:ahLst/>
              <a:cxnLst>
                <a:cxn ang="0">
                  <a:pos x="275" y="565"/>
                </a:cxn>
                <a:cxn ang="0">
                  <a:pos x="274" y="547"/>
                </a:cxn>
                <a:cxn ang="0">
                  <a:pos x="272" y="496"/>
                </a:cxn>
                <a:cxn ang="0">
                  <a:pos x="265" y="422"/>
                </a:cxn>
                <a:cxn ang="0">
                  <a:pos x="254" y="334"/>
                </a:cxn>
                <a:cxn ang="0">
                  <a:pos x="236" y="240"/>
                </a:cxn>
                <a:cxn ang="0">
                  <a:pos x="211" y="149"/>
                </a:cxn>
                <a:cxn ang="0">
                  <a:pos x="176" y="70"/>
                </a:cxn>
                <a:cxn ang="0">
                  <a:pos x="133" y="11"/>
                </a:cxn>
                <a:cxn ang="0">
                  <a:pos x="129" y="10"/>
                </a:cxn>
                <a:cxn ang="0">
                  <a:pos x="121" y="7"/>
                </a:cxn>
                <a:cxn ang="0">
                  <a:pos x="110" y="2"/>
                </a:cxn>
                <a:cxn ang="0">
                  <a:pos x="95" y="0"/>
                </a:cxn>
                <a:cxn ang="0">
                  <a:pos x="80" y="0"/>
                </a:cxn>
                <a:cxn ang="0">
                  <a:pos x="65" y="3"/>
                </a:cxn>
                <a:cxn ang="0">
                  <a:pos x="53" y="12"/>
                </a:cxn>
                <a:cxn ang="0">
                  <a:pos x="44" y="28"/>
                </a:cxn>
                <a:cxn ang="0">
                  <a:pos x="37" y="51"/>
                </a:cxn>
                <a:cxn ang="0">
                  <a:pos x="30" y="79"/>
                </a:cxn>
                <a:cxn ang="0">
                  <a:pos x="22" y="110"/>
                </a:cxn>
                <a:cxn ang="0">
                  <a:pos x="15" y="140"/>
                </a:cxn>
                <a:cxn ang="0">
                  <a:pos x="9" y="169"/>
                </a:cxn>
                <a:cxn ang="0">
                  <a:pos x="5" y="191"/>
                </a:cxn>
                <a:cxn ang="0">
                  <a:pos x="1" y="207"/>
                </a:cxn>
                <a:cxn ang="0">
                  <a:pos x="0" y="213"/>
                </a:cxn>
                <a:cxn ang="0">
                  <a:pos x="1" y="216"/>
                </a:cxn>
                <a:cxn ang="0">
                  <a:pos x="4" y="224"/>
                </a:cxn>
                <a:cxn ang="0">
                  <a:pos x="8" y="237"/>
                </a:cxn>
                <a:cxn ang="0">
                  <a:pos x="14" y="252"/>
                </a:cxn>
                <a:cxn ang="0">
                  <a:pos x="23" y="268"/>
                </a:cxn>
                <a:cxn ang="0">
                  <a:pos x="33" y="284"/>
                </a:cxn>
                <a:cxn ang="0">
                  <a:pos x="46" y="299"/>
                </a:cxn>
                <a:cxn ang="0">
                  <a:pos x="61" y="312"/>
                </a:cxn>
                <a:cxn ang="0">
                  <a:pos x="63" y="314"/>
                </a:cxn>
                <a:cxn ang="0">
                  <a:pos x="70" y="320"/>
                </a:cxn>
                <a:cxn ang="0">
                  <a:pos x="80" y="334"/>
                </a:cxn>
                <a:cxn ang="0">
                  <a:pos x="89" y="356"/>
                </a:cxn>
                <a:cxn ang="0">
                  <a:pos x="97" y="387"/>
                </a:cxn>
                <a:cxn ang="0">
                  <a:pos x="101" y="430"/>
                </a:cxn>
                <a:cxn ang="0">
                  <a:pos x="100" y="487"/>
                </a:cxn>
                <a:cxn ang="0">
                  <a:pos x="93" y="559"/>
                </a:cxn>
                <a:cxn ang="0">
                  <a:pos x="96" y="562"/>
                </a:cxn>
                <a:cxn ang="0">
                  <a:pos x="104" y="569"/>
                </a:cxn>
                <a:cxn ang="0">
                  <a:pos x="116" y="578"/>
                </a:cxn>
                <a:cxn ang="0">
                  <a:pos x="136" y="585"/>
                </a:cxn>
                <a:cxn ang="0">
                  <a:pos x="160" y="590"/>
                </a:cxn>
                <a:cxn ang="0">
                  <a:pos x="192" y="590"/>
                </a:cxn>
                <a:cxn ang="0">
                  <a:pos x="230" y="582"/>
                </a:cxn>
                <a:cxn ang="0">
                  <a:pos x="275" y="565"/>
                </a:cxn>
              </a:cxnLst>
              <a:rect l="0" t="0" r="r" b="b"/>
              <a:pathLst>
                <a:path w="275" h="590">
                  <a:moveTo>
                    <a:pt x="275" y="565"/>
                  </a:moveTo>
                  <a:lnTo>
                    <a:pt x="274" y="547"/>
                  </a:lnTo>
                  <a:lnTo>
                    <a:pt x="272" y="496"/>
                  </a:lnTo>
                  <a:lnTo>
                    <a:pt x="265" y="422"/>
                  </a:lnTo>
                  <a:lnTo>
                    <a:pt x="254" y="334"/>
                  </a:lnTo>
                  <a:lnTo>
                    <a:pt x="236" y="240"/>
                  </a:lnTo>
                  <a:lnTo>
                    <a:pt x="211" y="149"/>
                  </a:lnTo>
                  <a:lnTo>
                    <a:pt x="176" y="70"/>
                  </a:lnTo>
                  <a:lnTo>
                    <a:pt x="133" y="11"/>
                  </a:lnTo>
                  <a:lnTo>
                    <a:pt x="129" y="10"/>
                  </a:lnTo>
                  <a:lnTo>
                    <a:pt x="121" y="7"/>
                  </a:lnTo>
                  <a:lnTo>
                    <a:pt x="110" y="2"/>
                  </a:lnTo>
                  <a:lnTo>
                    <a:pt x="95" y="0"/>
                  </a:lnTo>
                  <a:lnTo>
                    <a:pt x="80" y="0"/>
                  </a:lnTo>
                  <a:lnTo>
                    <a:pt x="65" y="3"/>
                  </a:lnTo>
                  <a:lnTo>
                    <a:pt x="53" y="12"/>
                  </a:lnTo>
                  <a:lnTo>
                    <a:pt x="44" y="28"/>
                  </a:lnTo>
                  <a:lnTo>
                    <a:pt x="37" y="51"/>
                  </a:lnTo>
                  <a:lnTo>
                    <a:pt x="30" y="79"/>
                  </a:lnTo>
                  <a:lnTo>
                    <a:pt x="22" y="110"/>
                  </a:lnTo>
                  <a:lnTo>
                    <a:pt x="15" y="140"/>
                  </a:lnTo>
                  <a:lnTo>
                    <a:pt x="9" y="169"/>
                  </a:lnTo>
                  <a:lnTo>
                    <a:pt x="5" y="191"/>
                  </a:lnTo>
                  <a:lnTo>
                    <a:pt x="1" y="207"/>
                  </a:lnTo>
                  <a:lnTo>
                    <a:pt x="0" y="213"/>
                  </a:lnTo>
                  <a:lnTo>
                    <a:pt x="1" y="216"/>
                  </a:lnTo>
                  <a:lnTo>
                    <a:pt x="4" y="224"/>
                  </a:lnTo>
                  <a:lnTo>
                    <a:pt x="8" y="237"/>
                  </a:lnTo>
                  <a:lnTo>
                    <a:pt x="14" y="252"/>
                  </a:lnTo>
                  <a:lnTo>
                    <a:pt x="23" y="268"/>
                  </a:lnTo>
                  <a:lnTo>
                    <a:pt x="33" y="284"/>
                  </a:lnTo>
                  <a:lnTo>
                    <a:pt x="46" y="299"/>
                  </a:lnTo>
                  <a:lnTo>
                    <a:pt x="61" y="312"/>
                  </a:lnTo>
                  <a:lnTo>
                    <a:pt x="63" y="314"/>
                  </a:lnTo>
                  <a:lnTo>
                    <a:pt x="70" y="320"/>
                  </a:lnTo>
                  <a:lnTo>
                    <a:pt x="80" y="334"/>
                  </a:lnTo>
                  <a:lnTo>
                    <a:pt x="89" y="356"/>
                  </a:lnTo>
                  <a:lnTo>
                    <a:pt x="97" y="387"/>
                  </a:lnTo>
                  <a:lnTo>
                    <a:pt x="101" y="430"/>
                  </a:lnTo>
                  <a:lnTo>
                    <a:pt x="100" y="487"/>
                  </a:lnTo>
                  <a:lnTo>
                    <a:pt x="93" y="559"/>
                  </a:lnTo>
                  <a:lnTo>
                    <a:pt x="96" y="562"/>
                  </a:lnTo>
                  <a:lnTo>
                    <a:pt x="104" y="569"/>
                  </a:lnTo>
                  <a:lnTo>
                    <a:pt x="116" y="578"/>
                  </a:lnTo>
                  <a:lnTo>
                    <a:pt x="136" y="585"/>
                  </a:lnTo>
                  <a:lnTo>
                    <a:pt x="160" y="590"/>
                  </a:lnTo>
                  <a:lnTo>
                    <a:pt x="192" y="590"/>
                  </a:lnTo>
                  <a:lnTo>
                    <a:pt x="230" y="582"/>
                  </a:lnTo>
                  <a:lnTo>
                    <a:pt x="275" y="565"/>
                  </a:lnTo>
                  <a:close/>
                </a:path>
              </a:pathLst>
            </a:custGeom>
            <a:solidFill>
              <a:srgbClr val="AAD12D"/>
            </a:solidFill>
            <a:ln w="9525">
              <a:noFill/>
              <a:round/>
              <a:headEnd/>
              <a:tailEnd/>
            </a:ln>
          </p:spPr>
          <p:txBody>
            <a:bodyPr/>
            <a:lstStyle/>
            <a:p>
              <a:endParaRPr lang="en-US"/>
            </a:p>
          </p:txBody>
        </p:sp>
        <p:sp>
          <p:nvSpPr>
            <p:cNvPr id="22583" name="Freeform 55"/>
            <p:cNvSpPr>
              <a:spLocks/>
            </p:cNvSpPr>
            <p:nvPr/>
          </p:nvSpPr>
          <p:spPr bwMode="auto">
            <a:xfrm>
              <a:off x="5351" y="3536"/>
              <a:ext cx="153" cy="311"/>
            </a:xfrm>
            <a:custGeom>
              <a:avLst/>
              <a:gdLst/>
              <a:ahLst/>
              <a:cxnLst>
                <a:cxn ang="0">
                  <a:pos x="301" y="502"/>
                </a:cxn>
                <a:cxn ang="0">
                  <a:pos x="264" y="245"/>
                </a:cxn>
                <a:cxn ang="0">
                  <a:pos x="158" y="16"/>
                </a:cxn>
                <a:cxn ang="0">
                  <a:pos x="146" y="23"/>
                </a:cxn>
                <a:cxn ang="0">
                  <a:pos x="133" y="28"/>
                </a:cxn>
                <a:cxn ang="0">
                  <a:pos x="127" y="33"/>
                </a:cxn>
                <a:cxn ang="0">
                  <a:pos x="138" y="38"/>
                </a:cxn>
                <a:cxn ang="0">
                  <a:pos x="232" y="238"/>
                </a:cxn>
                <a:cxn ang="0">
                  <a:pos x="270" y="476"/>
                </a:cxn>
                <a:cxn ang="0">
                  <a:pos x="242" y="584"/>
                </a:cxn>
                <a:cxn ang="0">
                  <a:pos x="168" y="590"/>
                </a:cxn>
                <a:cxn ang="0">
                  <a:pos x="129" y="574"/>
                </a:cxn>
                <a:cxn ang="0">
                  <a:pos x="129" y="513"/>
                </a:cxn>
                <a:cxn ang="0">
                  <a:pos x="129" y="425"/>
                </a:cxn>
                <a:cxn ang="0">
                  <a:pos x="110" y="345"/>
                </a:cxn>
                <a:cxn ang="0">
                  <a:pos x="87" y="316"/>
                </a:cxn>
                <a:cxn ang="0">
                  <a:pos x="61" y="293"/>
                </a:cxn>
                <a:cxn ang="0">
                  <a:pos x="39" y="255"/>
                </a:cxn>
                <a:cxn ang="0">
                  <a:pos x="30" y="228"/>
                </a:cxn>
                <a:cxn ang="0">
                  <a:pos x="40" y="176"/>
                </a:cxn>
                <a:cxn ang="0">
                  <a:pos x="60" y="94"/>
                </a:cxn>
                <a:cxn ang="0">
                  <a:pos x="75" y="42"/>
                </a:cxn>
                <a:cxn ang="0">
                  <a:pos x="87" y="31"/>
                </a:cxn>
                <a:cxn ang="0">
                  <a:pos x="100" y="28"/>
                </a:cxn>
                <a:cxn ang="0">
                  <a:pos x="114" y="30"/>
                </a:cxn>
                <a:cxn ang="0">
                  <a:pos x="127" y="31"/>
                </a:cxn>
                <a:cxn ang="0">
                  <a:pos x="142" y="25"/>
                </a:cxn>
                <a:cxn ang="0">
                  <a:pos x="154" y="18"/>
                </a:cxn>
                <a:cxn ang="0">
                  <a:pos x="158" y="16"/>
                </a:cxn>
                <a:cxn ang="0">
                  <a:pos x="156" y="14"/>
                </a:cxn>
                <a:cxn ang="0">
                  <a:pos x="145" y="8"/>
                </a:cxn>
                <a:cxn ang="0">
                  <a:pos x="114" y="0"/>
                </a:cxn>
                <a:cxn ang="0">
                  <a:pos x="75" y="4"/>
                </a:cxn>
                <a:cxn ang="0">
                  <a:pos x="50" y="27"/>
                </a:cxn>
                <a:cxn ang="0">
                  <a:pos x="31" y="90"/>
                </a:cxn>
                <a:cxn ang="0">
                  <a:pos x="12" y="178"/>
                </a:cxn>
                <a:cxn ang="0">
                  <a:pos x="1" y="225"/>
                </a:cxn>
                <a:cxn ang="0">
                  <a:pos x="2" y="237"/>
                </a:cxn>
                <a:cxn ang="0">
                  <a:pos x="17" y="275"/>
                </a:cxn>
                <a:cxn ang="0">
                  <a:pos x="52" y="326"/>
                </a:cxn>
                <a:cxn ang="0">
                  <a:pos x="77" y="347"/>
                </a:cxn>
                <a:cxn ang="0">
                  <a:pos x="98" y="413"/>
                </a:cxn>
                <a:cxn ang="0">
                  <a:pos x="92" y="573"/>
                </a:cxn>
                <a:cxn ang="0">
                  <a:pos x="98" y="585"/>
                </a:cxn>
                <a:cxn ang="0">
                  <a:pos x="110" y="596"/>
                </a:cxn>
                <a:cxn ang="0">
                  <a:pos x="134" y="610"/>
                </a:cxn>
                <a:cxn ang="0">
                  <a:pos x="173" y="620"/>
                </a:cxn>
                <a:cxn ang="0">
                  <a:pos x="227" y="617"/>
                </a:cxn>
                <a:cxn ang="0">
                  <a:pos x="297" y="593"/>
                </a:cxn>
              </a:cxnLst>
              <a:rect l="0" t="0" r="r" b="b"/>
              <a:pathLst>
                <a:path w="305" h="620">
                  <a:moveTo>
                    <a:pt x="305" y="580"/>
                  </a:moveTo>
                  <a:lnTo>
                    <a:pt x="304" y="556"/>
                  </a:lnTo>
                  <a:lnTo>
                    <a:pt x="301" y="502"/>
                  </a:lnTo>
                  <a:lnTo>
                    <a:pt x="294" y="427"/>
                  </a:lnTo>
                  <a:lnTo>
                    <a:pt x="282" y="338"/>
                  </a:lnTo>
                  <a:lnTo>
                    <a:pt x="264" y="245"/>
                  </a:lnTo>
                  <a:lnTo>
                    <a:pt x="237" y="155"/>
                  </a:lnTo>
                  <a:lnTo>
                    <a:pt x="203" y="76"/>
                  </a:lnTo>
                  <a:lnTo>
                    <a:pt x="158" y="16"/>
                  </a:lnTo>
                  <a:lnTo>
                    <a:pt x="154" y="18"/>
                  </a:lnTo>
                  <a:lnTo>
                    <a:pt x="150" y="22"/>
                  </a:lnTo>
                  <a:lnTo>
                    <a:pt x="146" y="23"/>
                  </a:lnTo>
                  <a:lnTo>
                    <a:pt x="142" y="25"/>
                  </a:lnTo>
                  <a:lnTo>
                    <a:pt x="137" y="27"/>
                  </a:lnTo>
                  <a:lnTo>
                    <a:pt x="133" y="28"/>
                  </a:lnTo>
                  <a:lnTo>
                    <a:pt x="127" y="31"/>
                  </a:lnTo>
                  <a:lnTo>
                    <a:pt x="122" y="32"/>
                  </a:lnTo>
                  <a:lnTo>
                    <a:pt x="127" y="33"/>
                  </a:lnTo>
                  <a:lnTo>
                    <a:pt x="131" y="34"/>
                  </a:lnTo>
                  <a:lnTo>
                    <a:pt x="135" y="37"/>
                  </a:lnTo>
                  <a:lnTo>
                    <a:pt x="138" y="38"/>
                  </a:lnTo>
                  <a:lnTo>
                    <a:pt x="178" y="90"/>
                  </a:lnTo>
                  <a:lnTo>
                    <a:pt x="209" y="159"/>
                  </a:lnTo>
                  <a:lnTo>
                    <a:pt x="232" y="238"/>
                  </a:lnTo>
                  <a:lnTo>
                    <a:pt x="249" y="322"/>
                  </a:lnTo>
                  <a:lnTo>
                    <a:pt x="262" y="404"/>
                  </a:lnTo>
                  <a:lnTo>
                    <a:pt x="270" y="476"/>
                  </a:lnTo>
                  <a:lnTo>
                    <a:pt x="273" y="534"/>
                  </a:lnTo>
                  <a:lnTo>
                    <a:pt x="275" y="571"/>
                  </a:lnTo>
                  <a:lnTo>
                    <a:pt x="242" y="584"/>
                  </a:lnTo>
                  <a:lnTo>
                    <a:pt x="213" y="589"/>
                  </a:lnTo>
                  <a:lnTo>
                    <a:pt x="188" y="592"/>
                  </a:lnTo>
                  <a:lnTo>
                    <a:pt x="168" y="590"/>
                  </a:lnTo>
                  <a:lnTo>
                    <a:pt x="151" y="586"/>
                  </a:lnTo>
                  <a:lnTo>
                    <a:pt x="138" y="580"/>
                  </a:lnTo>
                  <a:lnTo>
                    <a:pt x="129" y="574"/>
                  </a:lnTo>
                  <a:lnTo>
                    <a:pt x="123" y="570"/>
                  </a:lnTo>
                  <a:lnTo>
                    <a:pt x="127" y="541"/>
                  </a:lnTo>
                  <a:lnTo>
                    <a:pt x="129" y="513"/>
                  </a:lnTo>
                  <a:lnTo>
                    <a:pt x="131" y="488"/>
                  </a:lnTo>
                  <a:lnTo>
                    <a:pt x="131" y="466"/>
                  </a:lnTo>
                  <a:lnTo>
                    <a:pt x="129" y="425"/>
                  </a:lnTo>
                  <a:lnTo>
                    <a:pt x="125" y="391"/>
                  </a:lnTo>
                  <a:lnTo>
                    <a:pt x="118" y="365"/>
                  </a:lnTo>
                  <a:lnTo>
                    <a:pt x="110" y="345"/>
                  </a:lnTo>
                  <a:lnTo>
                    <a:pt x="100" y="331"/>
                  </a:lnTo>
                  <a:lnTo>
                    <a:pt x="93" y="322"/>
                  </a:lnTo>
                  <a:lnTo>
                    <a:pt x="87" y="316"/>
                  </a:lnTo>
                  <a:lnTo>
                    <a:pt x="83" y="314"/>
                  </a:lnTo>
                  <a:lnTo>
                    <a:pt x="72" y="305"/>
                  </a:lnTo>
                  <a:lnTo>
                    <a:pt x="61" y="293"/>
                  </a:lnTo>
                  <a:lnTo>
                    <a:pt x="53" y="282"/>
                  </a:lnTo>
                  <a:lnTo>
                    <a:pt x="46" y="268"/>
                  </a:lnTo>
                  <a:lnTo>
                    <a:pt x="39" y="255"/>
                  </a:lnTo>
                  <a:lnTo>
                    <a:pt x="36" y="244"/>
                  </a:lnTo>
                  <a:lnTo>
                    <a:pt x="32" y="235"/>
                  </a:lnTo>
                  <a:lnTo>
                    <a:pt x="30" y="228"/>
                  </a:lnTo>
                  <a:lnTo>
                    <a:pt x="32" y="217"/>
                  </a:lnTo>
                  <a:lnTo>
                    <a:pt x="36" y="199"/>
                  </a:lnTo>
                  <a:lnTo>
                    <a:pt x="40" y="176"/>
                  </a:lnTo>
                  <a:lnTo>
                    <a:pt x="46" y="149"/>
                  </a:lnTo>
                  <a:lnTo>
                    <a:pt x="53" y="122"/>
                  </a:lnTo>
                  <a:lnTo>
                    <a:pt x="60" y="94"/>
                  </a:lnTo>
                  <a:lnTo>
                    <a:pt x="67" y="69"/>
                  </a:lnTo>
                  <a:lnTo>
                    <a:pt x="73" y="48"/>
                  </a:lnTo>
                  <a:lnTo>
                    <a:pt x="75" y="42"/>
                  </a:lnTo>
                  <a:lnTo>
                    <a:pt x="78" y="38"/>
                  </a:lnTo>
                  <a:lnTo>
                    <a:pt x="82" y="33"/>
                  </a:lnTo>
                  <a:lnTo>
                    <a:pt x="87" y="31"/>
                  </a:lnTo>
                  <a:lnTo>
                    <a:pt x="91" y="30"/>
                  </a:lnTo>
                  <a:lnTo>
                    <a:pt x="96" y="28"/>
                  </a:lnTo>
                  <a:lnTo>
                    <a:pt x="100" y="28"/>
                  </a:lnTo>
                  <a:lnTo>
                    <a:pt x="105" y="28"/>
                  </a:lnTo>
                  <a:lnTo>
                    <a:pt x="110" y="30"/>
                  </a:lnTo>
                  <a:lnTo>
                    <a:pt x="114" y="30"/>
                  </a:lnTo>
                  <a:lnTo>
                    <a:pt x="118" y="31"/>
                  </a:lnTo>
                  <a:lnTo>
                    <a:pt x="122" y="32"/>
                  </a:lnTo>
                  <a:lnTo>
                    <a:pt x="127" y="31"/>
                  </a:lnTo>
                  <a:lnTo>
                    <a:pt x="133" y="28"/>
                  </a:lnTo>
                  <a:lnTo>
                    <a:pt x="137" y="27"/>
                  </a:lnTo>
                  <a:lnTo>
                    <a:pt x="142" y="25"/>
                  </a:lnTo>
                  <a:lnTo>
                    <a:pt x="146" y="23"/>
                  </a:lnTo>
                  <a:lnTo>
                    <a:pt x="150" y="22"/>
                  </a:lnTo>
                  <a:lnTo>
                    <a:pt x="154" y="18"/>
                  </a:lnTo>
                  <a:lnTo>
                    <a:pt x="158" y="16"/>
                  </a:lnTo>
                  <a:lnTo>
                    <a:pt x="158" y="16"/>
                  </a:lnTo>
                  <a:lnTo>
                    <a:pt x="158" y="16"/>
                  </a:lnTo>
                  <a:lnTo>
                    <a:pt x="158" y="16"/>
                  </a:lnTo>
                  <a:lnTo>
                    <a:pt x="158" y="15"/>
                  </a:lnTo>
                  <a:lnTo>
                    <a:pt x="156" y="14"/>
                  </a:lnTo>
                  <a:lnTo>
                    <a:pt x="154" y="12"/>
                  </a:lnTo>
                  <a:lnTo>
                    <a:pt x="151" y="11"/>
                  </a:lnTo>
                  <a:lnTo>
                    <a:pt x="145" y="8"/>
                  </a:lnTo>
                  <a:lnTo>
                    <a:pt x="136" y="5"/>
                  </a:lnTo>
                  <a:lnTo>
                    <a:pt x="126" y="2"/>
                  </a:lnTo>
                  <a:lnTo>
                    <a:pt x="114" y="0"/>
                  </a:lnTo>
                  <a:lnTo>
                    <a:pt x="100" y="0"/>
                  </a:lnTo>
                  <a:lnTo>
                    <a:pt x="88" y="1"/>
                  </a:lnTo>
                  <a:lnTo>
                    <a:pt x="75" y="4"/>
                  </a:lnTo>
                  <a:lnTo>
                    <a:pt x="66" y="10"/>
                  </a:lnTo>
                  <a:lnTo>
                    <a:pt x="57" y="17"/>
                  </a:lnTo>
                  <a:lnTo>
                    <a:pt x="50" y="27"/>
                  </a:lnTo>
                  <a:lnTo>
                    <a:pt x="45" y="39"/>
                  </a:lnTo>
                  <a:lnTo>
                    <a:pt x="38" y="62"/>
                  </a:lnTo>
                  <a:lnTo>
                    <a:pt x="31" y="90"/>
                  </a:lnTo>
                  <a:lnTo>
                    <a:pt x="24" y="119"/>
                  </a:lnTo>
                  <a:lnTo>
                    <a:pt x="17" y="149"/>
                  </a:lnTo>
                  <a:lnTo>
                    <a:pt x="12" y="178"/>
                  </a:lnTo>
                  <a:lnTo>
                    <a:pt x="6" y="201"/>
                  </a:lnTo>
                  <a:lnTo>
                    <a:pt x="2" y="217"/>
                  </a:lnTo>
                  <a:lnTo>
                    <a:pt x="1" y="225"/>
                  </a:lnTo>
                  <a:lnTo>
                    <a:pt x="0" y="229"/>
                  </a:lnTo>
                  <a:lnTo>
                    <a:pt x="1" y="232"/>
                  </a:lnTo>
                  <a:lnTo>
                    <a:pt x="2" y="237"/>
                  </a:lnTo>
                  <a:lnTo>
                    <a:pt x="5" y="246"/>
                  </a:lnTo>
                  <a:lnTo>
                    <a:pt x="10" y="259"/>
                  </a:lnTo>
                  <a:lnTo>
                    <a:pt x="17" y="275"/>
                  </a:lnTo>
                  <a:lnTo>
                    <a:pt x="27" y="292"/>
                  </a:lnTo>
                  <a:lnTo>
                    <a:pt x="38" y="309"/>
                  </a:lnTo>
                  <a:lnTo>
                    <a:pt x="52" y="326"/>
                  </a:lnTo>
                  <a:lnTo>
                    <a:pt x="69" y="338"/>
                  </a:lnTo>
                  <a:lnTo>
                    <a:pt x="72" y="341"/>
                  </a:lnTo>
                  <a:lnTo>
                    <a:pt x="77" y="347"/>
                  </a:lnTo>
                  <a:lnTo>
                    <a:pt x="84" y="361"/>
                  </a:lnTo>
                  <a:lnTo>
                    <a:pt x="92" y="382"/>
                  </a:lnTo>
                  <a:lnTo>
                    <a:pt x="98" y="413"/>
                  </a:lnTo>
                  <a:lnTo>
                    <a:pt x="101" y="453"/>
                  </a:lnTo>
                  <a:lnTo>
                    <a:pt x="100" y="506"/>
                  </a:lnTo>
                  <a:lnTo>
                    <a:pt x="92" y="573"/>
                  </a:lnTo>
                  <a:lnTo>
                    <a:pt x="91" y="579"/>
                  </a:lnTo>
                  <a:lnTo>
                    <a:pt x="97" y="584"/>
                  </a:lnTo>
                  <a:lnTo>
                    <a:pt x="98" y="585"/>
                  </a:lnTo>
                  <a:lnTo>
                    <a:pt x="100" y="588"/>
                  </a:lnTo>
                  <a:lnTo>
                    <a:pt x="104" y="592"/>
                  </a:lnTo>
                  <a:lnTo>
                    <a:pt x="110" y="596"/>
                  </a:lnTo>
                  <a:lnTo>
                    <a:pt x="116" y="601"/>
                  </a:lnTo>
                  <a:lnTo>
                    <a:pt x="125" y="605"/>
                  </a:lnTo>
                  <a:lnTo>
                    <a:pt x="134" y="610"/>
                  </a:lnTo>
                  <a:lnTo>
                    <a:pt x="145" y="615"/>
                  </a:lnTo>
                  <a:lnTo>
                    <a:pt x="158" y="618"/>
                  </a:lnTo>
                  <a:lnTo>
                    <a:pt x="173" y="620"/>
                  </a:lnTo>
                  <a:lnTo>
                    <a:pt x="189" y="620"/>
                  </a:lnTo>
                  <a:lnTo>
                    <a:pt x="207" y="620"/>
                  </a:lnTo>
                  <a:lnTo>
                    <a:pt x="227" y="617"/>
                  </a:lnTo>
                  <a:lnTo>
                    <a:pt x="249" y="611"/>
                  </a:lnTo>
                  <a:lnTo>
                    <a:pt x="272" y="604"/>
                  </a:lnTo>
                  <a:lnTo>
                    <a:pt x="297" y="593"/>
                  </a:lnTo>
                  <a:lnTo>
                    <a:pt x="305" y="589"/>
                  </a:lnTo>
                  <a:lnTo>
                    <a:pt x="305" y="580"/>
                  </a:lnTo>
                  <a:close/>
                </a:path>
              </a:pathLst>
            </a:custGeom>
            <a:solidFill>
              <a:srgbClr val="000000"/>
            </a:solidFill>
            <a:ln w="9525">
              <a:noFill/>
              <a:round/>
              <a:headEnd/>
              <a:tailEnd/>
            </a:ln>
          </p:spPr>
          <p:txBody>
            <a:bodyPr/>
            <a:lstStyle/>
            <a:p>
              <a:endParaRPr lang="en-US"/>
            </a:p>
          </p:txBody>
        </p:sp>
        <p:sp>
          <p:nvSpPr>
            <p:cNvPr id="22584" name="Freeform 56"/>
            <p:cNvSpPr>
              <a:spLocks/>
            </p:cNvSpPr>
            <p:nvPr/>
          </p:nvSpPr>
          <p:spPr bwMode="auto">
            <a:xfrm>
              <a:off x="5392" y="3503"/>
              <a:ext cx="21" cy="40"/>
            </a:xfrm>
            <a:custGeom>
              <a:avLst/>
              <a:gdLst/>
              <a:ahLst/>
              <a:cxnLst>
                <a:cxn ang="0">
                  <a:pos x="0" y="23"/>
                </a:cxn>
                <a:cxn ang="0">
                  <a:pos x="5" y="30"/>
                </a:cxn>
                <a:cxn ang="0">
                  <a:pos x="9" y="44"/>
                </a:cxn>
                <a:cxn ang="0">
                  <a:pos x="11" y="61"/>
                </a:cxn>
                <a:cxn ang="0">
                  <a:pos x="14" y="79"/>
                </a:cxn>
                <a:cxn ang="0">
                  <a:pos x="43" y="79"/>
                </a:cxn>
                <a:cxn ang="0">
                  <a:pos x="41" y="63"/>
                </a:cxn>
                <a:cxn ang="0">
                  <a:pos x="39" y="40"/>
                </a:cxn>
                <a:cxn ang="0">
                  <a:pos x="31" y="17"/>
                </a:cxn>
                <a:cxn ang="0">
                  <a:pos x="18" y="0"/>
                </a:cxn>
                <a:cxn ang="0">
                  <a:pos x="0" y="23"/>
                </a:cxn>
              </a:cxnLst>
              <a:rect l="0" t="0" r="r" b="b"/>
              <a:pathLst>
                <a:path w="43" h="79">
                  <a:moveTo>
                    <a:pt x="0" y="23"/>
                  </a:moveTo>
                  <a:lnTo>
                    <a:pt x="5" y="30"/>
                  </a:lnTo>
                  <a:lnTo>
                    <a:pt x="9" y="44"/>
                  </a:lnTo>
                  <a:lnTo>
                    <a:pt x="11" y="61"/>
                  </a:lnTo>
                  <a:lnTo>
                    <a:pt x="14" y="79"/>
                  </a:lnTo>
                  <a:lnTo>
                    <a:pt x="43" y="79"/>
                  </a:lnTo>
                  <a:lnTo>
                    <a:pt x="41" y="63"/>
                  </a:lnTo>
                  <a:lnTo>
                    <a:pt x="39" y="40"/>
                  </a:lnTo>
                  <a:lnTo>
                    <a:pt x="31" y="17"/>
                  </a:lnTo>
                  <a:lnTo>
                    <a:pt x="18" y="0"/>
                  </a:lnTo>
                  <a:lnTo>
                    <a:pt x="0" y="23"/>
                  </a:lnTo>
                  <a:close/>
                </a:path>
              </a:pathLst>
            </a:custGeom>
            <a:solidFill>
              <a:srgbClr val="000000"/>
            </a:solidFill>
            <a:ln w="9525">
              <a:noFill/>
              <a:round/>
              <a:headEnd/>
              <a:tailEnd/>
            </a:ln>
          </p:spPr>
          <p:txBody>
            <a:bodyPr/>
            <a:lstStyle/>
            <a:p>
              <a:endParaRPr lang="en-US"/>
            </a:p>
          </p:txBody>
        </p:sp>
        <p:sp>
          <p:nvSpPr>
            <p:cNvPr id="22585" name="Freeform 57"/>
            <p:cNvSpPr>
              <a:spLocks/>
            </p:cNvSpPr>
            <p:nvPr/>
          </p:nvSpPr>
          <p:spPr bwMode="auto">
            <a:xfrm>
              <a:off x="5143" y="3669"/>
              <a:ext cx="70" cy="48"/>
            </a:xfrm>
            <a:custGeom>
              <a:avLst/>
              <a:gdLst/>
              <a:ahLst/>
              <a:cxnLst>
                <a:cxn ang="0">
                  <a:pos x="130" y="84"/>
                </a:cxn>
                <a:cxn ang="0">
                  <a:pos x="132" y="80"/>
                </a:cxn>
                <a:cxn ang="0">
                  <a:pos x="135" y="73"/>
                </a:cxn>
                <a:cxn ang="0">
                  <a:pos x="138" y="62"/>
                </a:cxn>
                <a:cxn ang="0">
                  <a:pos x="140" y="48"/>
                </a:cxn>
                <a:cxn ang="0">
                  <a:pos x="136" y="34"/>
                </a:cxn>
                <a:cxn ang="0">
                  <a:pos x="127" y="21"/>
                </a:cxn>
                <a:cxn ang="0">
                  <a:pos x="111" y="10"/>
                </a:cxn>
                <a:cxn ang="0">
                  <a:pos x="86" y="3"/>
                </a:cxn>
                <a:cxn ang="0">
                  <a:pos x="83" y="2"/>
                </a:cxn>
                <a:cxn ang="0">
                  <a:pos x="77" y="1"/>
                </a:cxn>
                <a:cxn ang="0">
                  <a:pos x="69" y="0"/>
                </a:cxn>
                <a:cxn ang="0">
                  <a:pos x="60" y="0"/>
                </a:cxn>
                <a:cxn ang="0">
                  <a:pos x="50" y="1"/>
                </a:cxn>
                <a:cxn ang="0">
                  <a:pos x="39" y="5"/>
                </a:cxn>
                <a:cxn ang="0">
                  <a:pos x="29" y="12"/>
                </a:cxn>
                <a:cxn ang="0">
                  <a:pos x="22" y="24"/>
                </a:cxn>
                <a:cxn ang="0">
                  <a:pos x="21" y="25"/>
                </a:cxn>
                <a:cxn ang="0">
                  <a:pos x="16" y="30"/>
                </a:cxn>
                <a:cxn ang="0">
                  <a:pos x="12" y="35"/>
                </a:cxn>
                <a:cxn ang="0">
                  <a:pos x="6" y="42"/>
                </a:cxn>
                <a:cxn ang="0">
                  <a:pos x="3" y="49"/>
                </a:cxn>
                <a:cxn ang="0">
                  <a:pos x="0" y="55"/>
                </a:cxn>
                <a:cxn ang="0">
                  <a:pos x="1" y="59"/>
                </a:cxn>
                <a:cxn ang="0">
                  <a:pos x="7" y="61"/>
                </a:cxn>
                <a:cxn ang="0">
                  <a:pos x="1" y="54"/>
                </a:cxn>
                <a:cxn ang="0">
                  <a:pos x="3" y="55"/>
                </a:cxn>
                <a:cxn ang="0">
                  <a:pos x="6" y="57"/>
                </a:cxn>
                <a:cxn ang="0">
                  <a:pos x="12" y="61"/>
                </a:cxn>
                <a:cxn ang="0">
                  <a:pos x="18" y="65"/>
                </a:cxn>
                <a:cxn ang="0">
                  <a:pos x="26" y="71"/>
                </a:cxn>
                <a:cxn ang="0">
                  <a:pos x="33" y="77"/>
                </a:cxn>
                <a:cxn ang="0">
                  <a:pos x="41" y="82"/>
                </a:cxn>
                <a:cxn ang="0">
                  <a:pos x="47" y="87"/>
                </a:cxn>
                <a:cxn ang="0">
                  <a:pos x="50" y="88"/>
                </a:cxn>
                <a:cxn ang="0">
                  <a:pos x="58" y="91"/>
                </a:cxn>
                <a:cxn ang="0">
                  <a:pos x="68" y="93"/>
                </a:cxn>
                <a:cxn ang="0">
                  <a:pos x="81" y="95"/>
                </a:cxn>
                <a:cxn ang="0">
                  <a:pos x="95" y="96"/>
                </a:cxn>
                <a:cxn ang="0">
                  <a:pos x="109" y="95"/>
                </a:cxn>
                <a:cxn ang="0">
                  <a:pos x="121" y="91"/>
                </a:cxn>
                <a:cxn ang="0">
                  <a:pos x="130" y="84"/>
                </a:cxn>
              </a:cxnLst>
              <a:rect l="0" t="0" r="r" b="b"/>
              <a:pathLst>
                <a:path w="140" h="96">
                  <a:moveTo>
                    <a:pt x="130" y="84"/>
                  </a:moveTo>
                  <a:lnTo>
                    <a:pt x="132" y="80"/>
                  </a:lnTo>
                  <a:lnTo>
                    <a:pt x="135" y="73"/>
                  </a:lnTo>
                  <a:lnTo>
                    <a:pt x="138" y="62"/>
                  </a:lnTo>
                  <a:lnTo>
                    <a:pt x="140" y="48"/>
                  </a:lnTo>
                  <a:lnTo>
                    <a:pt x="136" y="34"/>
                  </a:lnTo>
                  <a:lnTo>
                    <a:pt x="127" y="21"/>
                  </a:lnTo>
                  <a:lnTo>
                    <a:pt x="111" y="10"/>
                  </a:lnTo>
                  <a:lnTo>
                    <a:pt x="86" y="3"/>
                  </a:lnTo>
                  <a:lnTo>
                    <a:pt x="83" y="2"/>
                  </a:lnTo>
                  <a:lnTo>
                    <a:pt x="77" y="1"/>
                  </a:lnTo>
                  <a:lnTo>
                    <a:pt x="69" y="0"/>
                  </a:lnTo>
                  <a:lnTo>
                    <a:pt x="60" y="0"/>
                  </a:lnTo>
                  <a:lnTo>
                    <a:pt x="50" y="1"/>
                  </a:lnTo>
                  <a:lnTo>
                    <a:pt x="39" y="5"/>
                  </a:lnTo>
                  <a:lnTo>
                    <a:pt x="29" y="12"/>
                  </a:lnTo>
                  <a:lnTo>
                    <a:pt x="22" y="24"/>
                  </a:lnTo>
                  <a:lnTo>
                    <a:pt x="21" y="25"/>
                  </a:lnTo>
                  <a:lnTo>
                    <a:pt x="16" y="30"/>
                  </a:lnTo>
                  <a:lnTo>
                    <a:pt x="12" y="35"/>
                  </a:lnTo>
                  <a:lnTo>
                    <a:pt x="6" y="42"/>
                  </a:lnTo>
                  <a:lnTo>
                    <a:pt x="3" y="49"/>
                  </a:lnTo>
                  <a:lnTo>
                    <a:pt x="0" y="55"/>
                  </a:lnTo>
                  <a:lnTo>
                    <a:pt x="1" y="59"/>
                  </a:lnTo>
                  <a:lnTo>
                    <a:pt x="7" y="61"/>
                  </a:lnTo>
                  <a:lnTo>
                    <a:pt x="1" y="54"/>
                  </a:lnTo>
                  <a:lnTo>
                    <a:pt x="3" y="55"/>
                  </a:lnTo>
                  <a:lnTo>
                    <a:pt x="6" y="57"/>
                  </a:lnTo>
                  <a:lnTo>
                    <a:pt x="12" y="61"/>
                  </a:lnTo>
                  <a:lnTo>
                    <a:pt x="18" y="65"/>
                  </a:lnTo>
                  <a:lnTo>
                    <a:pt x="26" y="71"/>
                  </a:lnTo>
                  <a:lnTo>
                    <a:pt x="33" y="77"/>
                  </a:lnTo>
                  <a:lnTo>
                    <a:pt x="41" y="82"/>
                  </a:lnTo>
                  <a:lnTo>
                    <a:pt x="47" y="87"/>
                  </a:lnTo>
                  <a:lnTo>
                    <a:pt x="50" y="88"/>
                  </a:lnTo>
                  <a:lnTo>
                    <a:pt x="58" y="91"/>
                  </a:lnTo>
                  <a:lnTo>
                    <a:pt x="68" y="93"/>
                  </a:lnTo>
                  <a:lnTo>
                    <a:pt x="81" y="95"/>
                  </a:lnTo>
                  <a:lnTo>
                    <a:pt x="95" y="96"/>
                  </a:lnTo>
                  <a:lnTo>
                    <a:pt x="109" y="95"/>
                  </a:lnTo>
                  <a:lnTo>
                    <a:pt x="121" y="91"/>
                  </a:lnTo>
                  <a:lnTo>
                    <a:pt x="130" y="84"/>
                  </a:lnTo>
                  <a:close/>
                </a:path>
              </a:pathLst>
            </a:custGeom>
            <a:solidFill>
              <a:srgbClr val="BC6844"/>
            </a:solidFill>
            <a:ln w="9525">
              <a:noFill/>
              <a:round/>
              <a:headEnd/>
              <a:tailEnd/>
            </a:ln>
          </p:spPr>
          <p:txBody>
            <a:bodyPr/>
            <a:lstStyle/>
            <a:p>
              <a:endParaRPr lang="en-US"/>
            </a:p>
          </p:txBody>
        </p:sp>
        <p:sp>
          <p:nvSpPr>
            <p:cNvPr id="22586" name="Freeform 58"/>
            <p:cNvSpPr>
              <a:spLocks/>
            </p:cNvSpPr>
            <p:nvPr/>
          </p:nvSpPr>
          <p:spPr bwMode="auto">
            <a:xfrm>
              <a:off x="5136" y="3661"/>
              <a:ext cx="84" cy="63"/>
            </a:xfrm>
            <a:custGeom>
              <a:avLst/>
              <a:gdLst/>
              <a:ahLst/>
              <a:cxnLst>
                <a:cxn ang="0">
                  <a:pos x="143" y="27"/>
                </a:cxn>
                <a:cxn ang="0">
                  <a:pos x="130" y="36"/>
                </a:cxn>
                <a:cxn ang="0">
                  <a:pos x="129" y="43"/>
                </a:cxn>
                <a:cxn ang="0">
                  <a:pos x="135" y="50"/>
                </a:cxn>
                <a:cxn ang="0">
                  <a:pos x="139" y="56"/>
                </a:cxn>
                <a:cxn ang="0">
                  <a:pos x="140" y="63"/>
                </a:cxn>
                <a:cxn ang="0">
                  <a:pos x="140" y="73"/>
                </a:cxn>
                <a:cxn ang="0">
                  <a:pos x="136" y="85"/>
                </a:cxn>
                <a:cxn ang="0">
                  <a:pos x="129" y="93"/>
                </a:cxn>
                <a:cxn ang="0">
                  <a:pos x="114" y="96"/>
                </a:cxn>
                <a:cxn ang="0">
                  <a:pos x="96" y="95"/>
                </a:cxn>
                <a:cxn ang="0">
                  <a:pos x="77" y="92"/>
                </a:cxn>
                <a:cxn ang="0">
                  <a:pos x="64" y="86"/>
                </a:cxn>
                <a:cxn ang="0">
                  <a:pos x="44" y="72"/>
                </a:cxn>
                <a:cxn ang="0">
                  <a:pos x="37" y="61"/>
                </a:cxn>
                <a:cxn ang="0">
                  <a:pos x="44" y="53"/>
                </a:cxn>
                <a:cxn ang="0">
                  <a:pos x="49" y="48"/>
                </a:cxn>
                <a:cxn ang="0">
                  <a:pos x="50" y="46"/>
                </a:cxn>
                <a:cxn ang="0">
                  <a:pos x="54" y="36"/>
                </a:cxn>
                <a:cxn ang="0">
                  <a:pos x="68" y="30"/>
                </a:cxn>
                <a:cxn ang="0">
                  <a:pos x="82" y="30"/>
                </a:cxn>
                <a:cxn ang="0">
                  <a:pos x="94" y="31"/>
                </a:cxn>
                <a:cxn ang="0">
                  <a:pos x="97" y="32"/>
                </a:cxn>
                <a:cxn ang="0">
                  <a:pos x="97" y="32"/>
                </a:cxn>
                <a:cxn ang="0">
                  <a:pos x="105" y="34"/>
                </a:cxn>
                <a:cxn ang="0">
                  <a:pos x="118" y="38"/>
                </a:cxn>
                <a:cxn ang="0">
                  <a:pos x="130" y="36"/>
                </a:cxn>
                <a:cxn ang="0">
                  <a:pos x="143" y="27"/>
                </a:cxn>
                <a:cxn ang="0">
                  <a:pos x="145" y="19"/>
                </a:cxn>
                <a:cxn ang="0">
                  <a:pos x="135" y="13"/>
                </a:cxn>
                <a:cxn ang="0">
                  <a:pos x="124" y="9"/>
                </a:cxn>
                <a:cxn ang="0">
                  <a:pos x="110" y="5"/>
                </a:cxn>
                <a:cxn ang="0">
                  <a:pos x="95" y="2"/>
                </a:cxn>
                <a:cxn ang="0">
                  <a:pos x="75" y="0"/>
                </a:cxn>
                <a:cxn ang="0">
                  <a:pos x="53" y="4"/>
                </a:cxn>
                <a:cxn ang="0">
                  <a:pos x="34" y="18"/>
                </a:cxn>
                <a:cxn ang="0">
                  <a:pos x="13" y="43"/>
                </a:cxn>
                <a:cxn ang="0">
                  <a:pos x="1" y="64"/>
                </a:cxn>
                <a:cxn ang="0">
                  <a:pos x="0" y="73"/>
                </a:cxn>
                <a:cxn ang="0">
                  <a:pos x="1" y="77"/>
                </a:cxn>
                <a:cxn ang="0">
                  <a:pos x="4" y="81"/>
                </a:cxn>
                <a:cxn ang="0">
                  <a:pos x="13" y="87"/>
                </a:cxn>
                <a:cxn ang="0">
                  <a:pos x="30" y="97"/>
                </a:cxn>
                <a:cxn ang="0">
                  <a:pos x="50" y="112"/>
                </a:cxn>
                <a:cxn ang="0">
                  <a:pos x="54" y="115"/>
                </a:cxn>
                <a:cxn ang="0">
                  <a:pos x="57" y="116"/>
                </a:cxn>
                <a:cxn ang="0">
                  <a:pos x="62" y="118"/>
                </a:cxn>
                <a:cxn ang="0">
                  <a:pos x="86" y="123"/>
                </a:cxn>
                <a:cxn ang="0">
                  <a:pos x="115" y="125"/>
                </a:cxn>
                <a:cxn ang="0">
                  <a:pos x="145" y="117"/>
                </a:cxn>
                <a:cxn ang="0">
                  <a:pos x="157" y="107"/>
                </a:cxn>
                <a:cxn ang="0">
                  <a:pos x="158" y="107"/>
                </a:cxn>
                <a:cxn ang="0">
                  <a:pos x="160" y="102"/>
                </a:cxn>
                <a:cxn ang="0">
                  <a:pos x="167" y="81"/>
                </a:cxn>
                <a:cxn ang="0">
                  <a:pos x="168" y="61"/>
                </a:cxn>
                <a:cxn ang="0">
                  <a:pos x="166" y="47"/>
                </a:cxn>
                <a:cxn ang="0">
                  <a:pos x="162" y="36"/>
                </a:cxn>
                <a:cxn ang="0">
                  <a:pos x="155" y="27"/>
                </a:cxn>
              </a:cxnLst>
              <a:rect l="0" t="0" r="r" b="b"/>
              <a:pathLst>
                <a:path w="168" h="125">
                  <a:moveTo>
                    <a:pt x="150" y="23"/>
                  </a:moveTo>
                  <a:lnTo>
                    <a:pt x="143" y="27"/>
                  </a:lnTo>
                  <a:lnTo>
                    <a:pt x="137" y="32"/>
                  </a:lnTo>
                  <a:lnTo>
                    <a:pt x="130" y="36"/>
                  </a:lnTo>
                  <a:lnTo>
                    <a:pt x="125" y="41"/>
                  </a:lnTo>
                  <a:lnTo>
                    <a:pt x="129" y="43"/>
                  </a:lnTo>
                  <a:lnTo>
                    <a:pt x="133" y="47"/>
                  </a:lnTo>
                  <a:lnTo>
                    <a:pt x="135" y="50"/>
                  </a:lnTo>
                  <a:lnTo>
                    <a:pt x="137" y="54"/>
                  </a:lnTo>
                  <a:lnTo>
                    <a:pt x="139" y="56"/>
                  </a:lnTo>
                  <a:lnTo>
                    <a:pt x="139" y="59"/>
                  </a:lnTo>
                  <a:lnTo>
                    <a:pt x="140" y="63"/>
                  </a:lnTo>
                  <a:lnTo>
                    <a:pt x="140" y="66"/>
                  </a:lnTo>
                  <a:lnTo>
                    <a:pt x="140" y="73"/>
                  </a:lnTo>
                  <a:lnTo>
                    <a:pt x="137" y="79"/>
                  </a:lnTo>
                  <a:lnTo>
                    <a:pt x="136" y="85"/>
                  </a:lnTo>
                  <a:lnTo>
                    <a:pt x="134" y="89"/>
                  </a:lnTo>
                  <a:lnTo>
                    <a:pt x="129" y="93"/>
                  </a:lnTo>
                  <a:lnTo>
                    <a:pt x="122" y="95"/>
                  </a:lnTo>
                  <a:lnTo>
                    <a:pt x="114" y="96"/>
                  </a:lnTo>
                  <a:lnTo>
                    <a:pt x="105" y="96"/>
                  </a:lnTo>
                  <a:lnTo>
                    <a:pt x="96" y="95"/>
                  </a:lnTo>
                  <a:lnTo>
                    <a:pt x="87" y="94"/>
                  </a:lnTo>
                  <a:lnTo>
                    <a:pt x="77" y="92"/>
                  </a:lnTo>
                  <a:lnTo>
                    <a:pt x="68" y="89"/>
                  </a:lnTo>
                  <a:lnTo>
                    <a:pt x="64" y="86"/>
                  </a:lnTo>
                  <a:lnTo>
                    <a:pt x="54" y="79"/>
                  </a:lnTo>
                  <a:lnTo>
                    <a:pt x="44" y="72"/>
                  </a:lnTo>
                  <a:lnTo>
                    <a:pt x="35" y="64"/>
                  </a:lnTo>
                  <a:lnTo>
                    <a:pt x="37" y="61"/>
                  </a:lnTo>
                  <a:lnTo>
                    <a:pt x="41" y="56"/>
                  </a:lnTo>
                  <a:lnTo>
                    <a:pt x="44" y="53"/>
                  </a:lnTo>
                  <a:lnTo>
                    <a:pt x="48" y="49"/>
                  </a:lnTo>
                  <a:lnTo>
                    <a:pt x="49" y="48"/>
                  </a:lnTo>
                  <a:lnTo>
                    <a:pt x="49" y="47"/>
                  </a:lnTo>
                  <a:lnTo>
                    <a:pt x="50" y="46"/>
                  </a:lnTo>
                  <a:lnTo>
                    <a:pt x="50" y="45"/>
                  </a:lnTo>
                  <a:lnTo>
                    <a:pt x="54" y="36"/>
                  </a:lnTo>
                  <a:lnTo>
                    <a:pt x="61" y="32"/>
                  </a:lnTo>
                  <a:lnTo>
                    <a:pt x="68" y="30"/>
                  </a:lnTo>
                  <a:lnTo>
                    <a:pt x="75" y="28"/>
                  </a:lnTo>
                  <a:lnTo>
                    <a:pt x="82" y="30"/>
                  </a:lnTo>
                  <a:lnTo>
                    <a:pt x="88" y="30"/>
                  </a:lnTo>
                  <a:lnTo>
                    <a:pt x="94" y="31"/>
                  </a:lnTo>
                  <a:lnTo>
                    <a:pt x="96" y="32"/>
                  </a:lnTo>
                  <a:lnTo>
                    <a:pt x="97" y="32"/>
                  </a:lnTo>
                  <a:lnTo>
                    <a:pt x="97" y="32"/>
                  </a:lnTo>
                  <a:lnTo>
                    <a:pt x="97" y="32"/>
                  </a:lnTo>
                  <a:lnTo>
                    <a:pt x="98" y="33"/>
                  </a:lnTo>
                  <a:lnTo>
                    <a:pt x="105" y="34"/>
                  </a:lnTo>
                  <a:lnTo>
                    <a:pt x="112" y="35"/>
                  </a:lnTo>
                  <a:lnTo>
                    <a:pt x="118" y="38"/>
                  </a:lnTo>
                  <a:lnTo>
                    <a:pt x="125" y="41"/>
                  </a:lnTo>
                  <a:lnTo>
                    <a:pt x="130" y="36"/>
                  </a:lnTo>
                  <a:lnTo>
                    <a:pt x="137" y="32"/>
                  </a:lnTo>
                  <a:lnTo>
                    <a:pt x="143" y="27"/>
                  </a:lnTo>
                  <a:lnTo>
                    <a:pt x="150" y="23"/>
                  </a:lnTo>
                  <a:lnTo>
                    <a:pt x="145" y="19"/>
                  </a:lnTo>
                  <a:lnTo>
                    <a:pt x="141" y="17"/>
                  </a:lnTo>
                  <a:lnTo>
                    <a:pt x="135" y="13"/>
                  </a:lnTo>
                  <a:lnTo>
                    <a:pt x="129" y="11"/>
                  </a:lnTo>
                  <a:lnTo>
                    <a:pt x="124" y="9"/>
                  </a:lnTo>
                  <a:lnTo>
                    <a:pt x="117" y="8"/>
                  </a:lnTo>
                  <a:lnTo>
                    <a:pt x="110" y="5"/>
                  </a:lnTo>
                  <a:lnTo>
                    <a:pt x="103" y="4"/>
                  </a:lnTo>
                  <a:lnTo>
                    <a:pt x="95" y="2"/>
                  </a:lnTo>
                  <a:lnTo>
                    <a:pt x="86" y="1"/>
                  </a:lnTo>
                  <a:lnTo>
                    <a:pt x="75" y="0"/>
                  </a:lnTo>
                  <a:lnTo>
                    <a:pt x="64" y="1"/>
                  </a:lnTo>
                  <a:lnTo>
                    <a:pt x="53" y="4"/>
                  </a:lnTo>
                  <a:lnTo>
                    <a:pt x="43" y="10"/>
                  </a:lnTo>
                  <a:lnTo>
                    <a:pt x="34" y="18"/>
                  </a:lnTo>
                  <a:lnTo>
                    <a:pt x="26" y="28"/>
                  </a:lnTo>
                  <a:lnTo>
                    <a:pt x="13" y="43"/>
                  </a:lnTo>
                  <a:lnTo>
                    <a:pt x="5" y="55"/>
                  </a:lnTo>
                  <a:lnTo>
                    <a:pt x="1" y="64"/>
                  </a:lnTo>
                  <a:lnTo>
                    <a:pt x="0" y="71"/>
                  </a:lnTo>
                  <a:lnTo>
                    <a:pt x="0" y="73"/>
                  </a:lnTo>
                  <a:lnTo>
                    <a:pt x="1" y="76"/>
                  </a:lnTo>
                  <a:lnTo>
                    <a:pt x="1" y="77"/>
                  </a:lnTo>
                  <a:lnTo>
                    <a:pt x="1" y="78"/>
                  </a:lnTo>
                  <a:lnTo>
                    <a:pt x="4" y="81"/>
                  </a:lnTo>
                  <a:lnTo>
                    <a:pt x="7" y="85"/>
                  </a:lnTo>
                  <a:lnTo>
                    <a:pt x="13" y="87"/>
                  </a:lnTo>
                  <a:lnTo>
                    <a:pt x="20" y="89"/>
                  </a:lnTo>
                  <a:lnTo>
                    <a:pt x="30" y="97"/>
                  </a:lnTo>
                  <a:lnTo>
                    <a:pt x="42" y="106"/>
                  </a:lnTo>
                  <a:lnTo>
                    <a:pt x="50" y="112"/>
                  </a:lnTo>
                  <a:lnTo>
                    <a:pt x="53" y="115"/>
                  </a:lnTo>
                  <a:lnTo>
                    <a:pt x="54" y="115"/>
                  </a:lnTo>
                  <a:lnTo>
                    <a:pt x="56" y="115"/>
                  </a:lnTo>
                  <a:lnTo>
                    <a:pt x="57" y="116"/>
                  </a:lnTo>
                  <a:lnTo>
                    <a:pt x="58" y="116"/>
                  </a:lnTo>
                  <a:lnTo>
                    <a:pt x="62" y="118"/>
                  </a:lnTo>
                  <a:lnTo>
                    <a:pt x="73" y="121"/>
                  </a:lnTo>
                  <a:lnTo>
                    <a:pt x="86" y="123"/>
                  </a:lnTo>
                  <a:lnTo>
                    <a:pt x="101" y="125"/>
                  </a:lnTo>
                  <a:lnTo>
                    <a:pt x="115" y="125"/>
                  </a:lnTo>
                  <a:lnTo>
                    <a:pt x="132" y="123"/>
                  </a:lnTo>
                  <a:lnTo>
                    <a:pt x="145" y="117"/>
                  </a:lnTo>
                  <a:lnTo>
                    <a:pt x="157" y="108"/>
                  </a:lnTo>
                  <a:lnTo>
                    <a:pt x="157" y="107"/>
                  </a:lnTo>
                  <a:lnTo>
                    <a:pt x="158" y="107"/>
                  </a:lnTo>
                  <a:lnTo>
                    <a:pt x="158" y="107"/>
                  </a:lnTo>
                  <a:lnTo>
                    <a:pt x="158" y="106"/>
                  </a:lnTo>
                  <a:lnTo>
                    <a:pt x="160" y="102"/>
                  </a:lnTo>
                  <a:lnTo>
                    <a:pt x="164" y="93"/>
                  </a:lnTo>
                  <a:lnTo>
                    <a:pt x="167" y="81"/>
                  </a:lnTo>
                  <a:lnTo>
                    <a:pt x="168" y="66"/>
                  </a:lnTo>
                  <a:lnTo>
                    <a:pt x="168" y="61"/>
                  </a:lnTo>
                  <a:lnTo>
                    <a:pt x="167" y="54"/>
                  </a:lnTo>
                  <a:lnTo>
                    <a:pt x="166" y="47"/>
                  </a:lnTo>
                  <a:lnTo>
                    <a:pt x="164" y="41"/>
                  </a:lnTo>
                  <a:lnTo>
                    <a:pt x="162" y="36"/>
                  </a:lnTo>
                  <a:lnTo>
                    <a:pt x="158" y="32"/>
                  </a:lnTo>
                  <a:lnTo>
                    <a:pt x="155" y="27"/>
                  </a:lnTo>
                  <a:lnTo>
                    <a:pt x="150" y="23"/>
                  </a:lnTo>
                  <a:close/>
                </a:path>
              </a:pathLst>
            </a:custGeom>
            <a:solidFill>
              <a:srgbClr val="000000"/>
            </a:solidFill>
            <a:ln w="9525">
              <a:noFill/>
              <a:round/>
              <a:headEnd/>
              <a:tailEnd/>
            </a:ln>
          </p:spPr>
          <p:txBody>
            <a:bodyPr/>
            <a:lstStyle/>
            <a:p>
              <a:endParaRPr lang="en-US"/>
            </a:p>
          </p:txBody>
        </p:sp>
        <p:sp>
          <p:nvSpPr>
            <p:cNvPr id="22587" name="Freeform 59"/>
            <p:cNvSpPr>
              <a:spLocks/>
            </p:cNvSpPr>
            <p:nvPr/>
          </p:nvSpPr>
          <p:spPr bwMode="auto">
            <a:xfrm>
              <a:off x="5163" y="3295"/>
              <a:ext cx="467" cy="230"/>
            </a:xfrm>
            <a:custGeom>
              <a:avLst/>
              <a:gdLst/>
              <a:ahLst/>
              <a:cxnLst>
                <a:cxn ang="0">
                  <a:pos x="883" y="230"/>
                </a:cxn>
                <a:cxn ang="0">
                  <a:pos x="758" y="200"/>
                </a:cxn>
                <a:cxn ang="0">
                  <a:pos x="741" y="159"/>
                </a:cxn>
                <a:cxn ang="0">
                  <a:pos x="714" y="120"/>
                </a:cxn>
                <a:cxn ang="0">
                  <a:pos x="676" y="85"/>
                </a:cxn>
                <a:cxn ang="0">
                  <a:pos x="630" y="56"/>
                </a:cxn>
                <a:cxn ang="0">
                  <a:pos x="576" y="32"/>
                </a:cxn>
                <a:cxn ang="0">
                  <a:pos x="516" y="14"/>
                </a:cxn>
                <a:cxn ang="0">
                  <a:pos x="449" y="2"/>
                </a:cxn>
                <a:cxn ang="0">
                  <a:pos x="376" y="0"/>
                </a:cxn>
                <a:cxn ang="0">
                  <a:pos x="303" y="6"/>
                </a:cxn>
                <a:cxn ang="0">
                  <a:pos x="233" y="21"/>
                </a:cxn>
                <a:cxn ang="0">
                  <a:pos x="171" y="44"/>
                </a:cxn>
                <a:cxn ang="0">
                  <a:pos x="116" y="74"/>
                </a:cxn>
                <a:cxn ang="0">
                  <a:pos x="69" y="109"/>
                </a:cxn>
                <a:cxn ang="0">
                  <a:pos x="33" y="150"/>
                </a:cxn>
                <a:cxn ang="0">
                  <a:pos x="10" y="195"/>
                </a:cxn>
                <a:cxn ang="0">
                  <a:pos x="0" y="243"/>
                </a:cxn>
                <a:cxn ang="0">
                  <a:pos x="4" y="288"/>
                </a:cxn>
                <a:cxn ang="0">
                  <a:pos x="23" y="328"/>
                </a:cxn>
                <a:cxn ang="0">
                  <a:pos x="51" y="365"/>
                </a:cxn>
                <a:cxn ang="0">
                  <a:pos x="91" y="396"/>
                </a:cxn>
                <a:cxn ang="0">
                  <a:pos x="138" y="422"/>
                </a:cxn>
                <a:cxn ang="0">
                  <a:pos x="191" y="441"/>
                </a:cxn>
                <a:cxn ang="0">
                  <a:pos x="250" y="455"/>
                </a:cxn>
                <a:cxn ang="0">
                  <a:pos x="313" y="461"/>
                </a:cxn>
                <a:cxn ang="0">
                  <a:pos x="380" y="461"/>
                </a:cxn>
                <a:cxn ang="0">
                  <a:pos x="442" y="455"/>
                </a:cxn>
                <a:cxn ang="0">
                  <a:pos x="503" y="442"/>
                </a:cxn>
                <a:cxn ang="0">
                  <a:pos x="561" y="424"/>
                </a:cxn>
                <a:cxn ang="0">
                  <a:pos x="615" y="401"/>
                </a:cxn>
                <a:cxn ang="0">
                  <a:pos x="668" y="373"/>
                </a:cxn>
                <a:cxn ang="0">
                  <a:pos x="717" y="342"/>
                </a:cxn>
                <a:cxn ang="0">
                  <a:pos x="759" y="326"/>
                </a:cxn>
                <a:cxn ang="0">
                  <a:pos x="797" y="329"/>
                </a:cxn>
                <a:cxn ang="0">
                  <a:pos x="831" y="332"/>
                </a:cxn>
                <a:cxn ang="0">
                  <a:pos x="854" y="334"/>
                </a:cxn>
                <a:cxn ang="0">
                  <a:pos x="870" y="334"/>
                </a:cxn>
                <a:cxn ang="0">
                  <a:pos x="896" y="327"/>
                </a:cxn>
                <a:cxn ang="0">
                  <a:pos x="915" y="314"/>
                </a:cxn>
                <a:cxn ang="0">
                  <a:pos x="928" y="297"/>
                </a:cxn>
                <a:cxn ang="0">
                  <a:pos x="933" y="276"/>
                </a:cxn>
                <a:cxn ang="0">
                  <a:pos x="927" y="258"/>
                </a:cxn>
                <a:cxn ang="0">
                  <a:pos x="914" y="243"/>
                </a:cxn>
                <a:cxn ang="0">
                  <a:pos x="895" y="233"/>
                </a:cxn>
              </a:cxnLst>
              <a:rect l="0" t="0" r="r" b="b"/>
              <a:pathLst>
                <a:path w="933" h="462">
                  <a:moveTo>
                    <a:pt x="883" y="230"/>
                  </a:moveTo>
                  <a:lnTo>
                    <a:pt x="883" y="230"/>
                  </a:lnTo>
                  <a:lnTo>
                    <a:pt x="762" y="222"/>
                  </a:lnTo>
                  <a:lnTo>
                    <a:pt x="758" y="200"/>
                  </a:lnTo>
                  <a:lnTo>
                    <a:pt x="751" y="179"/>
                  </a:lnTo>
                  <a:lnTo>
                    <a:pt x="741" y="159"/>
                  </a:lnTo>
                  <a:lnTo>
                    <a:pt x="729" y="139"/>
                  </a:lnTo>
                  <a:lnTo>
                    <a:pt x="714" y="120"/>
                  </a:lnTo>
                  <a:lnTo>
                    <a:pt x="695" y="103"/>
                  </a:lnTo>
                  <a:lnTo>
                    <a:pt x="676" y="85"/>
                  </a:lnTo>
                  <a:lnTo>
                    <a:pt x="654" y="70"/>
                  </a:lnTo>
                  <a:lnTo>
                    <a:pt x="630" y="56"/>
                  </a:lnTo>
                  <a:lnTo>
                    <a:pt x="603" y="43"/>
                  </a:lnTo>
                  <a:lnTo>
                    <a:pt x="576" y="32"/>
                  </a:lnTo>
                  <a:lnTo>
                    <a:pt x="547" y="22"/>
                  </a:lnTo>
                  <a:lnTo>
                    <a:pt x="516" y="14"/>
                  </a:lnTo>
                  <a:lnTo>
                    <a:pt x="483" y="7"/>
                  </a:lnTo>
                  <a:lnTo>
                    <a:pt x="449" y="2"/>
                  </a:lnTo>
                  <a:lnTo>
                    <a:pt x="414" y="0"/>
                  </a:lnTo>
                  <a:lnTo>
                    <a:pt x="376" y="0"/>
                  </a:lnTo>
                  <a:lnTo>
                    <a:pt x="339" y="2"/>
                  </a:lnTo>
                  <a:lnTo>
                    <a:pt x="303" y="6"/>
                  </a:lnTo>
                  <a:lnTo>
                    <a:pt x="268" y="13"/>
                  </a:lnTo>
                  <a:lnTo>
                    <a:pt x="233" y="21"/>
                  </a:lnTo>
                  <a:lnTo>
                    <a:pt x="201" y="32"/>
                  </a:lnTo>
                  <a:lnTo>
                    <a:pt x="171" y="44"/>
                  </a:lnTo>
                  <a:lnTo>
                    <a:pt x="142" y="58"/>
                  </a:lnTo>
                  <a:lnTo>
                    <a:pt x="116" y="74"/>
                  </a:lnTo>
                  <a:lnTo>
                    <a:pt x="91" y="91"/>
                  </a:lnTo>
                  <a:lnTo>
                    <a:pt x="69" y="109"/>
                  </a:lnTo>
                  <a:lnTo>
                    <a:pt x="50" y="129"/>
                  </a:lnTo>
                  <a:lnTo>
                    <a:pt x="33" y="150"/>
                  </a:lnTo>
                  <a:lnTo>
                    <a:pt x="20" y="172"/>
                  </a:lnTo>
                  <a:lnTo>
                    <a:pt x="10" y="195"/>
                  </a:lnTo>
                  <a:lnTo>
                    <a:pt x="3" y="219"/>
                  </a:lnTo>
                  <a:lnTo>
                    <a:pt x="0" y="243"/>
                  </a:lnTo>
                  <a:lnTo>
                    <a:pt x="1" y="266"/>
                  </a:lnTo>
                  <a:lnTo>
                    <a:pt x="4" y="288"/>
                  </a:lnTo>
                  <a:lnTo>
                    <a:pt x="12" y="309"/>
                  </a:lnTo>
                  <a:lnTo>
                    <a:pt x="23" y="328"/>
                  </a:lnTo>
                  <a:lnTo>
                    <a:pt x="35" y="348"/>
                  </a:lnTo>
                  <a:lnTo>
                    <a:pt x="51" y="365"/>
                  </a:lnTo>
                  <a:lnTo>
                    <a:pt x="70" y="381"/>
                  </a:lnTo>
                  <a:lnTo>
                    <a:pt x="91" y="396"/>
                  </a:lnTo>
                  <a:lnTo>
                    <a:pt x="114" y="410"/>
                  </a:lnTo>
                  <a:lnTo>
                    <a:pt x="138" y="422"/>
                  </a:lnTo>
                  <a:lnTo>
                    <a:pt x="163" y="432"/>
                  </a:lnTo>
                  <a:lnTo>
                    <a:pt x="191" y="441"/>
                  </a:lnTo>
                  <a:lnTo>
                    <a:pt x="220" y="449"/>
                  </a:lnTo>
                  <a:lnTo>
                    <a:pt x="250" y="455"/>
                  </a:lnTo>
                  <a:lnTo>
                    <a:pt x="280" y="458"/>
                  </a:lnTo>
                  <a:lnTo>
                    <a:pt x="313" y="461"/>
                  </a:lnTo>
                  <a:lnTo>
                    <a:pt x="346" y="462"/>
                  </a:lnTo>
                  <a:lnTo>
                    <a:pt x="380" y="461"/>
                  </a:lnTo>
                  <a:lnTo>
                    <a:pt x="411" y="458"/>
                  </a:lnTo>
                  <a:lnTo>
                    <a:pt x="442" y="455"/>
                  </a:lnTo>
                  <a:lnTo>
                    <a:pt x="473" y="449"/>
                  </a:lnTo>
                  <a:lnTo>
                    <a:pt x="503" y="442"/>
                  </a:lnTo>
                  <a:lnTo>
                    <a:pt x="532" y="433"/>
                  </a:lnTo>
                  <a:lnTo>
                    <a:pt x="561" y="424"/>
                  </a:lnTo>
                  <a:lnTo>
                    <a:pt x="588" y="413"/>
                  </a:lnTo>
                  <a:lnTo>
                    <a:pt x="615" y="401"/>
                  </a:lnTo>
                  <a:lnTo>
                    <a:pt x="641" y="388"/>
                  </a:lnTo>
                  <a:lnTo>
                    <a:pt x="668" y="373"/>
                  </a:lnTo>
                  <a:lnTo>
                    <a:pt x="693" y="358"/>
                  </a:lnTo>
                  <a:lnTo>
                    <a:pt x="717" y="342"/>
                  </a:lnTo>
                  <a:lnTo>
                    <a:pt x="741" y="325"/>
                  </a:lnTo>
                  <a:lnTo>
                    <a:pt x="759" y="326"/>
                  </a:lnTo>
                  <a:lnTo>
                    <a:pt x="777" y="328"/>
                  </a:lnTo>
                  <a:lnTo>
                    <a:pt x="797" y="329"/>
                  </a:lnTo>
                  <a:lnTo>
                    <a:pt x="815" y="331"/>
                  </a:lnTo>
                  <a:lnTo>
                    <a:pt x="831" y="332"/>
                  </a:lnTo>
                  <a:lnTo>
                    <a:pt x="845" y="333"/>
                  </a:lnTo>
                  <a:lnTo>
                    <a:pt x="854" y="334"/>
                  </a:lnTo>
                  <a:lnTo>
                    <a:pt x="858" y="334"/>
                  </a:lnTo>
                  <a:lnTo>
                    <a:pt x="870" y="334"/>
                  </a:lnTo>
                  <a:lnTo>
                    <a:pt x="883" y="332"/>
                  </a:lnTo>
                  <a:lnTo>
                    <a:pt x="896" y="327"/>
                  </a:lnTo>
                  <a:lnTo>
                    <a:pt x="906" y="322"/>
                  </a:lnTo>
                  <a:lnTo>
                    <a:pt x="915" y="314"/>
                  </a:lnTo>
                  <a:lnTo>
                    <a:pt x="922" y="306"/>
                  </a:lnTo>
                  <a:lnTo>
                    <a:pt x="928" y="297"/>
                  </a:lnTo>
                  <a:lnTo>
                    <a:pt x="932" y="287"/>
                  </a:lnTo>
                  <a:lnTo>
                    <a:pt x="933" y="276"/>
                  </a:lnTo>
                  <a:lnTo>
                    <a:pt x="930" y="267"/>
                  </a:lnTo>
                  <a:lnTo>
                    <a:pt x="927" y="258"/>
                  </a:lnTo>
                  <a:lnTo>
                    <a:pt x="921" y="250"/>
                  </a:lnTo>
                  <a:lnTo>
                    <a:pt x="914" y="243"/>
                  </a:lnTo>
                  <a:lnTo>
                    <a:pt x="905" y="237"/>
                  </a:lnTo>
                  <a:lnTo>
                    <a:pt x="895" y="233"/>
                  </a:lnTo>
                  <a:lnTo>
                    <a:pt x="883" y="230"/>
                  </a:lnTo>
                  <a:close/>
                </a:path>
              </a:pathLst>
            </a:custGeom>
            <a:solidFill>
              <a:srgbClr val="BC6844"/>
            </a:solidFill>
            <a:ln w="9525">
              <a:noFill/>
              <a:round/>
              <a:headEnd/>
              <a:tailEnd/>
            </a:ln>
          </p:spPr>
          <p:txBody>
            <a:bodyPr/>
            <a:lstStyle/>
            <a:p>
              <a:endParaRPr lang="en-US"/>
            </a:p>
          </p:txBody>
        </p:sp>
        <p:sp>
          <p:nvSpPr>
            <p:cNvPr id="22588" name="Freeform 60"/>
            <p:cNvSpPr>
              <a:spLocks/>
            </p:cNvSpPr>
            <p:nvPr/>
          </p:nvSpPr>
          <p:spPr bwMode="auto">
            <a:xfrm>
              <a:off x="5156" y="3288"/>
              <a:ext cx="481" cy="244"/>
            </a:xfrm>
            <a:custGeom>
              <a:avLst/>
              <a:gdLst/>
              <a:ahLst/>
              <a:cxnLst>
                <a:cxn ang="0">
                  <a:pos x="934" y="243"/>
                </a:cxn>
                <a:cxn ang="0">
                  <a:pos x="907" y="232"/>
                </a:cxn>
                <a:cxn ang="0">
                  <a:pos x="898" y="229"/>
                </a:cxn>
                <a:cxn ang="0">
                  <a:pos x="868" y="227"/>
                </a:cxn>
                <a:cxn ang="0">
                  <a:pos x="798" y="224"/>
                </a:cxn>
                <a:cxn ang="0">
                  <a:pos x="767" y="166"/>
                </a:cxn>
                <a:cxn ang="0">
                  <a:pos x="731" y="150"/>
                </a:cxn>
                <a:cxn ang="0">
                  <a:pos x="744" y="181"/>
                </a:cxn>
                <a:cxn ang="0">
                  <a:pos x="760" y="226"/>
                </a:cxn>
                <a:cxn ang="0">
                  <a:pos x="772" y="249"/>
                </a:cxn>
                <a:cxn ang="0">
                  <a:pos x="896" y="259"/>
                </a:cxn>
                <a:cxn ang="0">
                  <a:pos x="913" y="265"/>
                </a:cxn>
                <a:cxn ang="0">
                  <a:pos x="931" y="287"/>
                </a:cxn>
                <a:cxn ang="0">
                  <a:pos x="925" y="312"/>
                </a:cxn>
                <a:cxn ang="0">
                  <a:pos x="894" y="332"/>
                </a:cxn>
                <a:cxn ang="0">
                  <a:pos x="754" y="324"/>
                </a:cxn>
                <a:cxn ang="0">
                  <a:pos x="721" y="346"/>
                </a:cxn>
                <a:cxn ang="0">
                  <a:pos x="611" y="407"/>
                </a:cxn>
                <a:cxn ang="0">
                  <a:pos x="500" y="445"/>
                </a:cxn>
                <a:cxn ang="0">
                  <a:pos x="385" y="460"/>
                </a:cxn>
                <a:cxn ang="0">
                  <a:pos x="275" y="455"/>
                </a:cxn>
                <a:cxn ang="0">
                  <a:pos x="201" y="439"/>
                </a:cxn>
                <a:cxn ang="0">
                  <a:pos x="137" y="411"/>
                </a:cxn>
                <a:cxn ang="0">
                  <a:pos x="85" y="377"/>
                </a:cxn>
                <a:cxn ang="0">
                  <a:pos x="40" y="319"/>
                </a:cxn>
                <a:cxn ang="0">
                  <a:pos x="38" y="213"/>
                </a:cxn>
                <a:cxn ang="0">
                  <a:pos x="95" y="133"/>
                </a:cxn>
                <a:cxn ang="0">
                  <a:pos x="194" y="70"/>
                </a:cxn>
                <a:cxn ang="0">
                  <a:pos x="322" y="35"/>
                </a:cxn>
                <a:cxn ang="0">
                  <a:pos x="452" y="31"/>
                </a:cxn>
                <a:cxn ang="0">
                  <a:pos x="543" y="46"/>
                </a:cxn>
                <a:cxn ang="0">
                  <a:pos x="622" y="74"/>
                </a:cxn>
                <a:cxn ang="0">
                  <a:pos x="686" y="114"/>
                </a:cxn>
                <a:cxn ang="0">
                  <a:pos x="731" y="150"/>
                </a:cxn>
                <a:cxn ang="0">
                  <a:pos x="745" y="134"/>
                </a:cxn>
                <a:cxn ang="0">
                  <a:pos x="685" y="79"/>
                </a:cxn>
                <a:cxn ang="0">
                  <a:pos x="606" y="36"/>
                </a:cxn>
                <a:cxn ang="0">
                  <a:pos x="510" y="9"/>
                </a:cxn>
                <a:cxn ang="0">
                  <a:pos x="390" y="0"/>
                </a:cxn>
                <a:cxn ang="0">
                  <a:pos x="243" y="22"/>
                </a:cxn>
                <a:cxn ang="0">
                  <a:pos x="120" y="76"/>
                </a:cxn>
                <a:cxn ang="0">
                  <a:pos x="34" y="157"/>
                </a:cxn>
                <a:cxn ang="0">
                  <a:pos x="0" y="247"/>
                </a:cxn>
                <a:cxn ang="0">
                  <a:pos x="8" y="316"/>
                </a:cxn>
                <a:cxn ang="0">
                  <a:pos x="41" y="374"/>
                </a:cxn>
                <a:cxn ang="0">
                  <a:pos x="91" y="418"/>
                </a:cxn>
                <a:cxn ang="0">
                  <a:pos x="154" y="453"/>
                </a:cxn>
                <a:cxn ang="0">
                  <a:pos x="230" y="476"/>
                </a:cxn>
                <a:cxn ang="0">
                  <a:pos x="323" y="488"/>
                </a:cxn>
                <a:cxn ang="0">
                  <a:pos x="446" y="485"/>
                </a:cxn>
                <a:cxn ang="0">
                  <a:pos x="563" y="457"/>
                </a:cxn>
                <a:cxn ang="0">
                  <a:pos x="676" y="407"/>
                </a:cxn>
                <a:cxn ang="0">
                  <a:pos x="767" y="355"/>
                </a:cxn>
                <a:cxn ang="0">
                  <a:pos x="838" y="361"/>
                </a:cxn>
                <a:cxn ang="0">
                  <a:pos x="887" y="363"/>
                </a:cxn>
                <a:cxn ang="0">
                  <a:pos x="941" y="339"/>
                </a:cxn>
                <a:cxn ang="0">
                  <a:pos x="962" y="301"/>
                </a:cxn>
                <a:cxn ang="0">
                  <a:pos x="960" y="285"/>
                </a:cxn>
              </a:cxnLst>
              <a:rect l="0" t="0" r="r" b="b"/>
              <a:pathLst>
                <a:path w="962" h="490">
                  <a:moveTo>
                    <a:pt x="950" y="259"/>
                  </a:moveTo>
                  <a:lnTo>
                    <a:pt x="946" y="254"/>
                  </a:lnTo>
                  <a:lnTo>
                    <a:pt x="940" y="248"/>
                  </a:lnTo>
                  <a:lnTo>
                    <a:pt x="934" y="243"/>
                  </a:lnTo>
                  <a:lnTo>
                    <a:pt x="928" y="240"/>
                  </a:lnTo>
                  <a:lnTo>
                    <a:pt x="921" y="236"/>
                  </a:lnTo>
                  <a:lnTo>
                    <a:pt x="914" y="234"/>
                  </a:lnTo>
                  <a:lnTo>
                    <a:pt x="907" y="232"/>
                  </a:lnTo>
                  <a:lnTo>
                    <a:pt x="899" y="231"/>
                  </a:lnTo>
                  <a:lnTo>
                    <a:pt x="898" y="231"/>
                  </a:lnTo>
                  <a:lnTo>
                    <a:pt x="898" y="229"/>
                  </a:lnTo>
                  <a:lnTo>
                    <a:pt x="898" y="229"/>
                  </a:lnTo>
                  <a:lnTo>
                    <a:pt x="898" y="229"/>
                  </a:lnTo>
                  <a:lnTo>
                    <a:pt x="895" y="229"/>
                  </a:lnTo>
                  <a:lnTo>
                    <a:pt x="883" y="228"/>
                  </a:lnTo>
                  <a:lnTo>
                    <a:pt x="868" y="227"/>
                  </a:lnTo>
                  <a:lnTo>
                    <a:pt x="850" y="226"/>
                  </a:lnTo>
                  <a:lnTo>
                    <a:pt x="830" y="225"/>
                  </a:lnTo>
                  <a:lnTo>
                    <a:pt x="813" y="224"/>
                  </a:lnTo>
                  <a:lnTo>
                    <a:pt x="798" y="224"/>
                  </a:lnTo>
                  <a:lnTo>
                    <a:pt x="788" y="222"/>
                  </a:lnTo>
                  <a:lnTo>
                    <a:pt x="783" y="204"/>
                  </a:lnTo>
                  <a:lnTo>
                    <a:pt x="776" y="184"/>
                  </a:lnTo>
                  <a:lnTo>
                    <a:pt x="767" y="166"/>
                  </a:lnTo>
                  <a:lnTo>
                    <a:pt x="757" y="149"/>
                  </a:lnTo>
                  <a:lnTo>
                    <a:pt x="749" y="149"/>
                  </a:lnTo>
                  <a:lnTo>
                    <a:pt x="740" y="149"/>
                  </a:lnTo>
                  <a:lnTo>
                    <a:pt x="731" y="150"/>
                  </a:lnTo>
                  <a:lnTo>
                    <a:pt x="723" y="150"/>
                  </a:lnTo>
                  <a:lnTo>
                    <a:pt x="731" y="160"/>
                  </a:lnTo>
                  <a:lnTo>
                    <a:pt x="738" y="171"/>
                  </a:lnTo>
                  <a:lnTo>
                    <a:pt x="744" y="181"/>
                  </a:lnTo>
                  <a:lnTo>
                    <a:pt x="750" y="191"/>
                  </a:lnTo>
                  <a:lnTo>
                    <a:pt x="754" y="203"/>
                  </a:lnTo>
                  <a:lnTo>
                    <a:pt x="758" y="214"/>
                  </a:lnTo>
                  <a:lnTo>
                    <a:pt x="760" y="226"/>
                  </a:lnTo>
                  <a:lnTo>
                    <a:pt x="762" y="237"/>
                  </a:lnTo>
                  <a:lnTo>
                    <a:pt x="763" y="242"/>
                  </a:lnTo>
                  <a:lnTo>
                    <a:pt x="767" y="247"/>
                  </a:lnTo>
                  <a:lnTo>
                    <a:pt x="772" y="249"/>
                  </a:lnTo>
                  <a:lnTo>
                    <a:pt x="776" y="250"/>
                  </a:lnTo>
                  <a:lnTo>
                    <a:pt x="896" y="259"/>
                  </a:lnTo>
                  <a:lnTo>
                    <a:pt x="896" y="259"/>
                  </a:lnTo>
                  <a:lnTo>
                    <a:pt x="896" y="259"/>
                  </a:lnTo>
                  <a:lnTo>
                    <a:pt x="896" y="259"/>
                  </a:lnTo>
                  <a:lnTo>
                    <a:pt x="895" y="259"/>
                  </a:lnTo>
                  <a:lnTo>
                    <a:pt x="905" y="262"/>
                  </a:lnTo>
                  <a:lnTo>
                    <a:pt x="913" y="265"/>
                  </a:lnTo>
                  <a:lnTo>
                    <a:pt x="920" y="271"/>
                  </a:lnTo>
                  <a:lnTo>
                    <a:pt x="926" y="277"/>
                  </a:lnTo>
                  <a:lnTo>
                    <a:pt x="929" y="281"/>
                  </a:lnTo>
                  <a:lnTo>
                    <a:pt x="931" y="287"/>
                  </a:lnTo>
                  <a:lnTo>
                    <a:pt x="932" y="292"/>
                  </a:lnTo>
                  <a:lnTo>
                    <a:pt x="932" y="297"/>
                  </a:lnTo>
                  <a:lnTo>
                    <a:pt x="929" y="305"/>
                  </a:lnTo>
                  <a:lnTo>
                    <a:pt x="925" y="312"/>
                  </a:lnTo>
                  <a:lnTo>
                    <a:pt x="918" y="319"/>
                  </a:lnTo>
                  <a:lnTo>
                    <a:pt x="911" y="324"/>
                  </a:lnTo>
                  <a:lnTo>
                    <a:pt x="903" y="328"/>
                  </a:lnTo>
                  <a:lnTo>
                    <a:pt x="894" y="332"/>
                  </a:lnTo>
                  <a:lnTo>
                    <a:pt x="883" y="333"/>
                  </a:lnTo>
                  <a:lnTo>
                    <a:pt x="873" y="333"/>
                  </a:lnTo>
                  <a:lnTo>
                    <a:pt x="757" y="324"/>
                  </a:lnTo>
                  <a:lnTo>
                    <a:pt x="754" y="324"/>
                  </a:lnTo>
                  <a:lnTo>
                    <a:pt x="752" y="325"/>
                  </a:lnTo>
                  <a:lnTo>
                    <a:pt x="750" y="326"/>
                  </a:lnTo>
                  <a:lnTo>
                    <a:pt x="747" y="327"/>
                  </a:lnTo>
                  <a:lnTo>
                    <a:pt x="721" y="346"/>
                  </a:lnTo>
                  <a:lnTo>
                    <a:pt x="693" y="363"/>
                  </a:lnTo>
                  <a:lnTo>
                    <a:pt x="667" y="379"/>
                  </a:lnTo>
                  <a:lnTo>
                    <a:pt x="639" y="394"/>
                  </a:lnTo>
                  <a:lnTo>
                    <a:pt x="611" y="407"/>
                  </a:lnTo>
                  <a:lnTo>
                    <a:pt x="584" y="418"/>
                  </a:lnTo>
                  <a:lnTo>
                    <a:pt x="556" y="429"/>
                  </a:lnTo>
                  <a:lnTo>
                    <a:pt x="529" y="437"/>
                  </a:lnTo>
                  <a:lnTo>
                    <a:pt x="500" y="445"/>
                  </a:lnTo>
                  <a:lnTo>
                    <a:pt x="472" y="450"/>
                  </a:lnTo>
                  <a:lnTo>
                    <a:pt x="443" y="455"/>
                  </a:lnTo>
                  <a:lnTo>
                    <a:pt x="413" y="459"/>
                  </a:lnTo>
                  <a:lnTo>
                    <a:pt x="385" y="460"/>
                  </a:lnTo>
                  <a:lnTo>
                    <a:pt x="355" y="461"/>
                  </a:lnTo>
                  <a:lnTo>
                    <a:pt x="325" y="460"/>
                  </a:lnTo>
                  <a:lnTo>
                    <a:pt x="295" y="457"/>
                  </a:lnTo>
                  <a:lnTo>
                    <a:pt x="275" y="455"/>
                  </a:lnTo>
                  <a:lnTo>
                    <a:pt x="257" y="452"/>
                  </a:lnTo>
                  <a:lnTo>
                    <a:pt x="238" y="448"/>
                  </a:lnTo>
                  <a:lnTo>
                    <a:pt x="220" y="444"/>
                  </a:lnTo>
                  <a:lnTo>
                    <a:pt x="201" y="439"/>
                  </a:lnTo>
                  <a:lnTo>
                    <a:pt x="184" y="433"/>
                  </a:lnTo>
                  <a:lnTo>
                    <a:pt x="168" y="426"/>
                  </a:lnTo>
                  <a:lnTo>
                    <a:pt x="152" y="419"/>
                  </a:lnTo>
                  <a:lnTo>
                    <a:pt x="137" y="411"/>
                  </a:lnTo>
                  <a:lnTo>
                    <a:pt x="123" y="403"/>
                  </a:lnTo>
                  <a:lnTo>
                    <a:pt x="109" y="395"/>
                  </a:lnTo>
                  <a:lnTo>
                    <a:pt x="97" y="386"/>
                  </a:lnTo>
                  <a:lnTo>
                    <a:pt x="85" y="377"/>
                  </a:lnTo>
                  <a:lnTo>
                    <a:pt x="75" y="366"/>
                  </a:lnTo>
                  <a:lnTo>
                    <a:pt x="64" y="356"/>
                  </a:lnTo>
                  <a:lnTo>
                    <a:pt x="56" y="346"/>
                  </a:lnTo>
                  <a:lnTo>
                    <a:pt x="40" y="319"/>
                  </a:lnTo>
                  <a:lnTo>
                    <a:pt x="31" y="293"/>
                  </a:lnTo>
                  <a:lnTo>
                    <a:pt x="27" y="265"/>
                  </a:lnTo>
                  <a:lnTo>
                    <a:pt x="31" y="236"/>
                  </a:lnTo>
                  <a:lnTo>
                    <a:pt x="38" y="213"/>
                  </a:lnTo>
                  <a:lnTo>
                    <a:pt x="48" y="193"/>
                  </a:lnTo>
                  <a:lnTo>
                    <a:pt x="61" y="171"/>
                  </a:lnTo>
                  <a:lnTo>
                    <a:pt x="77" y="151"/>
                  </a:lnTo>
                  <a:lnTo>
                    <a:pt x="95" y="133"/>
                  </a:lnTo>
                  <a:lnTo>
                    <a:pt x="117" y="115"/>
                  </a:lnTo>
                  <a:lnTo>
                    <a:pt x="141" y="99"/>
                  </a:lnTo>
                  <a:lnTo>
                    <a:pt x="167" y="84"/>
                  </a:lnTo>
                  <a:lnTo>
                    <a:pt x="194" y="70"/>
                  </a:lnTo>
                  <a:lnTo>
                    <a:pt x="224" y="59"/>
                  </a:lnTo>
                  <a:lnTo>
                    <a:pt x="255" y="50"/>
                  </a:lnTo>
                  <a:lnTo>
                    <a:pt x="288" y="42"/>
                  </a:lnTo>
                  <a:lnTo>
                    <a:pt x="322" y="35"/>
                  </a:lnTo>
                  <a:lnTo>
                    <a:pt x="357" y="31"/>
                  </a:lnTo>
                  <a:lnTo>
                    <a:pt x="393" y="30"/>
                  </a:lnTo>
                  <a:lnTo>
                    <a:pt x="428" y="30"/>
                  </a:lnTo>
                  <a:lnTo>
                    <a:pt x="452" y="31"/>
                  </a:lnTo>
                  <a:lnTo>
                    <a:pt x="476" y="34"/>
                  </a:lnTo>
                  <a:lnTo>
                    <a:pt x="499" y="37"/>
                  </a:lnTo>
                  <a:lnTo>
                    <a:pt x="522" y="42"/>
                  </a:lnTo>
                  <a:lnTo>
                    <a:pt x="543" y="46"/>
                  </a:lnTo>
                  <a:lnTo>
                    <a:pt x="564" y="52"/>
                  </a:lnTo>
                  <a:lnTo>
                    <a:pt x="584" y="59"/>
                  </a:lnTo>
                  <a:lnTo>
                    <a:pt x="603" y="66"/>
                  </a:lnTo>
                  <a:lnTo>
                    <a:pt x="622" y="74"/>
                  </a:lnTo>
                  <a:lnTo>
                    <a:pt x="639" y="83"/>
                  </a:lnTo>
                  <a:lnTo>
                    <a:pt x="656" y="94"/>
                  </a:lnTo>
                  <a:lnTo>
                    <a:pt x="671" y="103"/>
                  </a:lnTo>
                  <a:lnTo>
                    <a:pt x="686" y="114"/>
                  </a:lnTo>
                  <a:lnTo>
                    <a:pt x="700" y="126"/>
                  </a:lnTo>
                  <a:lnTo>
                    <a:pt x="712" y="137"/>
                  </a:lnTo>
                  <a:lnTo>
                    <a:pt x="723" y="150"/>
                  </a:lnTo>
                  <a:lnTo>
                    <a:pt x="731" y="150"/>
                  </a:lnTo>
                  <a:lnTo>
                    <a:pt x="740" y="149"/>
                  </a:lnTo>
                  <a:lnTo>
                    <a:pt x="749" y="149"/>
                  </a:lnTo>
                  <a:lnTo>
                    <a:pt x="757" y="149"/>
                  </a:lnTo>
                  <a:lnTo>
                    <a:pt x="745" y="134"/>
                  </a:lnTo>
                  <a:lnTo>
                    <a:pt x="732" y="119"/>
                  </a:lnTo>
                  <a:lnTo>
                    <a:pt x="719" y="105"/>
                  </a:lnTo>
                  <a:lnTo>
                    <a:pt x="702" y="91"/>
                  </a:lnTo>
                  <a:lnTo>
                    <a:pt x="685" y="79"/>
                  </a:lnTo>
                  <a:lnTo>
                    <a:pt x="667" y="67"/>
                  </a:lnTo>
                  <a:lnTo>
                    <a:pt x="647" y="56"/>
                  </a:lnTo>
                  <a:lnTo>
                    <a:pt x="628" y="45"/>
                  </a:lnTo>
                  <a:lnTo>
                    <a:pt x="606" y="36"/>
                  </a:lnTo>
                  <a:lnTo>
                    <a:pt x="583" y="28"/>
                  </a:lnTo>
                  <a:lnTo>
                    <a:pt x="560" y="21"/>
                  </a:lnTo>
                  <a:lnTo>
                    <a:pt x="534" y="14"/>
                  </a:lnTo>
                  <a:lnTo>
                    <a:pt x="510" y="9"/>
                  </a:lnTo>
                  <a:lnTo>
                    <a:pt x="484" y="5"/>
                  </a:lnTo>
                  <a:lnTo>
                    <a:pt x="457" y="1"/>
                  </a:lnTo>
                  <a:lnTo>
                    <a:pt x="429" y="0"/>
                  </a:lnTo>
                  <a:lnTo>
                    <a:pt x="390" y="0"/>
                  </a:lnTo>
                  <a:lnTo>
                    <a:pt x="352" y="1"/>
                  </a:lnTo>
                  <a:lnTo>
                    <a:pt x="314" y="6"/>
                  </a:lnTo>
                  <a:lnTo>
                    <a:pt x="277" y="13"/>
                  </a:lnTo>
                  <a:lnTo>
                    <a:pt x="243" y="22"/>
                  </a:lnTo>
                  <a:lnTo>
                    <a:pt x="209" y="32"/>
                  </a:lnTo>
                  <a:lnTo>
                    <a:pt x="177" y="45"/>
                  </a:lnTo>
                  <a:lnTo>
                    <a:pt x="147" y="60"/>
                  </a:lnTo>
                  <a:lnTo>
                    <a:pt x="120" y="76"/>
                  </a:lnTo>
                  <a:lnTo>
                    <a:pt x="94" y="95"/>
                  </a:lnTo>
                  <a:lnTo>
                    <a:pt x="72" y="114"/>
                  </a:lnTo>
                  <a:lnTo>
                    <a:pt x="52" y="135"/>
                  </a:lnTo>
                  <a:lnTo>
                    <a:pt x="34" y="157"/>
                  </a:lnTo>
                  <a:lnTo>
                    <a:pt x="20" y="180"/>
                  </a:lnTo>
                  <a:lnTo>
                    <a:pt x="10" y="204"/>
                  </a:lnTo>
                  <a:lnTo>
                    <a:pt x="3" y="229"/>
                  </a:lnTo>
                  <a:lnTo>
                    <a:pt x="0" y="247"/>
                  </a:lnTo>
                  <a:lnTo>
                    <a:pt x="0" y="264"/>
                  </a:lnTo>
                  <a:lnTo>
                    <a:pt x="0" y="281"/>
                  </a:lnTo>
                  <a:lnTo>
                    <a:pt x="3" y="298"/>
                  </a:lnTo>
                  <a:lnTo>
                    <a:pt x="8" y="316"/>
                  </a:lnTo>
                  <a:lnTo>
                    <a:pt x="14" y="332"/>
                  </a:lnTo>
                  <a:lnTo>
                    <a:pt x="22" y="348"/>
                  </a:lnTo>
                  <a:lnTo>
                    <a:pt x="32" y="363"/>
                  </a:lnTo>
                  <a:lnTo>
                    <a:pt x="41" y="374"/>
                  </a:lnTo>
                  <a:lnTo>
                    <a:pt x="52" y="387"/>
                  </a:lnTo>
                  <a:lnTo>
                    <a:pt x="64" y="398"/>
                  </a:lnTo>
                  <a:lnTo>
                    <a:pt x="77" y="408"/>
                  </a:lnTo>
                  <a:lnTo>
                    <a:pt x="91" y="418"/>
                  </a:lnTo>
                  <a:lnTo>
                    <a:pt x="105" y="427"/>
                  </a:lnTo>
                  <a:lnTo>
                    <a:pt x="121" y="437"/>
                  </a:lnTo>
                  <a:lnTo>
                    <a:pt x="137" y="445"/>
                  </a:lnTo>
                  <a:lnTo>
                    <a:pt x="154" y="453"/>
                  </a:lnTo>
                  <a:lnTo>
                    <a:pt x="173" y="460"/>
                  </a:lnTo>
                  <a:lnTo>
                    <a:pt x="191" y="465"/>
                  </a:lnTo>
                  <a:lnTo>
                    <a:pt x="211" y="471"/>
                  </a:lnTo>
                  <a:lnTo>
                    <a:pt x="230" y="476"/>
                  </a:lnTo>
                  <a:lnTo>
                    <a:pt x="251" y="480"/>
                  </a:lnTo>
                  <a:lnTo>
                    <a:pt x="272" y="484"/>
                  </a:lnTo>
                  <a:lnTo>
                    <a:pt x="292" y="486"/>
                  </a:lnTo>
                  <a:lnTo>
                    <a:pt x="323" y="488"/>
                  </a:lnTo>
                  <a:lnTo>
                    <a:pt x="355" y="490"/>
                  </a:lnTo>
                  <a:lnTo>
                    <a:pt x="385" y="490"/>
                  </a:lnTo>
                  <a:lnTo>
                    <a:pt x="416" y="487"/>
                  </a:lnTo>
                  <a:lnTo>
                    <a:pt x="446" y="485"/>
                  </a:lnTo>
                  <a:lnTo>
                    <a:pt x="474" y="479"/>
                  </a:lnTo>
                  <a:lnTo>
                    <a:pt x="504" y="474"/>
                  </a:lnTo>
                  <a:lnTo>
                    <a:pt x="533" y="467"/>
                  </a:lnTo>
                  <a:lnTo>
                    <a:pt x="563" y="457"/>
                  </a:lnTo>
                  <a:lnTo>
                    <a:pt x="592" y="447"/>
                  </a:lnTo>
                  <a:lnTo>
                    <a:pt x="620" y="434"/>
                  </a:lnTo>
                  <a:lnTo>
                    <a:pt x="648" y="422"/>
                  </a:lnTo>
                  <a:lnTo>
                    <a:pt x="676" y="407"/>
                  </a:lnTo>
                  <a:lnTo>
                    <a:pt x="705" y="391"/>
                  </a:lnTo>
                  <a:lnTo>
                    <a:pt x="732" y="373"/>
                  </a:lnTo>
                  <a:lnTo>
                    <a:pt x="760" y="354"/>
                  </a:lnTo>
                  <a:lnTo>
                    <a:pt x="767" y="355"/>
                  </a:lnTo>
                  <a:lnTo>
                    <a:pt x="781" y="356"/>
                  </a:lnTo>
                  <a:lnTo>
                    <a:pt x="799" y="357"/>
                  </a:lnTo>
                  <a:lnTo>
                    <a:pt x="819" y="358"/>
                  </a:lnTo>
                  <a:lnTo>
                    <a:pt x="838" y="361"/>
                  </a:lnTo>
                  <a:lnTo>
                    <a:pt x="855" y="362"/>
                  </a:lnTo>
                  <a:lnTo>
                    <a:pt x="866" y="363"/>
                  </a:lnTo>
                  <a:lnTo>
                    <a:pt x="871" y="363"/>
                  </a:lnTo>
                  <a:lnTo>
                    <a:pt x="887" y="363"/>
                  </a:lnTo>
                  <a:lnTo>
                    <a:pt x="902" y="360"/>
                  </a:lnTo>
                  <a:lnTo>
                    <a:pt x="916" y="355"/>
                  </a:lnTo>
                  <a:lnTo>
                    <a:pt x="929" y="348"/>
                  </a:lnTo>
                  <a:lnTo>
                    <a:pt x="941" y="339"/>
                  </a:lnTo>
                  <a:lnTo>
                    <a:pt x="950" y="328"/>
                  </a:lnTo>
                  <a:lnTo>
                    <a:pt x="957" y="317"/>
                  </a:lnTo>
                  <a:lnTo>
                    <a:pt x="962" y="303"/>
                  </a:lnTo>
                  <a:lnTo>
                    <a:pt x="962" y="301"/>
                  </a:lnTo>
                  <a:lnTo>
                    <a:pt x="962" y="297"/>
                  </a:lnTo>
                  <a:lnTo>
                    <a:pt x="962" y="295"/>
                  </a:lnTo>
                  <a:lnTo>
                    <a:pt x="962" y="293"/>
                  </a:lnTo>
                  <a:lnTo>
                    <a:pt x="960" y="285"/>
                  </a:lnTo>
                  <a:lnTo>
                    <a:pt x="959" y="275"/>
                  </a:lnTo>
                  <a:lnTo>
                    <a:pt x="956" y="267"/>
                  </a:lnTo>
                  <a:lnTo>
                    <a:pt x="950" y="259"/>
                  </a:lnTo>
                  <a:close/>
                </a:path>
              </a:pathLst>
            </a:custGeom>
            <a:solidFill>
              <a:srgbClr val="000000"/>
            </a:solidFill>
            <a:ln w="9525">
              <a:noFill/>
              <a:round/>
              <a:headEnd/>
              <a:tailEnd/>
            </a:ln>
          </p:spPr>
          <p:txBody>
            <a:bodyPr/>
            <a:lstStyle/>
            <a:p>
              <a:endParaRPr lang="en-US"/>
            </a:p>
          </p:txBody>
        </p:sp>
        <p:sp>
          <p:nvSpPr>
            <p:cNvPr id="22589" name="Freeform 61"/>
            <p:cNvSpPr>
              <a:spLocks/>
            </p:cNvSpPr>
            <p:nvPr/>
          </p:nvSpPr>
          <p:spPr bwMode="auto">
            <a:xfrm>
              <a:off x="5131" y="3221"/>
              <a:ext cx="469" cy="230"/>
            </a:xfrm>
            <a:custGeom>
              <a:avLst/>
              <a:gdLst/>
              <a:ahLst/>
              <a:cxnLst>
                <a:cxn ang="0">
                  <a:pos x="297" y="257"/>
                </a:cxn>
                <a:cxn ang="0">
                  <a:pos x="271" y="262"/>
                </a:cxn>
                <a:cxn ang="0">
                  <a:pos x="228" y="274"/>
                </a:cxn>
                <a:cxn ang="0">
                  <a:pos x="176" y="292"/>
                </a:cxn>
                <a:cxn ang="0">
                  <a:pos x="124" y="316"/>
                </a:cxn>
                <a:cxn ang="0">
                  <a:pos x="82" y="348"/>
                </a:cxn>
                <a:cxn ang="0">
                  <a:pos x="57" y="387"/>
                </a:cxn>
                <a:cxn ang="0">
                  <a:pos x="59" y="433"/>
                </a:cxn>
                <a:cxn ang="0">
                  <a:pos x="66" y="450"/>
                </a:cxn>
                <a:cxn ang="0">
                  <a:pos x="29" y="397"/>
                </a:cxn>
                <a:cxn ang="0">
                  <a:pos x="0" y="308"/>
                </a:cxn>
                <a:cxn ang="0">
                  <a:pos x="25" y="201"/>
                </a:cxn>
                <a:cxn ang="0">
                  <a:pos x="105" y="122"/>
                </a:cxn>
                <a:cxn ang="0">
                  <a:pos x="174" y="79"/>
                </a:cxn>
                <a:cxn ang="0">
                  <a:pos x="249" y="47"/>
                </a:cxn>
                <a:cxn ang="0">
                  <a:pos x="326" y="24"/>
                </a:cxn>
                <a:cxn ang="0">
                  <a:pos x="403" y="9"/>
                </a:cxn>
                <a:cxn ang="0">
                  <a:pos x="477" y="1"/>
                </a:cxn>
                <a:cxn ang="0">
                  <a:pos x="545" y="0"/>
                </a:cxn>
                <a:cxn ang="0">
                  <a:pos x="604" y="2"/>
                </a:cxn>
                <a:cxn ang="0">
                  <a:pos x="654" y="10"/>
                </a:cxn>
                <a:cxn ang="0">
                  <a:pos x="709" y="23"/>
                </a:cxn>
                <a:cxn ang="0">
                  <a:pos x="766" y="45"/>
                </a:cxn>
                <a:cxn ang="0">
                  <a:pos x="823" y="76"/>
                </a:cxn>
                <a:cxn ang="0">
                  <a:pos x="872" y="116"/>
                </a:cxn>
                <a:cxn ang="0">
                  <a:pos x="911" y="170"/>
                </a:cxn>
                <a:cxn ang="0">
                  <a:pos x="934" y="237"/>
                </a:cxn>
                <a:cxn ang="0">
                  <a:pos x="938" y="318"/>
                </a:cxn>
                <a:cxn ang="0">
                  <a:pos x="827" y="368"/>
                </a:cxn>
                <a:cxn ang="0">
                  <a:pos x="811" y="367"/>
                </a:cxn>
                <a:cxn ang="0">
                  <a:pos x="767" y="364"/>
                </a:cxn>
                <a:cxn ang="0">
                  <a:pos x="702" y="357"/>
                </a:cxn>
                <a:cxn ang="0">
                  <a:pos x="623" y="346"/>
                </a:cxn>
                <a:cxn ang="0">
                  <a:pos x="536" y="333"/>
                </a:cxn>
                <a:cxn ang="0">
                  <a:pos x="449" y="312"/>
                </a:cxn>
                <a:cxn ang="0">
                  <a:pos x="369" y="287"/>
                </a:cxn>
                <a:cxn ang="0">
                  <a:pos x="301" y="255"/>
                </a:cxn>
              </a:cxnLst>
              <a:rect l="0" t="0" r="r" b="b"/>
              <a:pathLst>
                <a:path w="939" h="458">
                  <a:moveTo>
                    <a:pt x="301" y="255"/>
                  </a:moveTo>
                  <a:lnTo>
                    <a:pt x="297" y="257"/>
                  </a:lnTo>
                  <a:lnTo>
                    <a:pt x="287" y="258"/>
                  </a:lnTo>
                  <a:lnTo>
                    <a:pt x="271" y="262"/>
                  </a:lnTo>
                  <a:lnTo>
                    <a:pt x="251" y="267"/>
                  </a:lnTo>
                  <a:lnTo>
                    <a:pt x="228" y="274"/>
                  </a:lnTo>
                  <a:lnTo>
                    <a:pt x="203" y="282"/>
                  </a:lnTo>
                  <a:lnTo>
                    <a:pt x="176" y="292"/>
                  </a:lnTo>
                  <a:lnTo>
                    <a:pt x="150" y="303"/>
                  </a:lnTo>
                  <a:lnTo>
                    <a:pt x="124" y="316"/>
                  </a:lnTo>
                  <a:lnTo>
                    <a:pt x="101" y="331"/>
                  </a:lnTo>
                  <a:lnTo>
                    <a:pt x="82" y="348"/>
                  </a:lnTo>
                  <a:lnTo>
                    <a:pt x="67" y="366"/>
                  </a:lnTo>
                  <a:lnTo>
                    <a:pt x="57" y="387"/>
                  </a:lnTo>
                  <a:lnTo>
                    <a:pt x="54" y="409"/>
                  </a:lnTo>
                  <a:lnTo>
                    <a:pt x="59" y="433"/>
                  </a:lnTo>
                  <a:lnTo>
                    <a:pt x="73" y="458"/>
                  </a:lnTo>
                  <a:lnTo>
                    <a:pt x="66" y="450"/>
                  </a:lnTo>
                  <a:lnTo>
                    <a:pt x="50" y="429"/>
                  </a:lnTo>
                  <a:lnTo>
                    <a:pt x="29" y="397"/>
                  </a:lnTo>
                  <a:lnTo>
                    <a:pt x="10" y="356"/>
                  </a:lnTo>
                  <a:lnTo>
                    <a:pt x="0" y="308"/>
                  </a:lnTo>
                  <a:lnTo>
                    <a:pt x="4" y="255"/>
                  </a:lnTo>
                  <a:lnTo>
                    <a:pt x="25" y="201"/>
                  </a:lnTo>
                  <a:lnTo>
                    <a:pt x="73" y="147"/>
                  </a:lnTo>
                  <a:lnTo>
                    <a:pt x="105" y="122"/>
                  </a:lnTo>
                  <a:lnTo>
                    <a:pt x="138" y="99"/>
                  </a:lnTo>
                  <a:lnTo>
                    <a:pt x="174" y="79"/>
                  </a:lnTo>
                  <a:lnTo>
                    <a:pt x="211" y="62"/>
                  </a:lnTo>
                  <a:lnTo>
                    <a:pt x="249" y="47"/>
                  </a:lnTo>
                  <a:lnTo>
                    <a:pt x="288" y="34"/>
                  </a:lnTo>
                  <a:lnTo>
                    <a:pt x="326" y="24"/>
                  </a:lnTo>
                  <a:lnTo>
                    <a:pt x="365" y="16"/>
                  </a:lnTo>
                  <a:lnTo>
                    <a:pt x="403" y="9"/>
                  </a:lnTo>
                  <a:lnTo>
                    <a:pt x="441" y="4"/>
                  </a:lnTo>
                  <a:lnTo>
                    <a:pt x="477" y="1"/>
                  </a:lnTo>
                  <a:lnTo>
                    <a:pt x="512" y="0"/>
                  </a:lnTo>
                  <a:lnTo>
                    <a:pt x="545" y="0"/>
                  </a:lnTo>
                  <a:lnTo>
                    <a:pt x="576" y="1"/>
                  </a:lnTo>
                  <a:lnTo>
                    <a:pt x="604" y="2"/>
                  </a:lnTo>
                  <a:lnTo>
                    <a:pt x="629" y="6"/>
                  </a:lnTo>
                  <a:lnTo>
                    <a:pt x="654" y="10"/>
                  </a:lnTo>
                  <a:lnTo>
                    <a:pt x="681" y="16"/>
                  </a:lnTo>
                  <a:lnTo>
                    <a:pt x="709" y="23"/>
                  </a:lnTo>
                  <a:lnTo>
                    <a:pt x="737" y="33"/>
                  </a:lnTo>
                  <a:lnTo>
                    <a:pt x="766" y="45"/>
                  </a:lnTo>
                  <a:lnTo>
                    <a:pt x="795" y="59"/>
                  </a:lnTo>
                  <a:lnTo>
                    <a:pt x="823" y="76"/>
                  </a:lnTo>
                  <a:lnTo>
                    <a:pt x="848" y="94"/>
                  </a:lnTo>
                  <a:lnTo>
                    <a:pt x="872" y="116"/>
                  </a:lnTo>
                  <a:lnTo>
                    <a:pt x="893" y="141"/>
                  </a:lnTo>
                  <a:lnTo>
                    <a:pt x="911" y="170"/>
                  </a:lnTo>
                  <a:lnTo>
                    <a:pt x="925" y="201"/>
                  </a:lnTo>
                  <a:lnTo>
                    <a:pt x="934" y="237"/>
                  </a:lnTo>
                  <a:lnTo>
                    <a:pt x="939" y="275"/>
                  </a:lnTo>
                  <a:lnTo>
                    <a:pt x="938" y="318"/>
                  </a:lnTo>
                  <a:lnTo>
                    <a:pt x="931" y="365"/>
                  </a:lnTo>
                  <a:lnTo>
                    <a:pt x="827" y="368"/>
                  </a:lnTo>
                  <a:lnTo>
                    <a:pt x="823" y="368"/>
                  </a:lnTo>
                  <a:lnTo>
                    <a:pt x="811" y="367"/>
                  </a:lnTo>
                  <a:lnTo>
                    <a:pt x="791" y="366"/>
                  </a:lnTo>
                  <a:lnTo>
                    <a:pt x="767" y="364"/>
                  </a:lnTo>
                  <a:lnTo>
                    <a:pt x="736" y="361"/>
                  </a:lnTo>
                  <a:lnTo>
                    <a:pt x="702" y="357"/>
                  </a:lnTo>
                  <a:lnTo>
                    <a:pt x="664" y="352"/>
                  </a:lnTo>
                  <a:lnTo>
                    <a:pt x="623" y="346"/>
                  </a:lnTo>
                  <a:lnTo>
                    <a:pt x="580" y="340"/>
                  </a:lnTo>
                  <a:lnTo>
                    <a:pt x="536" y="333"/>
                  </a:lnTo>
                  <a:lnTo>
                    <a:pt x="492" y="323"/>
                  </a:lnTo>
                  <a:lnTo>
                    <a:pt x="449" y="312"/>
                  </a:lnTo>
                  <a:lnTo>
                    <a:pt x="408" y="300"/>
                  </a:lnTo>
                  <a:lnTo>
                    <a:pt x="369" y="287"/>
                  </a:lnTo>
                  <a:lnTo>
                    <a:pt x="333" y="272"/>
                  </a:lnTo>
                  <a:lnTo>
                    <a:pt x="301" y="255"/>
                  </a:lnTo>
                  <a:close/>
                </a:path>
              </a:pathLst>
            </a:custGeom>
            <a:solidFill>
              <a:srgbClr val="440000"/>
            </a:solidFill>
            <a:ln w="9525">
              <a:noFill/>
              <a:round/>
              <a:headEnd/>
              <a:tailEnd/>
            </a:ln>
          </p:spPr>
          <p:txBody>
            <a:bodyPr/>
            <a:lstStyle/>
            <a:p>
              <a:endParaRPr lang="en-US"/>
            </a:p>
          </p:txBody>
        </p:sp>
        <p:sp>
          <p:nvSpPr>
            <p:cNvPr id="22590" name="Freeform 62"/>
            <p:cNvSpPr>
              <a:spLocks/>
            </p:cNvSpPr>
            <p:nvPr/>
          </p:nvSpPr>
          <p:spPr bwMode="auto">
            <a:xfrm>
              <a:off x="5124" y="3214"/>
              <a:ext cx="483" cy="244"/>
            </a:xfrm>
            <a:custGeom>
              <a:avLst/>
              <a:gdLst/>
              <a:ahLst/>
              <a:cxnLst>
                <a:cxn ang="0">
                  <a:pos x="939" y="287"/>
                </a:cxn>
                <a:cxn ang="0">
                  <a:pos x="935" y="350"/>
                </a:cxn>
                <a:cxn ang="0">
                  <a:pos x="896" y="367"/>
                </a:cxn>
                <a:cxn ang="0">
                  <a:pos x="846" y="368"/>
                </a:cxn>
                <a:cxn ang="0">
                  <a:pos x="806" y="366"/>
                </a:cxn>
                <a:cxn ang="0">
                  <a:pos x="680" y="352"/>
                </a:cxn>
                <a:cxn ang="0">
                  <a:pos x="510" y="323"/>
                </a:cxn>
                <a:cxn ang="0">
                  <a:pos x="354" y="274"/>
                </a:cxn>
                <a:cxn ang="0">
                  <a:pos x="316" y="255"/>
                </a:cxn>
                <a:cxn ang="0">
                  <a:pos x="290" y="261"/>
                </a:cxn>
                <a:cxn ang="0">
                  <a:pos x="220" y="281"/>
                </a:cxn>
                <a:cxn ang="0">
                  <a:pos x="135" y="318"/>
                </a:cxn>
                <a:cxn ang="0">
                  <a:pos x="70" y="372"/>
                </a:cxn>
                <a:cxn ang="0">
                  <a:pos x="59" y="402"/>
                </a:cxn>
                <a:cxn ang="0">
                  <a:pos x="31" y="334"/>
                </a:cxn>
                <a:cxn ang="0">
                  <a:pos x="29" y="300"/>
                </a:cxn>
                <a:cxn ang="0">
                  <a:pos x="40" y="249"/>
                </a:cxn>
                <a:cxn ang="0">
                  <a:pos x="82" y="188"/>
                </a:cxn>
                <a:cxn ang="0">
                  <a:pos x="195" y="108"/>
                </a:cxn>
                <a:cxn ang="0">
                  <a:pos x="341" y="54"/>
                </a:cxn>
                <a:cxn ang="0">
                  <a:pos x="489" y="31"/>
                </a:cxn>
                <a:cxn ang="0">
                  <a:pos x="615" y="32"/>
                </a:cxn>
                <a:cxn ang="0">
                  <a:pos x="680" y="42"/>
                </a:cxn>
                <a:cxn ang="0">
                  <a:pos x="747" y="62"/>
                </a:cxn>
                <a:cxn ang="0">
                  <a:pos x="820" y="98"/>
                </a:cxn>
                <a:cxn ang="0">
                  <a:pos x="886" y="153"/>
                </a:cxn>
                <a:cxn ang="0">
                  <a:pos x="925" y="219"/>
                </a:cxn>
                <a:cxn ang="0">
                  <a:pos x="952" y="230"/>
                </a:cxn>
                <a:cxn ang="0">
                  <a:pos x="948" y="199"/>
                </a:cxn>
                <a:cxn ang="0">
                  <a:pos x="930" y="162"/>
                </a:cxn>
                <a:cxn ang="0">
                  <a:pos x="876" y="100"/>
                </a:cxn>
                <a:cxn ang="0">
                  <a:pos x="798" y="52"/>
                </a:cxn>
                <a:cxn ang="0">
                  <a:pos x="721" y="23"/>
                </a:cxn>
                <a:cxn ang="0">
                  <a:pos x="658" y="8"/>
                </a:cxn>
                <a:cxn ang="0">
                  <a:pos x="556" y="0"/>
                </a:cxn>
                <a:cxn ang="0">
                  <a:pos x="411" y="10"/>
                </a:cxn>
                <a:cxn ang="0">
                  <a:pos x="256" y="49"/>
                </a:cxn>
                <a:cxn ang="0">
                  <a:pos x="111" y="125"/>
                </a:cxn>
                <a:cxn ang="0">
                  <a:pos x="32" y="203"/>
                </a:cxn>
                <a:cxn ang="0">
                  <a:pos x="2" y="277"/>
                </a:cxn>
                <a:cxn ang="0">
                  <a:pos x="22" y="401"/>
                </a:cxn>
                <a:cxn ang="0">
                  <a:pos x="73" y="479"/>
                </a:cxn>
                <a:cxn ang="0">
                  <a:pos x="92" y="488"/>
                </a:cxn>
                <a:cxn ang="0">
                  <a:pos x="103" y="477"/>
                </a:cxn>
                <a:cxn ang="0">
                  <a:pos x="100" y="467"/>
                </a:cxn>
                <a:cxn ang="0">
                  <a:pos x="85" y="432"/>
                </a:cxn>
                <a:cxn ang="0">
                  <a:pos x="86" y="405"/>
                </a:cxn>
                <a:cxn ang="0">
                  <a:pos x="113" y="366"/>
                </a:cxn>
                <a:cxn ang="0">
                  <a:pos x="172" y="330"/>
                </a:cxn>
                <a:cxn ang="0">
                  <a:pos x="241" y="304"/>
                </a:cxn>
                <a:cxn ang="0">
                  <a:pos x="302" y="288"/>
                </a:cxn>
                <a:cxn ang="0">
                  <a:pos x="421" y="329"/>
                </a:cxn>
                <a:cxn ang="0">
                  <a:pos x="591" y="368"/>
                </a:cxn>
                <a:cxn ang="0">
                  <a:pos x="745" y="389"/>
                </a:cxn>
                <a:cxn ang="0">
                  <a:pos x="835" y="397"/>
                </a:cxn>
                <a:cxn ang="0">
                  <a:pos x="876" y="396"/>
                </a:cxn>
                <a:cxn ang="0">
                  <a:pos x="941" y="394"/>
                </a:cxn>
                <a:cxn ang="0">
                  <a:pos x="959" y="387"/>
                </a:cxn>
                <a:cxn ang="0">
                  <a:pos x="965" y="264"/>
                </a:cxn>
                <a:cxn ang="0">
                  <a:pos x="938" y="234"/>
                </a:cxn>
              </a:cxnLst>
              <a:rect l="0" t="0" r="r" b="b"/>
              <a:pathLst>
                <a:path w="968" h="488">
                  <a:moveTo>
                    <a:pt x="931" y="236"/>
                  </a:moveTo>
                  <a:lnTo>
                    <a:pt x="934" y="252"/>
                  </a:lnTo>
                  <a:lnTo>
                    <a:pt x="937" y="269"/>
                  </a:lnTo>
                  <a:lnTo>
                    <a:pt x="939" y="287"/>
                  </a:lnTo>
                  <a:lnTo>
                    <a:pt x="939" y="304"/>
                  </a:lnTo>
                  <a:lnTo>
                    <a:pt x="939" y="319"/>
                  </a:lnTo>
                  <a:lnTo>
                    <a:pt x="938" y="334"/>
                  </a:lnTo>
                  <a:lnTo>
                    <a:pt x="935" y="350"/>
                  </a:lnTo>
                  <a:lnTo>
                    <a:pt x="933" y="366"/>
                  </a:lnTo>
                  <a:lnTo>
                    <a:pt x="924" y="366"/>
                  </a:lnTo>
                  <a:lnTo>
                    <a:pt x="911" y="366"/>
                  </a:lnTo>
                  <a:lnTo>
                    <a:pt x="896" y="367"/>
                  </a:lnTo>
                  <a:lnTo>
                    <a:pt x="881" y="367"/>
                  </a:lnTo>
                  <a:lnTo>
                    <a:pt x="866" y="367"/>
                  </a:lnTo>
                  <a:lnTo>
                    <a:pt x="854" y="368"/>
                  </a:lnTo>
                  <a:lnTo>
                    <a:pt x="846" y="368"/>
                  </a:lnTo>
                  <a:lnTo>
                    <a:pt x="842" y="368"/>
                  </a:lnTo>
                  <a:lnTo>
                    <a:pt x="838" y="368"/>
                  </a:lnTo>
                  <a:lnTo>
                    <a:pt x="826" y="367"/>
                  </a:lnTo>
                  <a:lnTo>
                    <a:pt x="806" y="366"/>
                  </a:lnTo>
                  <a:lnTo>
                    <a:pt x="781" y="364"/>
                  </a:lnTo>
                  <a:lnTo>
                    <a:pt x="751" y="360"/>
                  </a:lnTo>
                  <a:lnTo>
                    <a:pt x="717" y="357"/>
                  </a:lnTo>
                  <a:lnTo>
                    <a:pt x="680" y="352"/>
                  </a:lnTo>
                  <a:lnTo>
                    <a:pt x="639" y="346"/>
                  </a:lnTo>
                  <a:lnTo>
                    <a:pt x="597" y="340"/>
                  </a:lnTo>
                  <a:lnTo>
                    <a:pt x="554" y="333"/>
                  </a:lnTo>
                  <a:lnTo>
                    <a:pt x="510" y="323"/>
                  </a:lnTo>
                  <a:lnTo>
                    <a:pt x="468" y="313"/>
                  </a:lnTo>
                  <a:lnTo>
                    <a:pt x="427" y="302"/>
                  </a:lnTo>
                  <a:lnTo>
                    <a:pt x="388" y="289"/>
                  </a:lnTo>
                  <a:lnTo>
                    <a:pt x="354" y="274"/>
                  </a:lnTo>
                  <a:lnTo>
                    <a:pt x="323" y="258"/>
                  </a:lnTo>
                  <a:lnTo>
                    <a:pt x="320" y="257"/>
                  </a:lnTo>
                  <a:lnTo>
                    <a:pt x="318" y="255"/>
                  </a:lnTo>
                  <a:lnTo>
                    <a:pt x="316" y="255"/>
                  </a:lnTo>
                  <a:lnTo>
                    <a:pt x="313" y="255"/>
                  </a:lnTo>
                  <a:lnTo>
                    <a:pt x="310" y="257"/>
                  </a:lnTo>
                  <a:lnTo>
                    <a:pt x="302" y="258"/>
                  </a:lnTo>
                  <a:lnTo>
                    <a:pt x="290" y="261"/>
                  </a:lnTo>
                  <a:lnTo>
                    <a:pt x="275" y="265"/>
                  </a:lnTo>
                  <a:lnTo>
                    <a:pt x="259" y="268"/>
                  </a:lnTo>
                  <a:lnTo>
                    <a:pt x="240" y="274"/>
                  </a:lnTo>
                  <a:lnTo>
                    <a:pt x="220" y="281"/>
                  </a:lnTo>
                  <a:lnTo>
                    <a:pt x="198" y="288"/>
                  </a:lnTo>
                  <a:lnTo>
                    <a:pt x="177" y="297"/>
                  </a:lnTo>
                  <a:lnTo>
                    <a:pt x="156" y="306"/>
                  </a:lnTo>
                  <a:lnTo>
                    <a:pt x="135" y="318"/>
                  </a:lnTo>
                  <a:lnTo>
                    <a:pt x="115" y="329"/>
                  </a:lnTo>
                  <a:lnTo>
                    <a:pt x="98" y="342"/>
                  </a:lnTo>
                  <a:lnTo>
                    <a:pt x="83" y="357"/>
                  </a:lnTo>
                  <a:lnTo>
                    <a:pt x="70" y="372"/>
                  </a:lnTo>
                  <a:lnTo>
                    <a:pt x="61" y="389"/>
                  </a:lnTo>
                  <a:lnTo>
                    <a:pt x="60" y="394"/>
                  </a:lnTo>
                  <a:lnTo>
                    <a:pt x="59" y="397"/>
                  </a:lnTo>
                  <a:lnTo>
                    <a:pt x="59" y="402"/>
                  </a:lnTo>
                  <a:lnTo>
                    <a:pt x="58" y="406"/>
                  </a:lnTo>
                  <a:lnTo>
                    <a:pt x="47" y="384"/>
                  </a:lnTo>
                  <a:lnTo>
                    <a:pt x="38" y="360"/>
                  </a:lnTo>
                  <a:lnTo>
                    <a:pt x="31" y="334"/>
                  </a:lnTo>
                  <a:lnTo>
                    <a:pt x="29" y="306"/>
                  </a:lnTo>
                  <a:lnTo>
                    <a:pt x="29" y="304"/>
                  </a:lnTo>
                  <a:lnTo>
                    <a:pt x="29" y="303"/>
                  </a:lnTo>
                  <a:lnTo>
                    <a:pt x="29" y="300"/>
                  </a:lnTo>
                  <a:lnTo>
                    <a:pt x="29" y="299"/>
                  </a:lnTo>
                  <a:lnTo>
                    <a:pt x="31" y="282"/>
                  </a:lnTo>
                  <a:lnTo>
                    <a:pt x="35" y="266"/>
                  </a:lnTo>
                  <a:lnTo>
                    <a:pt x="40" y="249"/>
                  </a:lnTo>
                  <a:lnTo>
                    <a:pt x="47" y="232"/>
                  </a:lnTo>
                  <a:lnTo>
                    <a:pt x="58" y="217"/>
                  </a:lnTo>
                  <a:lnTo>
                    <a:pt x="68" y="203"/>
                  </a:lnTo>
                  <a:lnTo>
                    <a:pt x="82" y="188"/>
                  </a:lnTo>
                  <a:lnTo>
                    <a:pt x="97" y="174"/>
                  </a:lnTo>
                  <a:lnTo>
                    <a:pt x="128" y="150"/>
                  </a:lnTo>
                  <a:lnTo>
                    <a:pt x="160" y="128"/>
                  </a:lnTo>
                  <a:lnTo>
                    <a:pt x="195" y="108"/>
                  </a:lnTo>
                  <a:lnTo>
                    <a:pt x="230" y="92"/>
                  </a:lnTo>
                  <a:lnTo>
                    <a:pt x="266" y="77"/>
                  </a:lnTo>
                  <a:lnTo>
                    <a:pt x="304" y="64"/>
                  </a:lnTo>
                  <a:lnTo>
                    <a:pt x="341" y="54"/>
                  </a:lnTo>
                  <a:lnTo>
                    <a:pt x="379" y="46"/>
                  </a:lnTo>
                  <a:lnTo>
                    <a:pt x="416" y="39"/>
                  </a:lnTo>
                  <a:lnTo>
                    <a:pt x="453" y="34"/>
                  </a:lnTo>
                  <a:lnTo>
                    <a:pt x="489" y="31"/>
                  </a:lnTo>
                  <a:lnTo>
                    <a:pt x="523" y="30"/>
                  </a:lnTo>
                  <a:lnTo>
                    <a:pt x="555" y="30"/>
                  </a:lnTo>
                  <a:lnTo>
                    <a:pt x="586" y="30"/>
                  </a:lnTo>
                  <a:lnTo>
                    <a:pt x="615" y="32"/>
                  </a:lnTo>
                  <a:lnTo>
                    <a:pt x="642" y="36"/>
                  </a:lnTo>
                  <a:lnTo>
                    <a:pt x="653" y="38"/>
                  </a:lnTo>
                  <a:lnTo>
                    <a:pt x="666" y="40"/>
                  </a:lnTo>
                  <a:lnTo>
                    <a:pt x="680" y="42"/>
                  </a:lnTo>
                  <a:lnTo>
                    <a:pt x="695" y="46"/>
                  </a:lnTo>
                  <a:lnTo>
                    <a:pt x="712" y="50"/>
                  </a:lnTo>
                  <a:lnTo>
                    <a:pt x="729" y="56"/>
                  </a:lnTo>
                  <a:lnTo>
                    <a:pt x="747" y="62"/>
                  </a:lnTo>
                  <a:lnTo>
                    <a:pt x="765" y="69"/>
                  </a:lnTo>
                  <a:lnTo>
                    <a:pt x="783" y="77"/>
                  </a:lnTo>
                  <a:lnTo>
                    <a:pt x="802" y="86"/>
                  </a:lnTo>
                  <a:lnTo>
                    <a:pt x="820" y="98"/>
                  </a:lnTo>
                  <a:lnTo>
                    <a:pt x="838" y="109"/>
                  </a:lnTo>
                  <a:lnTo>
                    <a:pt x="855" y="122"/>
                  </a:lnTo>
                  <a:lnTo>
                    <a:pt x="871" y="137"/>
                  </a:lnTo>
                  <a:lnTo>
                    <a:pt x="886" y="153"/>
                  </a:lnTo>
                  <a:lnTo>
                    <a:pt x="900" y="170"/>
                  </a:lnTo>
                  <a:lnTo>
                    <a:pt x="909" y="185"/>
                  </a:lnTo>
                  <a:lnTo>
                    <a:pt x="918" y="201"/>
                  </a:lnTo>
                  <a:lnTo>
                    <a:pt x="925" y="219"/>
                  </a:lnTo>
                  <a:lnTo>
                    <a:pt x="931" y="236"/>
                  </a:lnTo>
                  <a:lnTo>
                    <a:pt x="938" y="234"/>
                  </a:lnTo>
                  <a:lnTo>
                    <a:pt x="945" y="232"/>
                  </a:lnTo>
                  <a:lnTo>
                    <a:pt x="952" y="230"/>
                  </a:lnTo>
                  <a:lnTo>
                    <a:pt x="959" y="228"/>
                  </a:lnTo>
                  <a:lnTo>
                    <a:pt x="956" y="217"/>
                  </a:lnTo>
                  <a:lnTo>
                    <a:pt x="953" y="208"/>
                  </a:lnTo>
                  <a:lnTo>
                    <a:pt x="948" y="199"/>
                  </a:lnTo>
                  <a:lnTo>
                    <a:pt x="945" y="189"/>
                  </a:lnTo>
                  <a:lnTo>
                    <a:pt x="940" y="179"/>
                  </a:lnTo>
                  <a:lnTo>
                    <a:pt x="934" y="170"/>
                  </a:lnTo>
                  <a:lnTo>
                    <a:pt x="930" y="162"/>
                  </a:lnTo>
                  <a:lnTo>
                    <a:pt x="924" y="153"/>
                  </a:lnTo>
                  <a:lnTo>
                    <a:pt x="909" y="133"/>
                  </a:lnTo>
                  <a:lnTo>
                    <a:pt x="893" y="116"/>
                  </a:lnTo>
                  <a:lnTo>
                    <a:pt x="876" y="100"/>
                  </a:lnTo>
                  <a:lnTo>
                    <a:pt x="857" y="86"/>
                  </a:lnTo>
                  <a:lnTo>
                    <a:pt x="838" y="74"/>
                  </a:lnTo>
                  <a:lnTo>
                    <a:pt x="818" y="62"/>
                  </a:lnTo>
                  <a:lnTo>
                    <a:pt x="798" y="52"/>
                  </a:lnTo>
                  <a:lnTo>
                    <a:pt x="779" y="42"/>
                  </a:lnTo>
                  <a:lnTo>
                    <a:pt x="758" y="34"/>
                  </a:lnTo>
                  <a:lnTo>
                    <a:pt x="740" y="27"/>
                  </a:lnTo>
                  <a:lnTo>
                    <a:pt x="721" y="23"/>
                  </a:lnTo>
                  <a:lnTo>
                    <a:pt x="703" y="17"/>
                  </a:lnTo>
                  <a:lnTo>
                    <a:pt x="687" y="14"/>
                  </a:lnTo>
                  <a:lnTo>
                    <a:pt x="672" y="10"/>
                  </a:lnTo>
                  <a:lnTo>
                    <a:pt x="658" y="8"/>
                  </a:lnTo>
                  <a:lnTo>
                    <a:pt x="646" y="6"/>
                  </a:lnTo>
                  <a:lnTo>
                    <a:pt x="619" y="2"/>
                  </a:lnTo>
                  <a:lnTo>
                    <a:pt x="589" y="0"/>
                  </a:lnTo>
                  <a:lnTo>
                    <a:pt x="556" y="0"/>
                  </a:lnTo>
                  <a:lnTo>
                    <a:pt x="522" y="0"/>
                  </a:lnTo>
                  <a:lnTo>
                    <a:pt x="486" y="2"/>
                  </a:lnTo>
                  <a:lnTo>
                    <a:pt x="449" y="6"/>
                  </a:lnTo>
                  <a:lnTo>
                    <a:pt x="411" y="10"/>
                  </a:lnTo>
                  <a:lnTo>
                    <a:pt x="372" y="17"/>
                  </a:lnTo>
                  <a:lnTo>
                    <a:pt x="333" y="26"/>
                  </a:lnTo>
                  <a:lnTo>
                    <a:pt x="294" y="37"/>
                  </a:lnTo>
                  <a:lnTo>
                    <a:pt x="256" y="49"/>
                  </a:lnTo>
                  <a:lnTo>
                    <a:pt x="217" y="65"/>
                  </a:lnTo>
                  <a:lnTo>
                    <a:pt x="180" y="83"/>
                  </a:lnTo>
                  <a:lnTo>
                    <a:pt x="144" y="102"/>
                  </a:lnTo>
                  <a:lnTo>
                    <a:pt x="111" y="125"/>
                  </a:lnTo>
                  <a:lnTo>
                    <a:pt x="78" y="151"/>
                  </a:lnTo>
                  <a:lnTo>
                    <a:pt x="61" y="167"/>
                  </a:lnTo>
                  <a:lnTo>
                    <a:pt x="46" y="184"/>
                  </a:lnTo>
                  <a:lnTo>
                    <a:pt x="32" y="203"/>
                  </a:lnTo>
                  <a:lnTo>
                    <a:pt x="22" y="220"/>
                  </a:lnTo>
                  <a:lnTo>
                    <a:pt x="13" y="238"/>
                  </a:lnTo>
                  <a:lnTo>
                    <a:pt x="6" y="258"/>
                  </a:lnTo>
                  <a:lnTo>
                    <a:pt x="2" y="277"/>
                  </a:lnTo>
                  <a:lnTo>
                    <a:pt x="0" y="298"/>
                  </a:lnTo>
                  <a:lnTo>
                    <a:pt x="2" y="335"/>
                  </a:lnTo>
                  <a:lnTo>
                    <a:pt x="9" y="369"/>
                  </a:lnTo>
                  <a:lnTo>
                    <a:pt x="22" y="401"/>
                  </a:lnTo>
                  <a:lnTo>
                    <a:pt x="36" y="427"/>
                  </a:lnTo>
                  <a:lnTo>
                    <a:pt x="50" y="450"/>
                  </a:lnTo>
                  <a:lnTo>
                    <a:pt x="63" y="467"/>
                  </a:lnTo>
                  <a:lnTo>
                    <a:pt x="73" y="479"/>
                  </a:lnTo>
                  <a:lnTo>
                    <a:pt x="77" y="483"/>
                  </a:lnTo>
                  <a:lnTo>
                    <a:pt x="82" y="487"/>
                  </a:lnTo>
                  <a:lnTo>
                    <a:pt x="86" y="488"/>
                  </a:lnTo>
                  <a:lnTo>
                    <a:pt x="92" y="488"/>
                  </a:lnTo>
                  <a:lnTo>
                    <a:pt x="97" y="485"/>
                  </a:lnTo>
                  <a:lnTo>
                    <a:pt x="99" y="482"/>
                  </a:lnTo>
                  <a:lnTo>
                    <a:pt x="101" y="480"/>
                  </a:lnTo>
                  <a:lnTo>
                    <a:pt x="103" y="477"/>
                  </a:lnTo>
                  <a:lnTo>
                    <a:pt x="103" y="473"/>
                  </a:lnTo>
                  <a:lnTo>
                    <a:pt x="103" y="471"/>
                  </a:lnTo>
                  <a:lnTo>
                    <a:pt x="101" y="469"/>
                  </a:lnTo>
                  <a:lnTo>
                    <a:pt x="100" y="467"/>
                  </a:lnTo>
                  <a:lnTo>
                    <a:pt x="99" y="465"/>
                  </a:lnTo>
                  <a:lnTo>
                    <a:pt x="92" y="454"/>
                  </a:lnTo>
                  <a:lnTo>
                    <a:pt x="88" y="443"/>
                  </a:lnTo>
                  <a:lnTo>
                    <a:pt x="85" y="432"/>
                  </a:lnTo>
                  <a:lnTo>
                    <a:pt x="84" y="421"/>
                  </a:lnTo>
                  <a:lnTo>
                    <a:pt x="84" y="416"/>
                  </a:lnTo>
                  <a:lnTo>
                    <a:pt x="85" y="411"/>
                  </a:lnTo>
                  <a:lnTo>
                    <a:pt x="86" y="405"/>
                  </a:lnTo>
                  <a:lnTo>
                    <a:pt x="88" y="399"/>
                  </a:lnTo>
                  <a:lnTo>
                    <a:pt x="93" y="388"/>
                  </a:lnTo>
                  <a:lnTo>
                    <a:pt x="103" y="376"/>
                  </a:lnTo>
                  <a:lnTo>
                    <a:pt x="113" y="366"/>
                  </a:lnTo>
                  <a:lnTo>
                    <a:pt x="126" y="357"/>
                  </a:lnTo>
                  <a:lnTo>
                    <a:pt x="141" y="348"/>
                  </a:lnTo>
                  <a:lnTo>
                    <a:pt x="156" y="338"/>
                  </a:lnTo>
                  <a:lnTo>
                    <a:pt x="172" y="330"/>
                  </a:lnTo>
                  <a:lnTo>
                    <a:pt x="189" y="323"/>
                  </a:lnTo>
                  <a:lnTo>
                    <a:pt x="206" y="317"/>
                  </a:lnTo>
                  <a:lnTo>
                    <a:pt x="224" y="310"/>
                  </a:lnTo>
                  <a:lnTo>
                    <a:pt x="241" y="304"/>
                  </a:lnTo>
                  <a:lnTo>
                    <a:pt x="258" y="299"/>
                  </a:lnTo>
                  <a:lnTo>
                    <a:pt x="273" y="295"/>
                  </a:lnTo>
                  <a:lnTo>
                    <a:pt x="288" y="291"/>
                  </a:lnTo>
                  <a:lnTo>
                    <a:pt x="302" y="288"/>
                  </a:lnTo>
                  <a:lnTo>
                    <a:pt x="313" y="285"/>
                  </a:lnTo>
                  <a:lnTo>
                    <a:pt x="346" y="302"/>
                  </a:lnTo>
                  <a:lnTo>
                    <a:pt x="381" y="317"/>
                  </a:lnTo>
                  <a:lnTo>
                    <a:pt x="421" y="329"/>
                  </a:lnTo>
                  <a:lnTo>
                    <a:pt x="462" y="341"/>
                  </a:lnTo>
                  <a:lnTo>
                    <a:pt x="505" y="352"/>
                  </a:lnTo>
                  <a:lnTo>
                    <a:pt x="547" y="360"/>
                  </a:lnTo>
                  <a:lnTo>
                    <a:pt x="591" y="368"/>
                  </a:lnTo>
                  <a:lnTo>
                    <a:pt x="633" y="375"/>
                  </a:lnTo>
                  <a:lnTo>
                    <a:pt x="673" y="381"/>
                  </a:lnTo>
                  <a:lnTo>
                    <a:pt x="711" y="386"/>
                  </a:lnTo>
                  <a:lnTo>
                    <a:pt x="745" y="389"/>
                  </a:lnTo>
                  <a:lnTo>
                    <a:pt x="775" y="393"/>
                  </a:lnTo>
                  <a:lnTo>
                    <a:pt x="802" y="395"/>
                  </a:lnTo>
                  <a:lnTo>
                    <a:pt x="821" y="396"/>
                  </a:lnTo>
                  <a:lnTo>
                    <a:pt x="835" y="397"/>
                  </a:lnTo>
                  <a:lnTo>
                    <a:pt x="842" y="397"/>
                  </a:lnTo>
                  <a:lnTo>
                    <a:pt x="847" y="397"/>
                  </a:lnTo>
                  <a:lnTo>
                    <a:pt x="858" y="397"/>
                  </a:lnTo>
                  <a:lnTo>
                    <a:pt x="876" y="396"/>
                  </a:lnTo>
                  <a:lnTo>
                    <a:pt x="894" y="395"/>
                  </a:lnTo>
                  <a:lnTo>
                    <a:pt x="914" y="395"/>
                  </a:lnTo>
                  <a:lnTo>
                    <a:pt x="930" y="394"/>
                  </a:lnTo>
                  <a:lnTo>
                    <a:pt x="941" y="394"/>
                  </a:lnTo>
                  <a:lnTo>
                    <a:pt x="946" y="394"/>
                  </a:lnTo>
                  <a:lnTo>
                    <a:pt x="950" y="393"/>
                  </a:lnTo>
                  <a:lnTo>
                    <a:pt x="955" y="390"/>
                  </a:lnTo>
                  <a:lnTo>
                    <a:pt x="959" y="387"/>
                  </a:lnTo>
                  <a:lnTo>
                    <a:pt x="960" y="382"/>
                  </a:lnTo>
                  <a:lnTo>
                    <a:pt x="967" y="341"/>
                  </a:lnTo>
                  <a:lnTo>
                    <a:pt x="968" y="302"/>
                  </a:lnTo>
                  <a:lnTo>
                    <a:pt x="965" y="264"/>
                  </a:lnTo>
                  <a:lnTo>
                    <a:pt x="959" y="228"/>
                  </a:lnTo>
                  <a:lnTo>
                    <a:pt x="952" y="230"/>
                  </a:lnTo>
                  <a:lnTo>
                    <a:pt x="945" y="232"/>
                  </a:lnTo>
                  <a:lnTo>
                    <a:pt x="938" y="234"/>
                  </a:lnTo>
                  <a:lnTo>
                    <a:pt x="931" y="236"/>
                  </a:lnTo>
                  <a:close/>
                </a:path>
              </a:pathLst>
            </a:custGeom>
            <a:solidFill>
              <a:srgbClr val="000000"/>
            </a:solidFill>
            <a:ln w="9525">
              <a:noFill/>
              <a:round/>
              <a:headEnd/>
              <a:tailEnd/>
            </a:ln>
          </p:spPr>
          <p:txBody>
            <a:bodyPr/>
            <a:lstStyle/>
            <a:p>
              <a:endParaRPr lang="en-US"/>
            </a:p>
          </p:txBody>
        </p:sp>
        <p:sp>
          <p:nvSpPr>
            <p:cNvPr id="22591" name="Freeform 63"/>
            <p:cNvSpPr>
              <a:spLocks/>
            </p:cNvSpPr>
            <p:nvPr/>
          </p:nvSpPr>
          <p:spPr bwMode="auto">
            <a:xfrm>
              <a:off x="5258" y="3429"/>
              <a:ext cx="35" cy="45"/>
            </a:xfrm>
            <a:custGeom>
              <a:avLst/>
              <a:gdLst/>
              <a:ahLst/>
              <a:cxnLst>
                <a:cxn ang="0">
                  <a:pos x="24" y="10"/>
                </a:cxn>
                <a:cxn ang="0">
                  <a:pos x="2" y="50"/>
                </a:cxn>
                <a:cxn ang="0">
                  <a:pos x="1" y="53"/>
                </a:cxn>
                <a:cxn ang="0">
                  <a:pos x="0" y="57"/>
                </a:cxn>
                <a:cxn ang="0">
                  <a:pos x="0" y="61"/>
                </a:cxn>
                <a:cxn ang="0">
                  <a:pos x="1" y="65"/>
                </a:cxn>
                <a:cxn ang="0">
                  <a:pos x="2" y="68"/>
                </a:cxn>
                <a:cxn ang="0">
                  <a:pos x="4" y="71"/>
                </a:cxn>
                <a:cxn ang="0">
                  <a:pos x="7" y="73"/>
                </a:cxn>
                <a:cxn ang="0">
                  <a:pos x="10" y="74"/>
                </a:cxn>
                <a:cxn ang="0">
                  <a:pos x="45" y="90"/>
                </a:cxn>
                <a:cxn ang="0">
                  <a:pos x="51" y="91"/>
                </a:cxn>
                <a:cxn ang="0">
                  <a:pos x="58" y="90"/>
                </a:cxn>
                <a:cxn ang="0">
                  <a:pos x="64" y="87"/>
                </a:cxn>
                <a:cxn ang="0">
                  <a:pos x="68" y="81"/>
                </a:cxn>
                <a:cxn ang="0">
                  <a:pos x="69" y="79"/>
                </a:cxn>
                <a:cxn ang="0">
                  <a:pos x="69" y="78"/>
                </a:cxn>
                <a:cxn ang="0">
                  <a:pos x="69" y="75"/>
                </a:cxn>
                <a:cxn ang="0">
                  <a:pos x="69" y="74"/>
                </a:cxn>
                <a:cxn ang="0">
                  <a:pos x="68" y="69"/>
                </a:cxn>
                <a:cxn ang="0">
                  <a:pos x="66" y="65"/>
                </a:cxn>
                <a:cxn ang="0">
                  <a:pos x="63" y="61"/>
                </a:cxn>
                <a:cxn ang="0">
                  <a:pos x="58" y="59"/>
                </a:cxn>
                <a:cxn ang="0">
                  <a:pos x="57" y="58"/>
                </a:cxn>
                <a:cxn ang="0">
                  <a:pos x="54" y="56"/>
                </a:cxn>
                <a:cxn ang="0">
                  <a:pos x="48" y="53"/>
                </a:cxn>
                <a:cxn ang="0">
                  <a:pos x="41" y="50"/>
                </a:cxn>
                <a:cxn ang="0">
                  <a:pos x="46" y="42"/>
                </a:cxn>
                <a:cxn ang="0">
                  <a:pos x="50" y="34"/>
                </a:cxn>
                <a:cxn ang="0">
                  <a:pos x="53" y="29"/>
                </a:cxn>
                <a:cxn ang="0">
                  <a:pos x="54" y="27"/>
                </a:cxn>
                <a:cxn ang="0">
                  <a:pos x="55" y="25"/>
                </a:cxn>
                <a:cxn ang="0">
                  <a:pos x="56" y="22"/>
                </a:cxn>
                <a:cxn ang="0">
                  <a:pos x="56" y="20"/>
                </a:cxn>
                <a:cxn ang="0">
                  <a:pos x="56" y="18"/>
                </a:cxn>
                <a:cxn ang="0">
                  <a:pos x="56" y="13"/>
                </a:cxn>
                <a:cxn ang="0">
                  <a:pos x="54" y="10"/>
                </a:cxn>
                <a:cxn ang="0">
                  <a:pos x="51" y="6"/>
                </a:cxn>
                <a:cxn ang="0">
                  <a:pos x="48" y="3"/>
                </a:cxn>
                <a:cxn ang="0">
                  <a:pos x="41" y="0"/>
                </a:cxn>
                <a:cxn ang="0">
                  <a:pos x="34" y="2"/>
                </a:cxn>
                <a:cxn ang="0">
                  <a:pos x="28" y="5"/>
                </a:cxn>
                <a:cxn ang="0">
                  <a:pos x="24" y="10"/>
                </a:cxn>
              </a:cxnLst>
              <a:rect l="0" t="0" r="r" b="b"/>
              <a:pathLst>
                <a:path w="69" h="91">
                  <a:moveTo>
                    <a:pt x="24" y="10"/>
                  </a:moveTo>
                  <a:lnTo>
                    <a:pt x="2" y="50"/>
                  </a:lnTo>
                  <a:lnTo>
                    <a:pt x="1" y="53"/>
                  </a:lnTo>
                  <a:lnTo>
                    <a:pt x="0" y="57"/>
                  </a:lnTo>
                  <a:lnTo>
                    <a:pt x="0" y="61"/>
                  </a:lnTo>
                  <a:lnTo>
                    <a:pt x="1" y="65"/>
                  </a:lnTo>
                  <a:lnTo>
                    <a:pt x="2" y="68"/>
                  </a:lnTo>
                  <a:lnTo>
                    <a:pt x="4" y="71"/>
                  </a:lnTo>
                  <a:lnTo>
                    <a:pt x="7" y="73"/>
                  </a:lnTo>
                  <a:lnTo>
                    <a:pt x="10" y="74"/>
                  </a:lnTo>
                  <a:lnTo>
                    <a:pt x="45" y="90"/>
                  </a:lnTo>
                  <a:lnTo>
                    <a:pt x="51" y="91"/>
                  </a:lnTo>
                  <a:lnTo>
                    <a:pt x="58" y="90"/>
                  </a:lnTo>
                  <a:lnTo>
                    <a:pt x="64" y="87"/>
                  </a:lnTo>
                  <a:lnTo>
                    <a:pt x="68" y="81"/>
                  </a:lnTo>
                  <a:lnTo>
                    <a:pt x="69" y="79"/>
                  </a:lnTo>
                  <a:lnTo>
                    <a:pt x="69" y="78"/>
                  </a:lnTo>
                  <a:lnTo>
                    <a:pt x="69" y="75"/>
                  </a:lnTo>
                  <a:lnTo>
                    <a:pt x="69" y="74"/>
                  </a:lnTo>
                  <a:lnTo>
                    <a:pt x="68" y="69"/>
                  </a:lnTo>
                  <a:lnTo>
                    <a:pt x="66" y="65"/>
                  </a:lnTo>
                  <a:lnTo>
                    <a:pt x="63" y="61"/>
                  </a:lnTo>
                  <a:lnTo>
                    <a:pt x="58" y="59"/>
                  </a:lnTo>
                  <a:lnTo>
                    <a:pt x="57" y="58"/>
                  </a:lnTo>
                  <a:lnTo>
                    <a:pt x="54" y="56"/>
                  </a:lnTo>
                  <a:lnTo>
                    <a:pt x="48" y="53"/>
                  </a:lnTo>
                  <a:lnTo>
                    <a:pt x="41" y="50"/>
                  </a:lnTo>
                  <a:lnTo>
                    <a:pt x="46" y="42"/>
                  </a:lnTo>
                  <a:lnTo>
                    <a:pt x="50" y="34"/>
                  </a:lnTo>
                  <a:lnTo>
                    <a:pt x="53" y="29"/>
                  </a:lnTo>
                  <a:lnTo>
                    <a:pt x="54" y="27"/>
                  </a:lnTo>
                  <a:lnTo>
                    <a:pt x="55" y="25"/>
                  </a:lnTo>
                  <a:lnTo>
                    <a:pt x="56" y="22"/>
                  </a:lnTo>
                  <a:lnTo>
                    <a:pt x="56" y="20"/>
                  </a:lnTo>
                  <a:lnTo>
                    <a:pt x="56" y="18"/>
                  </a:lnTo>
                  <a:lnTo>
                    <a:pt x="56" y="13"/>
                  </a:lnTo>
                  <a:lnTo>
                    <a:pt x="54" y="10"/>
                  </a:lnTo>
                  <a:lnTo>
                    <a:pt x="51" y="6"/>
                  </a:lnTo>
                  <a:lnTo>
                    <a:pt x="48" y="3"/>
                  </a:lnTo>
                  <a:lnTo>
                    <a:pt x="41" y="0"/>
                  </a:lnTo>
                  <a:lnTo>
                    <a:pt x="34" y="2"/>
                  </a:lnTo>
                  <a:lnTo>
                    <a:pt x="28" y="5"/>
                  </a:lnTo>
                  <a:lnTo>
                    <a:pt x="24" y="10"/>
                  </a:lnTo>
                  <a:close/>
                </a:path>
              </a:pathLst>
            </a:custGeom>
            <a:solidFill>
              <a:srgbClr val="000000"/>
            </a:solidFill>
            <a:ln w="9525">
              <a:noFill/>
              <a:round/>
              <a:headEnd/>
              <a:tailEnd/>
            </a:ln>
          </p:spPr>
          <p:txBody>
            <a:bodyPr/>
            <a:lstStyle/>
            <a:p>
              <a:endParaRPr lang="en-US"/>
            </a:p>
          </p:txBody>
        </p:sp>
        <p:sp>
          <p:nvSpPr>
            <p:cNvPr id="22592" name="Freeform 64"/>
            <p:cNvSpPr>
              <a:spLocks/>
            </p:cNvSpPr>
            <p:nvPr/>
          </p:nvSpPr>
          <p:spPr bwMode="auto">
            <a:xfrm>
              <a:off x="5355" y="3416"/>
              <a:ext cx="19" cy="19"/>
            </a:xfrm>
            <a:custGeom>
              <a:avLst/>
              <a:gdLst/>
              <a:ahLst/>
              <a:cxnLst>
                <a:cxn ang="0">
                  <a:pos x="38" y="21"/>
                </a:cxn>
                <a:cxn ang="0">
                  <a:pos x="36" y="29"/>
                </a:cxn>
                <a:cxn ang="0">
                  <a:pos x="31" y="35"/>
                </a:cxn>
                <a:cxn ang="0">
                  <a:pos x="26" y="37"/>
                </a:cxn>
                <a:cxn ang="0">
                  <a:pos x="17" y="38"/>
                </a:cxn>
                <a:cxn ang="0">
                  <a:pos x="11" y="36"/>
                </a:cxn>
                <a:cxn ang="0">
                  <a:pos x="5" y="31"/>
                </a:cxn>
                <a:cxn ang="0">
                  <a:pos x="1" y="25"/>
                </a:cxn>
                <a:cxn ang="0">
                  <a:pos x="0" y="17"/>
                </a:cxn>
                <a:cxn ang="0">
                  <a:pos x="2" y="10"/>
                </a:cxn>
                <a:cxn ang="0">
                  <a:pos x="7" y="5"/>
                </a:cxn>
                <a:cxn ang="0">
                  <a:pos x="14" y="1"/>
                </a:cxn>
                <a:cxn ang="0">
                  <a:pos x="21" y="0"/>
                </a:cxn>
                <a:cxn ang="0">
                  <a:pos x="29" y="2"/>
                </a:cxn>
                <a:cxn ang="0">
                  <a:pos x="35" y="7"/>
                </a:cxn>
                <a:cxn ang="0">
                  <a:pos x="37" y="14"/>
                </a:cxn>
                <a:cxn ang="0">
                  <a:pos x="38" y="21"/>
                </a:cxn>
              </a:cxnLst>
              <a:rect l="0" t="0" r="r" b="b"/>
              <a:pathLst>
                <a:path w="38" h="38">
                  <a:moveTo>
                    <a:pt x="38" y="21"/>
                  </a:moveTo>
                  <a:lnTo>
                    <a:pt x="36" y="29"/>
                  </a:lnTo>
                  <a:lnTo>
                    <a:pt x="31" y="35"/>
                  </a:lnTo>
                  <a:lnTo>
                    <a:pt x="26" y="37"/>
                  </a:lnTo>
                  <a:lnTo>
                    <a:pt x="17" y="38"/>
                  </a:lnTo>
                  <a:lnTo>
                    <a:pt x="11" y="36"/>
                  </a:lnTo>
                  <a:lnTo>
                    <a:pt x="5" y="31"/>
                  </a:lnTo>
                  <a:lnTo>
                    <a:pt x="1" y="25"/>
                  </a:lnTo>
                  <a:lnTo>
                    <a:pt x="0" y="17"/>
                  </a:lnTo>
                  <a:lnTo>
                    <a:pt x="2" y="10"/>
                  </a:lnTo>
                  <a:lnTo>
                    <a:pt x="7" y="5"/>
                  </a:lnTo>
                  <a:lnTo>
                    <a:pt x="14" y="1"/>
                  </a:lnTo>
                  <a:lnTo>
                    <a:pt x="21" y="0"/>
                  </a:lnTo>
                  <a:lnTo>
                    <a:pt x="29" y="2"/>
                  </a:lnTo>
                  <a:lnTo>
                    <a:pt x="35" y="7"/>
                  </a:lnTo>
                  <a:lnTo>
                    <a:pt x="37" y="14"/>
                  </a:lnTo>
                  <a:lnTo>
                    <a:pt x="38" y="21"/>
                  </a:lnTo>
                  <a:close/>
                </a:path>
              </a:pathLst>
            </a:custGeom>
            <a:solidFill>
              <a:srgbClr val="000000"/>
            </a:solidFill>
            <a:ln w="9525">
              <a:noFill/>
              <a:round/>
              <a:headEnd/>
              <a:tailEnd/>
            </a:ln>
          </p:spPr>
          <p:txBody>
            <a:bodyPr/>
            <a:lstStyle/>
            <a:p>
              <a:endParaRPr lang="en-US"/>
            </a:p>
          </p:txBody>
        </p:sp>
        <p:sp>
          <p:nvSpPr>
            <p:cNvPr id="22593" name="Freeform 65"/>
            <p:cNvSpPr>
              <a:spLocks/>
            </p:cNvSpPr>
            <p:nvPr/>
          </p:nvSpPr>
          <p:spPr bwMode="auto">
            <a:xfrm>
              <a:off x="5216" y="3411"/>
              <a:ext cx="19" cy="19"/>
            </a:xfrm>
            <a:custGeom>
              <a:avLst/>
              <a:gdLst/>
              <a:ahLst/>
              <a:cxnLst>
                <a:cxn ang="0">
                  <a:pos x="40" y="22"/>
                </a:cxn>
                <a:cxn ang="0">
                  <a:pos x="37" y="28"/>
                </a:cxn>
                <a:cxn ang="0">
                  <a:pos x="33" y="34"/>
                </a:cxn>
                <a:cxn ang="0">
                  <a:pos x="26" y="38"/>
                </a:cxn>
                <a:cxn ang="0">
                  <a:pos x="18" y="39"/>
                </a:cxn>
                <a:cxn ang="0">
                  <a:pos x="11" y="37"/>
                </a:cxn>
                <a:cxn ang="0">
                  <a:pos x="5" y="32"/>
                </a:cxn>
                <a:cxn ang="0">
                  <a:pos x="2" y="25"/>
                </a:cxn>
                <a:cxn ang="0">
                  <a:pos x="0" y="18"/>
                </a:cxn>
                <a:cxn ang="0">
                  <a:pos x="3" y="10"/>
                </a:cxn>
                <a:cxn ang="0">
                  <a:pos x="7" y="4"/>
                </a:cxn>
                <a:cxn ang="0">
                  <a:pos x="14" y="1"/>
                </a:cxn>
                <a:cxn ang="0">
                  <a:pos x="22" y="0"/>
                </a:cxn>
                <a:cxn ang="0">
                  <a:pos x="29" y="2"/>
                </a:cxn>
                <a:cxn ang="0">
                  <a:pos x="35" y="7"/>
                </a:cxn>
                <a:cxn ang="0">
                  <a:pos x="38" y="13"/>
                </a:cxn>
                <a:cxn ang="0">
                  <a:pos x="40" y="22"/>
                </a:cxn>
              </a:cxnLst>
              <a:rect l="0" t="0" r="r" b="b"/>
              <a:pathLst>
                <a:path w="40" h="39">
                  <a:moveTo>
                    <a:pt x="40" y="22"/>
                  </a:moveTo>
                  <a:lnTo>
                    <a:pt x="37" y="28"/>
                  </a:lnTo>
                  <a:lnTo>
                    <a:pt x="33" y="34"/>
                  </a:lnTo>
                  <a:lnTo>
                    <a:pt x="26" y="38"/>
                  </a:lnTo>
                  <a:lnTo>
                    <a:pt x="18" y="39"/>
                  </a:lnTo>
                  <a:lnTo>
                    <a:pt x="11" y="37"/>
                  </a:lnTo>
                  <a:lnTo>
                    <a:pt x="5" y="32"/>
                  </a:lnTo>
                  <a:lnTo>
                    <a:pt x="2" y="25"/>
                  </a:lnTo>
                  <a:lnTo>
                    <a:pt x="0" y="18"/>
                  </a:lnTo>
                  <a:lnTo>
                    <a:pt x="3" y="10"/>
                  </a:lnTo>
                  <a:lnTo>
                    <a:pt x="7" y="4"/>
                  </a:lnTo>
                  <a:lnTo>
                    <a:pt x="14" y="1"/>
                  </a:lnTo>
                  <a:lnTo>
                    <a:pt x="22" y="0"/>
                  </a:lnTo>
                  <a:lnTo>
                    <a:pt x="29" y="2"/>
                  </a:lnTo>
                  <a:lnTo>
                    <a:pt x="35" y="7"/>
                  </a:lnTo>
                  <a:lnTo>
                    <a:pt x="38" y="13"/>
                  </a:lnTo>
                  <a:lnTo>
                    <a:pt x="40" y="22"/>
                  </a:lnTo>
                  <a:close/>
                </a:path>
              </a:pathLst>
            </a:custGeom>
            <a:solidFill>
              <a:srgbClr val="000000"/>
            </a:solidFill>
            <a:ln w="9525">
              <a:noFill/>
              <a:round/>
              <a:headEnd/>
              <a:tailEnd/>
            </a:ln>
          </p:spPr>
          <p:txBody>
            <a:bodyPr/>
            <a:lstStyle/>
            <a:p>
              <a:endParaRPr lang="en-US"/>
            </a:p>
          </p:txBody>
        </p:sp>
        <p:sp>
          <p:nvSpPr>
            <p:cNvPr id="22594" name="Freeform 66"/>
            <p:cNvSpPr>
              <a:spLocks/>
            </p:cNvSpPr>
            <p:nvPr/>
          </p:nvSpPr>
          <p:spPr bwMode="auto">
            <a:xfrm>
              <a:off x="5196" y="3571"/>
              <a:ext cx="234" cy="199"/>
            </a:xfrm>
            <a:custGeom>
              <a:avLst/>
              <a:gdLst/>
              <a:ahLst/>
              <a:cxnLst>
                <a:cxn ang="0">
                  <a:pos x="437" y="2"/>
                </a:cxn>
                <a:cxn ang="0">
                  <a:pos x="429" y="13"/>
                </a:cxn>
                <a:cxn ang="0">
                  <a:pos x="430" y="31"/>
                </a:cxn>
                <a:cxn ang="0">
                  <a:pos x="435" y="101"/>
                </a:cxn>
                <a:cxn ang="0">
                  <a:pos x="426" y="205"/>
                </a:cxn>
                <a:cxn ang="0">
                  <a:pos x="388" y="304"/>
                </a:cxn>
                <a:cxn ang="0">
                  <a:pos x="340" y="348"/>
                </a:cxn>
                <a:cxn ang="0">
                  <a:pos x="310" y="358"/>
                </a:cxn>
                <a:cxn ang="0">
                  <a:pos x="277" y="364"/>
                </a:cxn>
                <a:cxn ang="0">
                  <a:pos x="240" y="363"/>
                </a:cxn>
                <a:cxn ang="0">
                  <a:pos x="198" y="355"/>
                </a:cxn>
                <a:cxn ang="0">
                  <a:pos x="153" y="341"/>
                </a:cxn>
                <a:cxn ang="0">
                  <a:pos x="105" y="321"/>
                </a:cxn>
                <a:cxn ang="0">
                  <a:pos x="52" y="295"/>
                </a:cxn>
                <a:cxn ang="0">
                  <a:pos x="19" y="279"/>
                </a:cxn>
                <a:cxn ang="0">
                  <a:pos x="7" y="282"/>
                </a:cxn>
                <a:cxn ang="0">
                  <a:pos x="0" y="292"/>
                </a:cxn>
                <a:cxn ang="0">
                  <a:pos x="4" y="304"/>
                </a:cxn>
                <a:cxn ang="0">
                  <a:pos x="38" y="325"/>
                </a:cxn>
                <a:cxn ang="0">
                  <a:pos x="95" y="352"/>
                </a:cxn>
                <a:cxn ang="0">
                  <a:pos x="148" y="374"/>
                </a:cxn>
                <a:cxn ang="0">
                  <a:pos x="197" y="388"/>
                </a:cxn>
                <a:cxn ang="0">
                  <a:pos x="243" y="395"/>
                </a:cxn>
                <a:cxn ang="0">
                  <a:pos x="285" y="395"/>
                </a:cxn>
                <a:cxn ang="0">
                  <a:pos x="323" y="389"/>
                </a:cxn>
                <a:cxn ang="0">
                  <a:pos x="356" y="375"/>
                </a:cxn>
                <a:cxn ang="0">
                  <a:pos x="413" y="326"/>
                </a:cxn>
                <a:cxn ang="0">
                  <a:pos x="458" y="219"/>
                </a:cxn>
                <a:cxn ang="0">
                  <a:pos x="468" y="107"/>
                </a:cxn>
                <a:cxn ang="0">
                  <a:pos x="463" y="30"/>
                </a:cxn>
                <a:cxn ang="0">
                  <a:pos x="459" y="8"/>
                </a:cxn>
                <a:cxn ang="0">
                  <a:pos x="448" y="0"/>
                </a:cxn>
              </a:cxnLst>
              <a:rect l="0" t="0" r="r" b="b"/>
              <a:pathLst>
                <a:path w="468" h="396">
                  <a:moveTo>
                    <a:pt x="443" y="0"/>
                  </a:moveTo>
                  <a:lnTo>
                    <a:pt x="437" y="2"/>
                  </a:lnTo>
                  <a:lnTo>
                    <a:pt x="432" y="7"/>
                  </a:lnTo>
                  <a:lnTo>
                    <a:pt x="429" y="13"/>
                  </a:lnTo>
                  <a:lnTo>
                    <a:pt x="429" y="20"/>
                  </a:lnTo>
                  <a:lnTo>
                    <a:pt x="430" y="31"/>
                  </a:lnTo>
                  <a:lnTo>
                    <a:pt x="432" y="60"/>
                  </a:lnTo>
                  <a:lnTo>
                    <a:pt x="435" y="101"/>
                  </a:lnTo>
                  <a:lnTo>
                    <a:pt x="433" y="152"/>
                  </a:lnTo>
                  <a:lnTo>
                    <a:pt x="426" y="205"/>
                  </a:lnTo>
                  <a:lnTo>
                    <a:pt x="413" y="258"/>
                  </a:lnTo>
                  <a:lnTo>
                    <a:pt x="388" y="304"/>
                  </a:lnTo>
                  <a:lnTo>
                    <a:pt x="353" y="340"/>
                  </a:lnTo>
                  <a:lnTo>
                    <a:pt x="340" y="348"/>
                  </a:lnTo>
                  <a:lnTo>
                    <a:pt x="325" y="353"/>
                  </a:lnTo>
                  <a:lnTo>
                    <a:pt x="310" y="358"/>
                  </a:lnTo>
                  <a:lnTo>
                    <a:pt x="294" y="362"/>
                  </a:lnTo>
                  <a:lnTo>
                    <a:pt x="277" y="364"/>
                  </a:lnTo>
                  <a:lnTo>
                    <a:pt x="258" y="364"/>
                  </a:lnTo>
                  <a:lnTo>
                    <a:pt x="240" y="363"/>
                  </a:lnTo>
                  <a:lnTo>
                    <a:pt x="219" y="359"/>
                  </a:lnTo>
                  <a:lnTo>
                    <a:pt x="198" y="355"/>
                  </a:lnTo>
                  <a:lnTo>
                    <a:pt x="176" y="349"/>
                  </a:lnTo>
                  <a:lnTo>
                    <a:pt x="153" y="341"/>
                  </a:lnTo>
                  <a:lnTo>
                    <a:pt x="129" y="332"/>
                  </a:lnTo>
                  <a:lnTo>
                    <a:pt x="105" y="321"/>
                  </a:lnTo>
                  <a:lnTo>
                    <a:pt x="79" y="309"/>
                  </a:lnTo>
                  <a:lnTo>
                    <a:pt x="52" y="295"/>
                  </a:lnTo>
                  <a:lnTo>
                    <a:pt x="24" y="280"/>
                  </a:lnTo>
                  <a:lnTo>
                    <a:pt x="19" y="279"/>
                  </a:lnTo>
                  <a:lnTo>
                    <a:pt x="12" y="279"/>
                  </a:lnTo>
                  <a:lnTo>
                    <a:pt x="7" y="282"/>
                  </a:lnTo>
                  <a:lnTo>
                    <a:pt x="3" y="287"/>
                  </a:lnTo>
                  <a:lnTo>
                    <a:pt x="0" y="292"/>
                  </a:lnTo>
                  <a:lnTo>
                    <a:pt x="0" y="298"/>
                  </a:lnTo>
                  <a:lnTo>
                    <a:pt x="4" y="304"/>
                  </a:lnTo>
                  <a:lnTo>
                    <a:pt x="8" y="309"/>
                  </a:lnTo>
                  <a:lnTo>
                    <a:pt x="38" y="325"/>
                  </a:lnTo>
                  <a:lnTo>
                    <a:pt x="67" y="340"/>
                  </a:lnTo>
                  <a:lnTo>
                    <a:pt x="95" y="352"/>
                  </a:lnTo>
                  <a:lnTo>
                    <a:pt x="122" y="364"/>
                  </a:lnTo>
                  <a:lnTo>
                    <a:pt x="148" y="374"/>
                  </a:lnTo>
                  <a:lnTo>
                    <a:pt x="173" y="381"/>
                  </a:lnTo>
                  <a:lnTo>
                    <a:pt x="197" y="388"/>
                  </a:lnTo>
                  <a:lnTo>
                    <a:pt x="221" y="393"/>
                  </a:lnTo>
                  <a:lnTo>
                    <a:pt x="243" y="395"/>
                  </a:lnTo>
                  <a:lnTo>
                    <a:pt x="264" y="396"/>
                  </a:lnTo>
                  <a:lnTo>
                    <a:pt x="285" y="395"/>
                  </a:lnTo>
                  <a:lnTo>
                    <a:pt x="304" y="393"/>
                  </a:lnTo>
                  <a:lnTo>
                    <a:pt x="323" y="389"/>
                  </a:lnTo>
                  <a:lnTo>
                    <a:pt x="340" y="383"/>
                  </a:lnTo>
                  <a:lnTo>
                    <a:pt x="356" y="375"/>
                  </a:lnTo>
                  <a:lnTo>
                    <a:pt x="371" y="366"/>
                  </a:lnTo>
                  <a:lnTo>
                    <a:pt x="413" y="326"/>
                  </a:lnTo>
                  <a:lnTo>
                    <a:pt x="440" y="276"/>
                  </a:lnTo>
                  <a:lnTo>
                    <a:pt x="458" y="219"/>
                  </a:lnTo>
                  <a:lnTo>
                    <a:pt x="466" y="161"/>
                  </a:lnTo>
                  <a:lnTo>
                    <a:pt x="468" y="107"/>
                  </a:lnTo>
                  <a:lnTo>
                    <a:pt x="466" y="62"/>
                  </a:lnTo>
                  <a:lnTo>
                    <a:pt x="463" y="30"/>
                  </a:lnTo>
                  <a:lnTo>
                    <a:pt x="461" y="15"/>
                  </a:lnTo>
                  <a:lnTo>
                    <a:pt x="459" y="8"/>
                  </a:lnTo>
                  <a:lnTo>
                    <a:pt x="454" y="3"/>
                  </a:lnTo>
                  <a:lnTo>
                    <a:pt x="448" y="0"/>
                  </a:lnTo>
                  <a:lnTo>
                    <a:pt x="443" y="0"/>
                  </a:lnTo>
                  <a:close/>
                </a:path>
              </a:pathLst>
            </a:custGeom>
            <a:solidFill>
              <a:srgbClr val="000000"/>
            </a:solidFill>
            <a:ln w="9525">
              <a:noFill/>
              <a:round/>
              <a:headEnd/>
              <a:tailEnd/>
            </a:ln>
          </p:spPr>
          <p:txBody>
            <a:bodyPr/>
            <a:lstStyle/>
            <a:p>
              <a:endParaRPr lang="en-US"/>
            </a:p>
          </p:txBody>
        </p:sp>
        <p:sp>
          <p:nvSpPr>
            <p:cNvPr id="22595" name="Freeform 67"/>
            <p:cNvSpPr>
              <a:spLocks/>
            </p:cNvSpPr>
            <p:nvPr/>
          </p:nvSpPr>
          <p:spPr bwMode="auto">
            <a:xfrm>
              <a:off x="4647" y="4262"/>
              <a:ext cx="656" cy="58"/>
            </a:xfrm>
            <a:custGeom>
              <a:avLst/>
              <a:gdLst/>
              <a:ahLst/>
              <a:cxnLst>
                <a:cxn ang="0">
                  <a:pos x="1257" y="0"/>
                </a:cxn>
                <a:cxn ang="0">
                  <a:pos x="1312" y="116"/>
                </a:cxn>
                <a:cxn ang="0">
                  <a:pos x="0" y="116"/>
                </a:cxn>
                <a:cxn ang="0">
                  <a:pos x="56" y="0"/>
                </a:cxn>
                <a:cxn ang="0">
                  <a:pos x="1257" y="0"/>
                </a:cxn>
              </a:cxnLst>
              <a:rect l="0" t="0" r="r" b="b"/>
              <a:pathLst>
                <a:path w="1312" h="116">
                  <a:moveTo>
                    <a:pt x="1257" y="0"/>
                  </a:moveTo>
                  <a:lnTo>
                    <a:pt x="1312" y="116"/>
                  </a:lnTo>
                  <a:lnTo>
                    <a:pt x="0" y="116"/>
                  </a:lnTo>
                  <a:lnTo>
                    <a:pt x="56" y="0"/>
                  </a:lnTo>
                  <a:lnTo>
                    <a:pt x="1257" y="0"/>
                  </a:lnTo>
                  <a:close/>
                </a:path>
              </a:pathLst>
            </a:custGeom>
            <a:solidFill>
              <a:srgbClr val="000000"/>
            </a:solidFill>
            <a:ln w="9525">
              <a:noFill/>
              <a:round/>
              <a:headEnd/>
              <a:tailEnd/>
            </a:ln>
          </p:spPr>
          <p:txBody>
            <a:bodyPr/>
            <a:lstStyle/>
            <a:p>
              <a:endParaRPr lang="en-US"/>
            </a:p>
          </p:txBody>
        </p:sp>
        <p:sp>
          <p:nvSpPr>
            <p:cNvPr id="22596" name="Freeform 68"/>
            <p:cNvSpPr>
              <a:spLocks/>
            </p:cNvSpPr>
            <p:nvPr/>
          </p:nvSpPr>
          <p:spPr bwMode="auto">
            <a:xfrm>
              <a:off x="4671" y="4277"/>
              <a:ext cx="606" cy="27"/>
            </a:xfrm>
            <a:custGeom>
              <a:avLst/>
              <a:gdLst/>
              <a:ahLst/>
              <a:cxnLst>
                <a:cxn ang="0">
                  <a:pos x="1177" y="0"/>
                </a:cxn>
                <a:cxn ang="0">
                  <a:pos x="1212" y="55"/>
                </a:cxn>
                <a:cxn ang="0">
                  <a:pos x="0" y="55"/>
                </a:cxn>
                <a:cxn ang="0">
                  <a:pos x="36" y="0"/>
                </a:cxn>
                <a:cxn ang="0">
                  <a:pos x="1177" y="0"/>
                </a:cxn>
              </a:cxnLst>
              <a:rect l="0" t="0" r="r" b="b"/>
              <a:pathLst>
                <a:path w="1212" h="55">
                  <a:moveTo>
                    <a:pt x="1177" y="0"/>
                  </a:moveTo>
                  <a:lnTo>
                    <a:pt x="1212" y="55"/>
                  </a:lnTo>
                  <a:lnTo>
                    <a:pt x="0" y="55"/>
                  </a:lnTo>
                  <a:lnTo>
                    <a:pt x="36" y="0"/>
                  </a:lnTo>
                  <a:lnTo>
                    <a:pt x="1177" y="0"/>
                  </a:lnTo>
                  <a:close/>
                </a:path>
              </a:pathLst>
            </a:custGeom>
            <a:solidFill>
              <a:srgbClr val="B2B2B2"/>
            </a:solidFill>
            <a:ln w="9525">
              <a:noFill/>
              <a:round/>
              <a:headEnd/>
              <a:tailEnd/>
            </a:ln>
          </p:spPr>
          <p:txBody>
            <a:bodyPr/>
            <a:lstStyle/>
            <a:p>
              <a:endParaRPr lang="en-US"/>
            </a:p>
          </p:txBody>
        </p:sp>
        <p:sp>
          <p:nvSpPr>
            <p:cNvPr id="22597" name="Freeform 69"/>
            <p:cNvSpPr>
              <a:spLocks/>
            </p:cNvSpPr>
            <p:nvPr/>
          </p:nvSpPr>
          <p:spPr bwMode="auto">
            <a:xfrm>
              <a:off x="5522" y="3764"/>
              <a:ext cx="26" cy="145"/>
            </a:xfrm>
            <a:custGeom>
              <a:avLst/>
              <a:gdLst/>
              <a:ahLst/>
              <a:cxnLst>
                <a:cxn ang="0">
                  <a:pos x="0" y="11"/>
                </a:cxn>
                <a:cxn ang="0">
                  <a:pos x="2" y="18"/>
                </a:cxn>
                <a:cxn ang="0">
                  <a:pos x="8" y="35"/>
                </a:cxn>
                <a:cxn ang="0">
                  <a:pos x="14" y="63"/>
                </a:cxn>
                <a:cxn ang="0">
                  <a:pos x="21" y="98"/>
                </a:cxn>
                <a:cxn ang="0">
                  <a:pos x="24" y="138"/>
                </a:cxn>
                <a:cxn ang="0">
                  <a:pos x="23" y="183"/>
                </a:cxn>
                <a:cxn ang="0">
                  <a:pos x="15" y="230"/>
                </a:cxn>
                <a:cxn ang="0">
                  <a:pos x="0" y="277"/>
                </a:cxn>
                <a:cxn ang="0">
                  <a:pos x="27" y="289"/>
                </a:cxn>
                <a:cxn ang="0">
                  <a:pos x="44" y="237"/>
                </a:cxn>
                <a:cxn ang="0">
                  <a:pos x="52" y="186"/>
                </a:cxn>
                <a:cxn ang="0">
                  <a:pos x="53" y="139"/>
                </a:cxn>
                <a:cxn ang="0">
                  <a:pos x="50" y="95"/>
                </a:cxn>
                <a:cxn ang="0">
                  <a:pos x="44" y="57"/>
                </a:cxn>
                <a:cxn ang="0">
                  <a:pos x="36" y="29"/>
                </a:cxn>
                <a:cxn ang="0">
                  <a:pos x="30" y="8"/>
                </a:cxn>
                <a:cxn ang="0">
                  <a:pos x="27" y="0"/>
                </a:cxn>
                <a:cxn ang="0">
                  <a:pos x="0" y="11"/>
                </a:cxn>
              </a:cxnLst>
              <a:rect l="0" t="0" r="r" b="b"/>
              <a:pathLst>
                <a:path w="53" h="289">
                  <a:moveTo>
                    <a:pt x="0" y="11"/>
                  </a:moveTo>
                  <a:lnTo>
                    <a:pt x="2" y="18"/>
                  </a:lnTo>
                  <a:lnTo>
                    <a:pt x="8" y="35"/>
                  </a:lnTo>
                  <a:lnTo>
                    <a:pt x="14" y="63"/>
                  </a:lnTo>
                  <a:lnTo>
                    <a:pt x="21" y="98"/>
                  </a:lnTo>
                  <a:lnTo>
                    <a:pt x="24" y="138"/>
                  </a:lnTo>
                  <a:lnTo>
                    <a:pt x="23" y="183"/>
                  </a:lnTo>
                  <a:lnTo>
                    <a:pt x="15" y="230"/>
                  </a:lnTo>
                  <a:lnTo>
                    <a:pt x="0" y="277"/>
                  </a:lnTo>
                  <a:lnTo>
                    <a:pt x="27" y="289"/>
                  </a:lnTo>
                  <a:lnTo>
                    <a:pt x="44" y="237"/>
                  </a:lnTo>
                  <a:lnTo>
                    <a:pt x="52" y="186"/>
                  </a:lnTo>
                  <a:lnTo>
                    <a:pt x="53" y="139"/>
                  </a:lnTo>
                  <a:lnTo>
                    <a:pt x="50" y="95"/>
                  </a:lnTo>
                  <a:lnTo>
                    <a:pt x="44" y="57"/>
                  </a:lnTo>
                  <a:lnTo>
                    <a:pt x="36" y="29"/>
                  </a:lnTo>
                  <a:lnTo>
                    <a:pt x="30" y="8"/>
                  </a:lnTo>
                  <a:lnTo>
                    <a:pt x="27" y="0"/>
                  </a:lnTo>
                  <a:lnTo>
                    <a:pt x="0" y="11"/>
                  </a:lnTo>
                  <a:close/>
                </a:path>
              </a:pathLst>
            </a:custGeom>
            <a:solidFill>
              <a:srgbClr val="000000"/>
            </a:solidFill>
            <a:ln w="9525">
              <a:noFill/>
              <a:round/>
              <a:headEnd/>
              <a:tailEnd/>
            </a:ln>
          </p:spPr>
          <p:txBody>
            <a:bodyPr/>
            <a:lstStyle/>
            <a:p>
              <a:endParaRPr lang="en-US"/>
            </a:p>
          </p:txBody>
        </p:sp>
        <p:sp>
          <p:nvSpPr>
            <p:cNvPr id="22598" name="Freeform 70"/>
            <p:cNvSpPr>
              <a:spLocks/>
            </p:cNvSpPr>
            <p:nvPr/>
          </p:nvSpPr>
          <p:spPr bwMode="auto">
            <a:xfrm>
              <a:off x="5323" y="4178"/>
              <a:ext cx="246" cy="23"/>
            </a:xfrm>
            <a:custGeom>
              <a:avLst/>
              <a:gdLst/>
              <a:ahLst/>
              <a:cxnLst>
                <a:cxn ang="0">
                  <a:pos x="492" y="24"/>
                </a:cxn>
                <a:cxn ang="0">
                  <a:pos x="489" y="33"/>
                </a:cxn>
                <a:cxn ang="0">
                  <a:pos x="485" y="40"/>
                </a:cxn>
                <a:cxn ang="0">
                  <a:pos x="478" y="44"/>
                </a:cxn>
                <a:cxn ang="0">
                  <a:pos x="469" y="47"/>
                </a:cxn>
                <a:cxn ang="0">
                  <a:pos x="23" y="47"/>
                </a:cxn>
                <a:cxn ang="0">
                  <a:pos x="13" y="44"/>
                </a:cxn>
                <a:cxn ang="0">
                  <a:pos x="7" y="40"/>
                </a:cxn>
                <a:cxn ang="0">
                  <a:pos x="2" y="33"/>
                </a:cxn>
                <a:cxn ang="0">
                  <a:pos x="0" y="24"/>
                </a:cxn>
                <a:cxn ang="0">
                  <a:pos x="0" y="24"/>
                </a:cxn>
                <a:cxn ang="0">
                  <a:pos x="2" y="15"/>
                </a:cxn>
                <a:cxn ang="0">
                  <a:pos x="7" y="6"/>
                </a:cxn>
                <a:cxn ang="0">
                  <a:pos x="13" y="2"/>
                </a:cxn>
                <a:cxn ang="0">
                  <a:pos x="23" y="0"/>
                </a:cxn>
                <a:cxn ang="0">
                  <a:pos x="469" y="0"/>
                </a:cxn>
                <a:cxn ang="0">
                  <a:pos x="478" y="2"/>
                </a:cxn>
                <a:cxn ang="0">
                  <a:pos x="485" y="6"/>
                </a:cxn>
                <a:cxn ang="0">
                  <a:pos x="489" y="15"/>
                </a:cxn>
                <a:cxn ang="0">
                  <a:pos x="492" y="24"/>
                </a:cxn>
                <a:cxn ang="0">
                  <a:pos x="492" y="24"/>
                </a:cxn>
              </a:cxnLst>
              <a:rect l="0" t="0" r="r" b="b"/>
              <a:pathLst>
                <a:path w="492" h="47">
                  <a:moveTo>
                    <a:pt x="492" y="24"/>
                  </a:moveTo>
                  <a:lnTo>
                    <a:pt x="489" y="33"/>
                  </a:lnTo>
                  <a:lnTo>
                    <a:pt x="485" y="40"/>
                  </a:lnTo>
                  <a:lnTo>
                    <a:pt x="478" y="44"/>
                  </a:lnTo>
                  <a:lnTo>
                    <a:pt x="469" y="47"/>
                  </a:lnTo>
                  <a:lnTo>
                    <a:pt x="23" y="47"/>
                  </a:lnTo>
                  <a:lnTo>
                    <a:pt x="13" y="44"/>
                  </a:lnTo>
                  <a:lnTo>
                    <a:pt x="7" y="40"/>
                  </a:lnTo>
                  <a:lnTo>
                    <a:pt x="2" y="33"/>
                  </a:lnTo>
                  <a:lnTo>
                    <a:pt x="0" y="24"/>
                  </a:lnTo>
                  <a:lnTo>
                    <a:pt x="0" y="24"/>
                  </a:lnTo>
                  <a:lnTo>
                    <a:pt x="2" y="15"/>
                  </a:lnTo>
                  <a:lnTo>
                    <a:pt x="7" y="6"/>
                  </a:lnTo>
                  <a:lnTo>
                    <a:pt x="13" y="2"/>
                  </a:lnTo>
                  <a:lnTo>
                    <a:pt x="23" y="0"/>
                  </a:lnTo>
                  <a:lnTo>
                    <a:pt x="469" y="0"/>
                  </a:lnTo>
                  <a:lnTo>
                    <a:pt x="478" y="2"/>
                  </a:lnTo>
                  <a:lnTo>
                    <a:pt x="485" y="6"/>
                  </a:lnTo>
                  <a:lnTo>
                    <a:pt x="489" y="15"/>
                  </a:lnTo>
                  <a:lnTo>
                    <a:pt x="492" y="24"/>
                  </a:lnTo>
                  <a:lnTo>
                    <a:pt x="492" y="24"/>
                  </a:lnTo>
                  <a:close/>
                </a:path>
              </a:pathLst>
            </a:custGeom>
            <a:solidFill>
              <a:srgbClr val="000000"/>
            </a:solidFill>
            <a:ln w="9525">
              <a:noFill/>
              <a:round/>
              <a:headEnd/>
              <a:tailEnd/>
            </a:ln>
          </p:spPr>
          <p:txBody>
            <a:bodyPr/>
            <a:lstStyle/>
            <a:p>
              <a:endParaRPr lang="en-US"/>
            </a:p>
          </p:txBody>
        </p:sp>
        <p:sp>
          <p:nvSpPr>
            <p:cNvPr id="22599" name="Freeform 71"/>
            <p:cNvSpPr>
              <a:spLocks/>
            </p:cNvSpPr>
            <p:nvPr/>
          </p:nvSpPr>
          <p:spPr bwMode="auto">
            <a:xfrm>
              <a:off x="5287" y="4238"/>
              <a:ext cx="309" cy="61"/>
            </a:xfrm>
            <a:custGeom>
              <a:avLst/>
              <a:gdLst/>
              <a:ahLst/>
              <a:cxnLst>
                <a:cxn ang="0">
                  <a:pos x="303" y="0"/>
                </a:cxn>
                <a:cxn ang="0">
                  <a:pos x="302" y="0"/>
                </a:cxn>
                <a:cxn ang="0">
                  <a:pos x="12" y="48"/>
                </a:cxn>
                <a:cxn ang="0">
                  <a:pos x="4" y="52"/>
                </a:cxn>
                <a:cxn ang="0">
                  <a:pos x="0" y="61"/>
                </a:cxn>
                <a:cxn ang="0">
                  <a:pos x="1" y="107"/>
                </a:cxn>
                <a:cxn ang="0">
                  <a:pos x="8" y="115"/>
                </a:cxn>
                <a:cxn ang="0">
                  <a:pos x="20" y="115"/>
                </a:cxn>
                <a:cxn ang="0">
                  <a:pos x="28" y="107"/>
                </a:cxn>
                <a:cxn ang="0">
                  <a:pos x="29" y="99"/>
                </a:cxn>
                <a:cxn ang="0">
                  <a:pos x="29" y="83"/>
                </a:cxn>
                <a:cxn ang="0">
                  <a:pos x="36" y="73"/>
                </a:cxn>
                <a:cxn ang="0">
                  <a:pos x="62" y="68"/>
                </a:cxn>
                <a:cxn ang="0">
                  <a:pos x="103" y="63"/>
                </a:cxn>
                <a:cxn ang="0">
                  <a:pos x="150" y="54"/>
                </a:cxn>
                <a:cxn ang="0">
                  <a:pos x="199" y="46"/>
                </a:cxn>
                <a:cxn ang="0">
                  <a:pos x="244" y="38"/>
                </a:cxn>
                <a:cxn ang="0">
                  <a:pos x="281" y="33"/>
                </a:cxn>
                <a:cxn ang="0">
                  <a:pos x="302" y="29"/>
                </a:cxn>
                <a:cxn ang="0">
                  <a:pos x="310" y="29"/>
                </a:cxn>
                <a:cxn ang="0">
                  <a:pos x="326" y="29"/>
                </a:cxn>
                <a:cxn ang="0">
                  <a:pos x="334" y="30"/>
                </a:cxn>
                <a:cxn ang="0">
                  <a:pos x="354" y="34"/>
                </a:cxn>
                <a:cxn ang="0">
                  <a:pos x="388" y="42"/>
                </a:cxn>
                <a:cxn ang="0">
                  <a:pos x="431" y="51"/>
                </a:cxn>
                <a:cxn ang="0">
                  <a:pos x="478" y="60"/>
                </a:cxn>
                <a:cxn ang="0">
                  <a:pos x="522" y="71"/>
                </a:cxn>
                <a:cxn ang="0">
                  <a:pos x="560" y="79"/>
                </a:cxn>
                <a:cxn ang="0">
                  <a:pos x="585" y="84"/>
                </a:cxn>
                <a:cxn ang="0">
                  <a:pos x="591" y="94"/>
                </a:cxn>
                <a:cxn ang="0">
                  <a:pos x="591" y="106"/>
                </a:cxn>
                <a:cxn ang="0">
                  <a:pos x="592" y="114"/>
                </a:cxn>
                <a:cxn ang="0">
                  <a:pos x="600" y="122"/>
                </a:cxn>
                <a:cxn ang="0">
                  <a:pos x="612" y="122"/>
                </a:cxn>
                <a:cxn ang="0">
                  <a:pos x="619" y="114"/>
                </a:cxn>
                <a:cxn ang="0">
                  <a:pos x="620" y="74"/>
                </a:cxn>
                <a:cxn ang="0">
                  <a:pos x="616" y="65"/>
                </a:cxn>
                <a:cxn ang="0">
                  <a:pos x="608" y="60"/>
                </a:cxn>
                <a:cxn ang="0">
                  <a:pos x="334" y="0"/>
                </a:cxn>
                <a:cxn ang="0">
                  <a:pos x="334" y="0"/>
                </a:cxn>
                <a:cxn ang="0">
                  <a:pos x="304" y="0"/>
                </a:cxn>
              </a:cxnLst>
              <a:rect l="0" t="0" r="r" b="b"/>
              <a:pathLst>
                <a:path w="620" h="124">
                  <a:moveTo>
                    <a:pt x="304" y="0"/>
                  </a:moveTo>
                  <a:lnTo>
                    <a:pt x="303" y="0"/>
                  </a:lnTo>
                  <a:lnTo>
                    <a:pt x="303" y="0"/>
                  </a:lnTo>
                  <a:lnTo>
                    <a:pt x="302" y="0"/>
                  </a:lnTo>
                  <a:lnTo>
                    <a:pt x="302" y="0"/>
                  </a:lnTo>
                  <a:lnTo>
                    <a:pt x="12" y="48"/>
                  </a:lnTo>
                  <a:lnTo>
                    <a:pt x="7" y="49"/>
                  </a:lnTo>
                  <a:lnTo>
                    <a:pt x="4" y="52"/>
                  </a:lnTo>
                  <a:lnTo>
                    <a:pt x="1" y="57"/>
                  </a:lnTo>
                  <a:lnTo>
                    <a:pt x="0" y="61"/>
                  </a:lnTo>
                  <a:lnTo>
                    <a:pt x="0" y="102"/>
                  </a:lnTo>
                  <a:lnTo>
                    <a:pt x="1" y="107"/>
                  </a:lnTo>
                  <a:lnTo>
                    <a:pt x="4" y="112"/>
                  </a:lnTo>
                  <a:lnTo>
                    <a:pt x="8" y="115"/>
                  </a:lnTo>
                  <a:lnTo>
                    <a:pt x="14" y="117"/>
                  </a:lnTo>
                  <a:lnTo>
                    <a:pt x="20" y="115"/>
                  </a:lnTo>
                  <a:lnTo>
                    <a:pt x="24" y="112"/>
                  </a:lnTo>
                  <a:lnTo>
                    <a:pt x="28" y="107"/>
                  </a:lnTo>
                  <a:lnTo>
                    <a:pt x="29" y="102"/>
                  </a:lnTo>
                  <a:lnTo>
                    <a:pt x="29" y="99"/>
                  </a:lnTo>
                  <a:lnTo>
                    <a:pt x="29" y="92"/>
                  </a:lnTo>
                  <a:lnTo>
                    <a:pt x="29" y="83"/>
                  </a:lnTo>
                  <a:lnTo>
                    <a:pt x="29" y="74"/>
                  </a:lnTo>
                  <a:lnTo>
                    <a:pt x="36" y="73"/>
                  </a:lnTo>
                  <a:lnTo>
                    <a:pt x="47" y="71"/>
                  </a:lnTo>
                  <a:lnTo>
                    <a:pt x="62" y="68"/>
                  </a:lnTo>
                  <a:lnTo>
                    <a:pt x="81" y="66"/>
                  </a:lnTo>
                  <a:lnTo>
                    <a:pt x="103" y="63"/>
                  </a:lnTo>
                  <a:lnTo>
                    <a:pt x="126" y="58"/>
                  </a:lnTo>
                  <a:lnTo>
                    <a:pt x="150" y="54"/>
                  </a:lnTo>
                  <a:lnTo>
                    <a:pt x="174" y="50"/>
                  </a:lnTo>
                  <a:lnTo>
                    <a:pt x="199" y="46"/>
                  </a:lnTo>
                  <a:lnTo>
                    <a:pt x="222" y="43"/>
                  </a:lnTo>
                  <a:lnTo>
                    <a:pt x="244" y="38"/>
                  </a:lnTo>
                  <a:lnTo>
                    <a:pt x="264" y="36"/>
                  </a:lnTo>
                  <a:lnTo>
                    <a:pt x="281" y="33"/>
                  </a:lnTo>
                  <a:lnTo>
                    <a:pt x="294" y="31"/>
                  </a:lnTo>
                  <a:lnTo>
                    <a:pt x="302" y="29"/>
                  </a:lnTo>
                  <a:lnTo>
                    <a:pt x="305" y="29"/>
                  </a:lnTo>
                  <a:lnTo>
                    <a:pt x="310" y="29"/>
                  </a:lnTo>
                  <a:lnTo>
                    <a:pt x="318" y="29"/>
                  </a:lnTo>
                  <a:lnTo>
                    <a:pt x="326" y="29"/>
                  </a:lnTo>
                  <a:lnTo>
                    <a:pt x="331" y="29"/>
                  </a:lnTo>
                  <a:lnTo>
                    <a:pt x="334" y="30"/>
                  </a:lnTo>
                  <a:lnTo>
                    <a:pt x="342" y="31"/>
                  </a:lnTo>
                  <a:lnTo>
                    <a:pt x="354" y="34"/>
                  </a:lnTo>
                  <a:lnTo>
                    <a:pt x="370" y="37"/>
                  </a:lnTo>
                  <a:lnTo>
                    <a:pt x="388" y="42"/>
                  </a:lnTo>
                  <a:lnTo>
                    <a:pt x="409" y="45"/>
                  </a:lnTo>
                  <a:lnTo>
                    <a:pt x="431" y="51"/>
                  </a:lnTo>
                  <a:lnTo>
                    <a:pt x="454" y="56"/>
                  </a:lnTo>
                  <a:lnTo>
                    <a:pt x="478" y="60"/>
                  </a:lnTo>
                  <a:lnTo>
                    <a:pt x="500" y="66"/>
                  </a:lnTo>
                  <a:lnTo>
                    <a:pt x="522" y="71"/>
                  </a:lnTo>
                  <a:lnTo>
                    <a:pt x="543" y="75"/>
                  </a:lnTo>
                  <a:lnTo>
                    <a:pt x="560" y="79"/>
                  </a:lnTo>
                  <a:lnTo>
                    <a:pt x="574" y="82"/>
                  </a:lnTo>
                  <a:lnTo>
                    <a:pt x="585" y="84"/>
                  </a:lnTo>
                  <a:lnTo>
                    <a:pt x="591" y="86"/>
                  </a:lnTo>
                  <a:lnTo>
                    <a:pt x="591" y="94"/>
                  </a:lnTo>
                  <a:lnTo>
                    <a:pt x="591" y="101"/>
                  </a:lnTo>
                  <a:lnTo>
                    <a:pt x="591" y="106"/>
                  </a:lnTo>
                  <a:lnTo>
                    <a:pt x="591" y="109"/>
                  </a:lnTo>
                  <a:lnTo>
                    <a:pt x="592" y="114"/>
                  </a:lnTo>
                  <a:lnTo>
                    <a:pt x="596" y="119"/>
                  </a:lnTo>
                  <a:lnTo>
                    <a:pt x="600" y="122"/>
                  </a:lnTo>
                  <a:lnTo>
                    <a:pt x="606" y="124"/>
                  </a:lnTo>
                  <a:lnTo>
                    <a:pt x="612" y="122"/>
                  </a:lnTo>
                  <a:lnTo>
                    <a:pt x="616" y="119"/>
                  </a:lnTo>
                  <a:lnTo>
                    <a:pt x="619" y="114"/>
                  </a:lnTo>
                  <a:lnTo>
                    <a:pt x="620" y="109"/>
                  </a:lnTo>
                  <a:lnTo>
                    <a:pt x="620" y="74"/>
                  </a:lnTo>
                  <a:lnTo>
                    <a:pt x="619" y="69"/>
                  </a:lnTo>
                  <a:lnTo>
                    <a:pt x="616" y="65"/>
                  </a:lnTo>
                  <a:lnTo>
                    <a:pt x="613" y="61"/>
                  </a:lnTo>
                  <a:lnTo>
                    <a:pt x="608" y="60"/>
                  </a:lnTo>
                  <a:lnTo>
                    <a:pt x="335" y="0"/>
                  </a:lnTo>
                  <a:lnTo>
                    <a:pt x="334" y="0"/>
                  </a:lnTo>
                  <a:lnTo>
                    <a:pt x="334" y="0"/>
                  </a:lnTo>
                  <a:lnTo>
                    <a:pt x="334" y="0"/>
                  </a:lnTo>
                  <a:lnTo>
                    <a:pt x="333" y="0"/>
                  </a:lnTo>
                  <a:lnTo>
                    <a:pt x="304" y="0"/>
                  </a:lnTo>
                  <a:close/>
                </a:path>
              </a:pathLst>
            </a:custGeom>
            <a:solidFill>
              <a:srgbClr val="000000"/>
            </a:solidFill>
            <a:ln w="9525">
              <a:noFill/>
              <a:round/>
              <a:headEnd/>
              <a:tailEnd/>
            </a:ln>
          </p:spPr>
          <p:txBody>
            <a:bodyPr/>
            <a:lstStyle/>
            <a:p>
              <a:endParaRPr lang="en-US"/>
            </a:p>
          </p:txBody>
        </p:sp>
        <p:sp>
          <p:nvSpPr>
            <p:cNvPr id="22600" name="Freeform 72"/>
            <p:cNvSpPr>
              <a:spLocks/>
            </p:cNvSpPr>
            <p:nvPr/>
          </p:nvSpPr>
          <p:spPr bwMode="auto">
            <a:xfrm>
              <a:off x="5569" y="4272"/>
              <a:ext cx="46" cy="46"/>
            </a:xfrm>
            <a:custGeom>
              <a:avLst/>
              <a:gdLst/>
              <a:ahLst/>
              <a:cxnLst>
                <a:cxn ang="0">
                  <a:pos x="91" y="46"/>
                </a:cxn>
                <a:cxn ang="0">
                  <a:pos x="90" y="56"/>
                </a:cxn>
                <a:cxn ang="0">
                  <a:pos x="87" y="65"/>
                </a:cxn>
                <a:cxn ang="0">
                  <a:pos x="83" y="72"/>
                </a:cxn>
                <a:cxn ang="0">
                  <a:pos x="78" y="79"/>
                </a:cxn>
                <a:cxn ang="0">
                  <a:pos x="71" y="84"/>
                </a:cxn>
                <a:cxn ang="0">
                  <a:pos x="63" y="89"/>
                </a:cxn>
                <a:cxn ang="0">
                  <a:pos x="55" y="91"/>
                </a:cxn>
                <a:cxn ang="0">
                  <a:pos x="46" y="92"/>
                </a:cxn>
                <a:cxn ang="0">
                  <a:pos x="37" y="91"/>
                </a:cxn>
                <a:cxn ang="0">
                  <a:pos x="27" y="89"/>
                </a:cxn>
                <a:cxn ang="0">
                  <a:pos x="20" y="84"/>
                </a:cxn>
                <a:cxn ang="0">
                  <a:pos x="14" y="79"/>
                </a:cxn>
                <a:cxn ang="0">
                  <a:pos x="8" y="72"/>
                </a:cxn>
                <a:cxn ang="0">
                  <a:pos x="3" y="65"/>
                </a:cxn>
                <a:cxn ang="0">
                  <a:pos x="1" y="56"/>
                </a:cxn>
                <a:cxn ang="0">
                  <a:pos x="0" y="46"/>
                </a:cxn>
                <a:cxn ang="0">
                  <a:pos x="1" y="37"/>
                </a:cxn>
                <a:cxn ang="0">
                  <a:pos x="3" y="28"/>
                </a:cxn>
                <a:cxn ang="0">
                  <a:pos x="8" y="21"/>
                </a:cxn>
                <a:cxn ang="0">
                  <a:pos x="14" y="14"/>
                </a:cxn>
                <a:cxn ang="0">
                  <a:pos x="20" y="8"/>
                </a:cxn>
                <a:cxn ang="0">
                  <a:pos x="27" y="4"/>
                </a:cxn>
                <a:cxn ang="0">
                  <a:pos x="37" y="1"/>
                </a:cxn>
                <a:cxn ang="0">
                  <a:pos x="46" y="0"/>
                </a:cxn>
                <a:cxn ang="0">
                  <a:pos x="55" y="1"/>
                </a:cxn>
                <a:cxn ang="0">
                  <a:pos x="63" y="4"/>
                </a:cxn>
                <a:cxn ang="0">
                  <a:pos x="71" y="8"/>
                </a:cxn>
                <a:cxn ang="0">
                  <a:pos x="78" y="14"/>
                </a:cxn>
                <a:cxn ang="0">
                  <a:pos x="83" y="21"/>
                </a:cxn>
                <a:cxn ang="0">
                  <a:pos x="87" y="28"/>
                </a:cxn>
                <a:cxn ang="0">
                  <a:pos x="90" y="37"/>
                </a:cxn>
                <a:cxn ang="0">
                  <a:pos x="91" y="46"/>
                </a:cxn>
              </a:cxnLst>
              <a:rect l="0" t="0" r="r" b="b"/>
              <a:pathLst>
                <a:path w="91" h="92">
                  <a:moveTo>
                    <a:pt x="91" y="46"/>
                  </a:moveTo>
                  <a:lnTo>
                    <a:pt x="90" y="56"/>
                  </a:lnTo>
                  <a:lnTo>
                    <a:pt x="87" y="65"/>
                  </a:lnTo>
                  <a:lnTo>
                    <a:pt x="83" y="72"/>
                  </a:lnTo>
                  <a:lnTo>
                    <a:pt x="78" y="79"/>
                  </a:lnTo>
                  <a:lnTo>
                    <a:pt x="71" y="84"/>
                  </a:lnTo>
                  <a:lnTo>
                    <a:pt x="63" y="89"/>
                  </a:lnTo>
                  <a:lnTo>
                    <a:pt x="55" y="91"/>
                  </a:lnTo>
                  <a:lnTo>
                    <a:pt x="46" y="92"/>
                  </a:lnTo>
                  <a:lnTo>
                    <a:pt x="37" y="91"/>
                  </a:lnTo>
                  <a:lnTo>
                    <a:pt x="27" y="89"/>
                  </a:lnTo>
                  <a:lnTo>
                    <a:pt x="20" y="84"/>
                  </a:lnTo>
                  <a:lnTo>
                    <a:pt x="14" y="79"/>
                  </a:lnTo>
                  <a:lnTo>
                    <a:pt x="8" y="72"/>
                  </a:lnTo>
                  <a:lnTo>
                    <a:pt x="3" y="65"/>
                  </a:lnTo>
                  <a:lnTo>
                    <a:pt x="1" y="56"/>
                  </a:lnTo>
                  <a:lnTo>
                    <a:pt x="0" y="46"/>
                  </a:lnTo>
                  <a:lnTo>
                    <a:pt x="1" y="37"/>
                  </a:lnTo>
                  <a:lnTo>
                    <a:pt x="3" y="28"/>
                  </a:lnTo>
                  <a:lnTo>
                    <a:pt x="8" y="21"/>
                  </a:lnTo>
                  <a:lnTo>
                    <a:pt x="14" y="14"/>
                  </a:lnTo>
                  <a:lnTo>
                    <a:pt x="20" y="8"/>
                  </a:lnTo>
                  <a:lnTo>
                    <a:pt x="27" y="4"/>
                  </a:lnTo>
                  <a:lnTo>
                    <a:pt x="37" y="1"/>
                  </a:lnTo>
                  <a:lnTo>
                    <a:pt x="46" y="0"/>
                  </a:lnTo>
                  <a:lnTo>
                    <a:pt x="55" y="1"/>
                  </a:lnTo>
                  <a:lnTo>
                    <a:pt x="63" y="4"/>
                  </a:lnTo>
                  <a:lnTo>
                    <a:pt x="71" y="8"/>
                  </a:lnTo>
                  <a:lnTo>
                    <a:pt x="78" y="14"/>
                  </a:lnTo>
                  <a:lnTo>
                    <a:pt x="83" y="21"/>
                  </a:lnTo>
                  <a:lnTo>
                    <a:pt x="87" y="28"/>
                  </a:lnTo>
                  <a:lnTo>
                    <a:pt x="90" y="37"/>
                  </a:lnTo>
                  <a:lnTo>
                    <a:pt x="91" y="46"/>
                  </a:lnTo>
                  <a:close/>
                </a:path>
              </a:pathLst>
            </a:custGeom>
            <a:solidFill>
              <a:srgbClr val="000000"/>
            </a:solidFill>
            <a:ln w="9525">
              <a:noFill/>
              <a:round/>
              <a:headEnd/>
              <a:tailEnd/>
            </a:ln>
          </p:spPr>
          <p:txBody>
            <a:bodyPr/>
            <a:lstStyle/>
            <a:p>
              <a:endParaRPr lang="en-US"/>
            </a:p>
          </p:txBody>
        </p:sp>
        <p:sp>
          <p:nvSpPr>
            <p:cNvPr id="22601" name="Freeform 73"/>
            <p:cNvSpPr>
              <a:spLocks/>
            </p:cNvSpPr>
            <p:nvPr/>
          </p:nvSpPr>
          <p:spPr bwMode="auto">
            <a:xfrm>
              <a:off x="5271" y="4265"/>
              <a:ext cx="45" cy="46"/>
            </a:xfrm>
            <a:custGeom>
              <a:avLst/>
              <a:gdLst/>
              <a:ahLst/>
              <a:cxnLst>
                <a:cxn ang="0">
                  <a:pos x="91" y="46"/>
                </a:cxn>
                <a:cxn ang="0">
                  <a:pos x="90" y="55"/>
                </a:cxn>
                <a:cxn ang="0">
                  <a:pos x="88" y="64"/>
                </a:cxn>
                <a:cxn ang="0">
                  <a:pos x="83" y="71"/>
                </a:cxn>
                <a:cxn ang="0">
                  <a:pos x="77" y="78"/>
                </a:cxn>
                <a:cxn ang="0">
                  <a:pos x="70" y="84"/>
                </a:cxn>
                <a:cxn ang="0">
                  <a:pos x="63" y="88"/>
                </a:cxn>
                <a:cxn ang="0">
                  <a:pos x="54" y="91"/>
                </a:cxn>
                <a:cxn ang="0">
                  <a:pos x="45" y="92"/>
                </a:cxn>
                <a:cxn ang="0">
                  <a:pos x="36" y="91"/>
                </a:cxn>
                <a:cxn ang="0">
                  <a:pos x="28" y="88"/>
                </a:cxn>
                <a:cxn ang="0">
                  <a:pos x="20" y="84"/>
                </a:cxn>
                <a:cxn ang="0">
                  <a:pos x="13" y="78"/>
                </a:cxn>
                <a:cxn ang="0">
                  <a:pos x="8" y="71"/>
                </a:cxn>
                <a:cxn ang="0">
                  <a:pos x="3" y="64"/>
                </a:cxn>
                <a:cxn ang="0">
                  <a:pos x="1" y="55"/>
                </a:cxn>
                <a:cxn ang="0">
                  <a:pos x="0" y="46"/>
                </a:cxn>
                <a:cxn ang="0">
                  <a:pos x="1" y="36"/>
                </a:cxn>
                <a:cxn ang="0">
                  <a:pos x="3" y="27"/>
                </a:cxn>
                <a:cxn ang="0">
                  <a:pos x="8" y="20"/>
                </a:cxn>
                <a:cxn ang="0">
                  <a:pos x="13" y="13"/>
                </a:cxn>
                <a:cxn ang="0">
                  <a:pos x="20" y="8"/>
                </a:cxn>
                <a:cxn ang="0">
                  <a:pos x="28" y="3"/>
                </a:cxn>
                <a:cxn ang="0">
                  <a:pos x="36" y="1"/>
                </a:cxn>
                <a:cxn ang="0">
                  <a:pos x="45" y="0"/>
                </a:cxn>
                <a:cxn ang="0">
                  <a:pos x="54" y="1"/>
                </a:cxn>
                <a:cxn ang="0">
                  <a:pos x="63" y="3"/>
                </a:cxn>
                <a:cxn ang="0">
                  <a:pos x="70" y="8"/>
                </a:cxn>
                <a:cxn ang="0">
                  <a:pos x="77" y="13"/>
                </a:cxn>
                <a:cxn ang="0">
                  <a:pos x="83" y="20"/>
                </a:cxn>
                <a:cxn ang="0">
                  <a:pos x="88" y="27"/>
                </a:cxn>
                <a:cxn ang="0">
                  <a:pos x="90" y="36"/>
                </a:cxn>
                <a:cxn ang="0">
                  <a:pos x="91" y="46"/>
                </a:cxn>
              </a:cxnLst>
              <a:rect l="0" t="0" r="r" b="b"/>
              <a:pathLst>
                <a:path w="91" h="92">
                  <a:moveTo>
                    <a:pt x="91" y="46"/>
                  </a:moveTo>
                  <a:lnTo>
                    <a:pt x="90" y="55"/>
                  </a:lnTo>
                  <a:lnTo>
                    <a:pt x="88" y="64"/>
                  </a:lnTo>
                  <a:lnTo>
                    <a:pt x="83" y="71"/>
                  </a:lnTo>
                  <a:lnTo>
                    <a:pt x="77" y="78"/>
                  </a:lnTo>
                  <a:lnTo>
                    <a:pt x="70" y="84"/>
                  </a:lnTo>
                  <a:lnTo>
                    <a:pt x="63" y="88"/>
                  </a:lnTo>
                  <a:lnTo>
                    <a:pt x="54" y="91"/>
                  </a:lnTo>
                  <a:lnTo>
                    <a:pt x="45" y="92"/>
                  </a:lnTo>
                  <a:lnTo>
                    <a:pt x="36" y="91"/>
                  </a:lnTo>
                  <a:lnTo>
                    <a:pt x="28" y="88"/>
                  </a:lnTo>
                  <a:lnTo>
                    <a:pt x="20" y="84"/>
                  </a:lnTo>
                  <a:lnTo>
                    <a:pt x="13" y="78"/>
                  </a:lnTo>
                  <a:lnTo>
                    <a:pt x="8" y="71"/>
                  </a:lnTo>
                  <a:lnTo>
                    <a:pt x="3" y="64"/>
                  </a:lnTo>
                  <a:lnTo>
                    <a:pt x="1" y="55"/>
                  </a:lnTo>
                  <a:lnTo>
                    <a:pt x="0" y="46"/>
                  </a:lnTo>
                  <a:lnTo>
                    <a:pt x="1" y="36"/>
                  </a:lnTo>
                  <a:lnTo>
                    <a:pt x="3" y="27"/>
                  </a:lnTo>
                  <a:lnTo>
                    <a:pt x="8" y="20"/>
                  </a:lnTo>
                  <a:lnTo>
                    <a:pt x="13" y="13"/>
                  </a:lnTo>
                  <a:lnTo>
                    <a:pt x="20" y="8"/>
                  </a:lnTo>
                  <a:lnTo>
                    <a:pt x="28" y="3"/>
                  </a:lnTo>
                  <a:lnTo>
                    <a:pt x="36" y="1"/>
                  </a:lnTo>
                  <a:lnTo>
                    <a:pt x="45" y="0"/>
                  </a:lnTo>
                  <a:lnTo>
                    <a:pt x="54" y="1"/>
                  </a:lnTo>
                  <a:lnTo>
                    <a:pt x="63" y="3"/>
                  </a:lnTo>
                  <a:lnTo>
                    <a:pt x="70" y="8"/>
                  </a:lnTo>
                  <a:lnTo>
                    <a:pt x="77" y="13"/>
                  </a:lnTo>
                  <a:lnTo>
                    <a:pt x="83" y="20"/>
                  </a:lnTo>
                  <a:lnTo>
                    <a:pt x="88" y="27"/>
                  </a:lnTo>
                  <a:lnTo>
                    <a:pt x="90" y="36"/>
                  </a:lnTo>
                  <a:lnTo>
                    <a:pt x="91" y="46"/>
                  </a:lnTo>
                  <a:close/>
                </a:path>
              </a:pathLst>
            </a:custGeom>
            <a:solidFill>
              <a:srgbClr val="000000"/>
            </a:solidFill>
            <a:ln w="9525">
              <a:noFill/>
              <a:round/>
              <a:headEnd/>
              <a:tailEnd/>
            </a:ln>
          </p:spPr>
          <p:txBody>
            <a:bodyPr/>
            <a:lstStyle/>
            <a:p>
              <a:endParaRPr lang="en-US"/>
            </a:p>
          </p:txBody>
        </p:sp>
        <p:sp>
          <p:nvSpPr>
            <p:cNvPr id="22602" name="Freeform 74"/>
            <p:cNvSpPr>
              <a:spLocks/>
            </p:cNvSpPr>
            <p:nvPr/>
          </p:nvSpPr>
          <p:spPr bwMode="auto">
            <a:xfrm>
              <a:off x="5186" y="3595"/>
              <a:ext cx="69" cy="83"/>
            </a:xfrm>
            <a:custGeom>
              <a:avLst/>
              <a:gdLst/>
              <a:ahLst/>
              <a:cxnLst>
                <a:cxn ang="0">
                  <a:pos x="0" y="152"/>
                </a:cxn>
                <a:cxn ang="0">
                  <a:pos x="105" y="0"/>
                </a:cxn>
                <a:cxn ang="0">
                  <a:pos x="138" y="31"/>
                </a:cxn>
                <a:cxn ang="0">
                  <a:pos x="36" y="167"/>
                </a:cxn>
                <a:cxn ang="0">
                  <a:pos x="0" y="152"/>
                </a:cxn>
              </a:cxnLst>
              <a:rect l="0" t="0" r="r" b="b"/>
              <a:pathLst>
                <a:path w="138" h="167">
                  <a:moveTo>
                    <a:pt x="0" y="152"/>
                  </a:moveTo>
                  <a:lnTo>
                    <a:pt x="105" y="0"/>
                  </a:lnTo>
                  <a:lnTo>
                    <a:pt x="138" y="31"/>
                  </a:lnTo>
                  <a:lnTo>
                    <a:pt x="36" y="167"/>
                  </a:lnTo>
                  <a:lnTo>
                    <a:pt x="0" y="152"/>
                  </a:lnTo>
                  <a:close/>
                </a:path>
              </a:pathLst>
            </a:custGeom>
            <a:solidFill>
              <a:srgbClr val="000000"/>
            </a:solidFill>
            <a:ln w="9525">
              <a:noFill/>
              <a:round/>
              <a:headEnd/>
              <a:tailEnd/>
            </a:ln>
          </p:spPr>
          <p:txBody>
            <a:bodyPr/>
            <a:lstStyle/>
            <a:p>
              <a:endParaRPr lang="en-US"/>
            </a:p>
          </p:txBody>
        </p:sp>
      </p:grpSp>
      <p:sp>
        <p:nvSpPr>
          <p:cNvPr id="63" name="TextBox 62"/>
          <p:cNvSpPr txBox="1"/>
          <p:nvPr/>
        </p:nvSpPr>
        <p:spPr>
          <a:xfrm>
            <a:off x="7713662" y="6031468"/>
            <a:ext cx="358776" cy="369332"/>
          </a:xfrm>
          <a:prstGeom prst="rect">
            <a:avLst/>
          </a:prstGeom>
          <a:noFill/>
        </p:spPr>
        <p:txBody>
          <a:bodyPr wrap="square" rtlCol="0">
            <a:spAutoFit/>
          </a:bodyPr>
          <a:lstStyle/>
          <a:p>
            <a:r>
              <a:rPr lang="en-US" dirty="0" smtClean="0"/>
              <a: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slide(fromBottom)">
                                      <p:cBhvr>
                                        <p:cTn id="7" dur="2000"/>
                                        <p:tgtEl>
                                          <p:spTgt spid="2253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22555"/>
                                        </p:tgtEl>
                                        <p:attrNameLst>
                                          <p:attrName>style.visibility</p:attrName>
                                        </p:attrNameLst>
                                      </p:cBhvr>
                                      <p:to>
                                        <p:strVal val="visible"/>
                                      </p:to>
                                    </p:set>
                                    <p:anim calcmode="lin" valueType="num">
                                      <p:cBhvr>
                                        <p:cTn id="10" dur="1000" fill="hold"/>
                                        <p:tgtEl>
                                          <p:spTgt spid="22555"/>
                                        </p:tgtEl>
                                        <p:attrNameLst>
                                          <p:attrName>ppt_w</p:attrName>
                                        </p:attrNameLst>
                                      </p:cBhvr>
                                      <p:tavLst>
                                        <p:tav tm="0">
                                          <p:val>
                                            <p:strVal val="#ppt_w*0.70"/>
                                          </p:val>
                                        </p:tav>
                                        <p:tav tm="100000">
                                          <p:val>
                                            <p:strVal val="#ppt_w"/>
                                          </p:val>
                                        </p:tav>
                                      </p:tavLst>
                                    </p:anim>
                                    <p:anim calcmode="lin" valueType="num">
                                      <p:cBhvr>
                                        <p:cTn id="11" dur="1000" fill="hold"/>
                                        <p:tgtEl>
                                          <p:spTgt spid="22555"/>
                                        </p:tgtEl>
                                        <p:attrNameLst>
                                          <p:attrName>ppt_h</p:attrName>
                                        </p:attrNameLst>
                                      </p:cBhvr>
                                      <p:tavLst>
                                        <p:tav tm="0">
                                          <p:val>
                                            <p:strVal val="#ppt_h"/>
                                          </p:val>
                                        </p:tav>
                                        <p:tav tm="100000">
                                          <p:val>
                                            <p:strVal val="#ppt_h"/>
                                          </p:val>
                                        </p:tav>
                                      </p:tavLst>
                                    </p:anim>
                                    <p:animEffect transition="in" filter="fade">
                                      <p:cBhvr>
                                        <p:cTn id="12" dur="1000"/>
                                        <p:tgtEl>
                                          <p:spTgt spid="22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55" grpId="0" animBg="1"/>
      <p:bldP spid="225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1" name="Oval 25"/>
          <p:cNvSpPr>
            <a:spLocks noChangeArrowheads="1"/>
          </p:cNvSpPr>
          <p:nvPr/>
        </p:nvSpPr>
        <p:spPr bwMode="auto">
          <a:xfrm>
            <a:off x="-457200" y="9906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42" name="Oval 26"/>
          <p:cNvSpPr>
            <a:spLocks noChangeArrowheads="1"/>
          </p:cNvSpPr>
          <p:nvPr/>
        </p:nvSpPr>
        <p:spPr bwMode="auto">
          <a:xfrm>
            <a:off x="228600" y="3124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43" name="Oval 27"/>
          <p:cNvSpPr>
            <a:spLocks noChangeArrowheads="1"/>
          </p:cNvSpPr>
          <p:nvPr/>
        </p:nvSpPr>
        <p:spPr bwMode="auto">
          <a:xfrm>
            <a:off x="-762000" y="5257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44" name="Oval 28"/>
          <p:cNvSpPr>
            <a:spLocks noChangeArrowheads="1"/>
          </p:cNvSpPr>
          <p:nvPr/>
        </p:nvSpPr>
        <p:spPr bwMode="auto">
          <a:xfrm>
            <a:off x="8382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45" name="Oval 29"/>
          <p:cNvSpPr>
            <a:spLocks noChangeArrowheads="1"/>
          </p:cNvSpPr>
          <p:nvPr/>
        </p:nvSpPr>
        <p:spPr bwMode="auto">
          <a:xfrm>
            <a:off x="3581400" y="5715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46" name="Oval 30"/>
          <p:cNvSpPr>
            <a:spLocks noChangeArrowheads="1"/>
          </p:cNvSpPr>
          <p:nvPr/>
        </p:nvSpPr>
        <p:spPr bwMode="auto">
          <a:xfrm>
            <a:off x="6172200" y="6286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47" name="Oval 31"/>
          <p:cNvSpPr>
            <a:spLocks noChangeArrowheads="1"/>
          </p:cNvSpPr>
          <p:nvPr/>
        </p:nvSpPr>
        <p:spPr bwMode="auto">
          <a:xfrm>
            <a:off x="83058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48" name="Oval 32"/>
          <p:cNvSpPr>
            <a:spLocks noChangeArrowheads="1"/>
          </p:cNvSpPr>
          <p:nvPr/>
        </p:nvSpPr>
        <p:spPr bwMode="auto">
          <a:xfrm>
            <a:off x="8001000" y="3505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49" name="Oval 33"/>
          <p:cNvSpPr>
            <a:spLocks noChangeArrowheads="1"/>
          </p:cNvSpPr>
          <p:nvPr/>
        </p:nvSpPr>
        <p:spPr bwMode="auto">
          <a:xfrm>
            <a:off x="8572500" y="1285875"/>
            <a:ext cx="1143000" cy="1143000"/>
          </a:xfrm>
          <a:prstGeom prst="ellipse">
            <a:avLst/>
          </a:prstGeom>
          <a:solidFill>
            <a:schemeClr val="bg1"/>
          </a:solidFill>
          <a:ln w="9525">
            <a:solidFill>
              <a:schemeClr val="tx1"/>
            </a:solidFill>
            <a:round/>
            <a:headEnd/>
            <a:tailEnd/>
          </a:ln>
          <a:effectLst/>
        </p:spPr>
        <p:txBody>
          <a:bodyPr wrap="none" anchor="ctr"/>
          <a:lstStyle/>
          <a:p>
            <a:pPr algn="ctr"/>
            <a:endParaRPr lang="en-US"/>
          </a:p>
        </p:txBody>
      </p:sp>
      <p:sp>
        <p:nvSpPr>
          <p:cNvPr id="9250" name="Oval 34"/>
          <p:cNvSpPr>
            <a:spLocks noChangeArrowheads="1"/>
          </p:cNvSpPr>
          <p:nvPr/>
        </p:nvSpPr>
        <p:spPr bwMode="auto">
          <a:xfrm>
            <a:off x="8001000" y="-571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51" name="Oval 35"/>
          <p:cNvSpPr>
            <a:spLocks noChangeArrowheads="1"/>
          </p:cNvSpPr>
          <p:nvPr/>
        </p:nvSpPr>
        <p:spPr bwMode="auto">
          <a:xfrm>
            <a:off x="5181600" y="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52" name="Oval 36"/>
          <p:cNvSpPr>
            <a:spLocks noChangeArrowheads="1"/>
          </p:cNvSpPr>
          <p:nvPr/>
        </p:nvSpPr>
        <p:spPr bwMode="auto">
          <a:xfrm>
            <a:off x="213360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53" name="Oval 37"/>
          <p:cNvSpPr>
            <a:spLocks noChangeArrowheads="1"/>
          </p:cNvSpPr>
          <p:nvPr/>
        </p:nvSpPr>
        <p:spPr bwMode="auto">
          <a:xfrm>
            <a:off x="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40" name="Rectangle 24"/>
          <p:cNvSpPr>
            <a:spLocks noChangeArrowheads="1"/>
          </p:cNvSpPr>
          <p:nvPr/>
        </p:nvSpPr>
        <p:spPr bwMode="auto">
          <a:xfrm>
            <a:off x="609600" y="457200"/>
            <a:ext cx="8077200" cy="6019800"/>
          </a:xfrm>
          <a:prstGeom prst="rect">
            <a:avLst/>
          </a:prstGeom>
          <a:solidFill>
            <a:schemeClr val="bg1"/>
          </a:solidFill>
          <a:ln w="127000">
            <a:solidFill>
              <a:srgbClr val="FF0000"/>
            </a:solidFill>
            <a:miter lim="800000"/>
            <a:headEnd/>
            <a:tailEnd/>
          </a:ln>
          <a:effectLst/>
        </p:spPr>
        <p:txBody>
          <a:bodyPr wrap="none" anchor="ctr"/>
          <a:lstStyle/>
          <a:p>
            <a:endParaRPr lang="en-US"/>
          </a:p>
        </p:txBody>
      </p:sp>
      <p:sp>
        <p:nvSpPr>
          <p:cNvPr id="9218" name="WordArt 2"/>
          <p:cNvSpPr>
            <a:spLocks noChangeArrowheads="1" noChangeShapeType="1" noTextEdit="1"/>
          </p:cNvSpPr>
          <p:nvPr/>
        </p:nvSpPr>
        <p:spPr bwMode="auto">
          <a:xfrm>
            <a:off x="914400" y="609600"/>
            <a:ext cx="7543800" cy="838200"/>
          </a:xfrm>
          <a:prstGeom prst="rect">
            <a:avLst/>
          </a:prstGeom>
        </p:spPr>
        <p:txBody>
          <a:bodyPr wrap="none" fromWordArt="1">
            <a:prstTxWarp prst="textPlain">
              <a:avLst>
                <a:gd name="adj" fmla="val 50000"/>
              </a:avLst>
            </a:prstTxWarp>
          </a:bodyPr>
          <a:lstStyle/>
          <a:p>
            <a:pPr algn="ctr"/>
            <a:r>
              <a:rPr lang="en-US" sz="3600" kern="10" dirty="0" smtClean="0">
                <a:ln w="25400">
                  <a:solidFill>
                    <a:srgbClr val="CC0000"/>
                  </a:solidFill>
                  <a:round/>
                  <a:headEnd/>
                  <a:tailEnd/>
                </a:ln>
                <a:solidFill>
                  <a:srgbClr val="FF7979"/>
                </a:solidFill>
                <a:latin typeface="Cheri"/>
              </a:rPr>
              <a:t>A little about your child’s 3</a:t>
            </a:r>
            <a:r>
              <a:rPr lang="en-US" sz="3600" kern="10" baseline="30000" dirty="0" smtClean="0">
                <a:ln w="25400">
                  <a:solidFill>
                    <a:srgbClr val="CC0000"/>
                  </a:solidFill>
                  <a:round/>
                  <a:headEnd/>
                  <a:tailEnd/>
                </a:ln>
                <a:solidFill>
                  <a:srgbClr val="FF7979"/>
                </a:solidFill>
                <a:latin typeface="Cheri"/>
              </a:rPr>
              <a:t>rd</a:t>
            </a:r>
            <a:r>
              <a:rPr lang="en-US" sz="3600" kern="10" dirty="0" smtClean="0">
                <a:ln w="25400">
                  <a:solidFill>
                    <a:srgbClr val="CC0000"/>
                  </a:solidFill>
                  <a:round/>
                  <a:headEnd/>
                  <a:tailEnd/>
                </a:ln>
                <a:solidFill>
                  <a:srgbClr val="FF7979"/>
                </a:solidFill>
                <a:latin typeface="Cheri"/>
              </a:rPr>
              <a:t> grade teachers</a:t>
            </a:r>
            <a:endParaRPr lang="en-US" sz="3600" kern="10" dirty="0">
              <a:ln w="25400">
                <a:solidFill>
                  <a:srgbClr val="CC0000"/>
                </a:solidFill>
                <a:round/>
                <a:headEnd/>
                <a:tailEnd/>
              </a:ln>
              <a:solidFill>
                <a:srgbClr val="FF7979"/>
              </a:solidFill>
              <a:latin typeface="Cheri"/>
            </a:endParaRPr>
          </a:p>
        </p:txBody>
      </p:sp>
      <p:sp>
        <p:nvSpPr>
          <p:cNvPr id="9219" name="Text Box 3"/>
          <p:cNvSpPr txBox="1">
            <a:spLocks noChangeArrowheads="1"/>
          </p:cNvSpPr>
          <p:nvPr/>
        </p:nvSpPr>
        <p:spPr bwMode="auto">
          <a:xfrm>
            <a:off x="838200" y="914400"/>
            <a:ext cx="7696200" cy="5755422"/>
          </a:xfrm>
          <a:prstGeom prst="rect">
            <a:avLst/>
          </a:prstGeom>
          <a:noFill/>
          <a:ln w="9525">
            <a:noFill/>
            <a:miter lim="800000"/>
            <a:headEnd/>
            <a:tailEnd/>
          </a:ln>
          <a:effectLst/>
        </p:spPr>
        <p:txBody>
          <a:bodyPr wrap="square">
            <a:spAutoFit/>
          </a:bodyPr>
          <a:lstStyle/>
          <a:p>
            <a:pPr eaLnBrk="0" hangingPunct="0">
              <a:spcBef>
                <a:spcPct val="50000"/>
              </a:spcBef>
              <a:buFont typeface="Arial" pitchFamily="34" charset="0"/>
              <a:buChar char="•"/>
            </a:pPr>
            <a:endParaRPr lang="en-US" sz="3200" dirty="0" smtClean="0">
              <a:latin typeface="Minya Nouvelle" pitchFamily="2" charset="0"/>
            </a:endParaRPr>
          </a:p>
          <a:p>
            <a:pPr eaLnBrk="0" hangingPunct="0">
              <a:spcBef>
                <a:spcPct val="50000"/>
              </a:spcBef>
              <a:buFont typeface="Arial" pitchFamily="34" charset="0"/>
              <a:buChar char="•"/>
            </a:pPr>
            <a:r>
              <a:rPr lang="en-US" sz="3200" dirty="0" smtClean="0">
                <a:latin typeface="Minya Nouvelle" pitchFamily="2" charset="0"/>
              </a:rPr>
              <a:t>Mrs. Pawlus</a:t>
            </a:r>
          </a:p>
          <a:p>
            <a:pPr eaLnBrk="0" hangingPunct="0">
              <a:spcBef>
                <a:spcPct val="50000"/>
              </a:spcBef>
              <a:buFont typeface="Arial" pitchFamily="34" charset="0"/>
              <a:buChar char="•"/>
            </a:pPr>
            <a:endParaRPr lang="en-US" sz="3200" dirty="0">
              <a:latin typeface="Minya Nouvelle" pitchFamily="2" charset="0"/>
            </a:endParaRPr>
          </a:p>
          <a:p>
            <a:pPr eaLnBrk="0" hangingPunct="0">
              <a:spcBef>
                <a:spcPct val="50000"/>
              </a:spcBef>
              <a:buFont typeface="Arial" pitchFamily="34" charset="0"/>
              <a:buChar char="•"/>
            </a:pPr>
            <a:endParaRPr lang="en-US" sz="3200" dirty="0" smtClean="0">
              <a:latin typeface="Minya Nouvelle" pitchFamily="2" charset="0"/>
            </a:endParaRPr>
          </a:p>
          <a:p>
            <a:pPr eaLnBrk="0" hangingPunct="0">
              <a:spcBef>
                <a:spcPct val="50000"/>
              </a:spcBef>
              <a:buFont typeface="Arial" pitchFamily="34" charset="0"/>
              <a:buChar char="•"/>
            </a:pPr>
            <a:r>
              <a:rPr lang="en-US" sz="3200" dirty="0" smtClean="0">
                <a:latin typeface="Minya Nouvelle" pitchFamily="2" charset="0"/>
              </a:rPr>
              <a:t>Mrs. Reinhart</a:t>
            </a:r>
          </a:p>
          <a:p>
            <a:pPr eaLnBrk="0" hangingPunct="0">
              <a:spcBef>
                <a:spcPct val="50000"/>
              </a:spcBef>
            </a:pPr>
            <a:endParaRPr lang="en-US" sz="3200" dirty="0" smtClean="0">
              <a:latin typeface="Minya Nouvelle" pitchFamily="2" charset="0"/>
            </a:endParaRPr>
          </a:p>
          <a:p>
            <a:pPr eaLnBrk="0" hangingPunct="0">
              <a:spcBef>
                <a:spcPct val="50000"/>
              </a:spcBef>
              <a:buFont typeface="Arial" pitchFamily="34" charset="0"/>
              <a:buChar char="•"/>
            </a:pPr>
            <a:endParaRPr lang="en-US" sz="3200" dirty="0" smtClean="0">
              <a:latin typeface="Minya Nouvelle" pitchFamily="2" charset="0"/>
            </a:endParaRPr>
          </a:p>
          <a:p>
            <a:pPr eaLnBrk="0" hangingPunct="0">
              <a:spcBef>
                <a:spcPct val="50000"/>
              </a:spcBef>
              <a:buFont typeface="Arial" charset="0"/>
              <a:buChar char="•"/>
            </a:pPr>
            <a:endParaRPr lang="en-US" sz="3200" dirty="0">
              <a:latin typeface="Minya Nouvelle" pitchFamily="2" charset="0"/>
            </a:endParaRPr>
          </a:p>
        </p:txBody>
      </p:sp>
      <p:pic>
        <p:nvPicPr>
          <p:cNvPr id="9231" name="Picture 15" descr="j0301514"/>
          <p:cNvPicPr>
            <a:picLocks noChangeAspect="1" noChangeArrowheads="1"/>
          </p:cNvPicPr>
          <p:nvPr/>
        </p:nvPicPr>
        <p:blipFill>
          <a:blip r:embed="rId2" cstate="print"/>
          <a:srcRect/>
          <a:stretch>
            <a:fillRect/>
          </a:stretch>
        </p:blipFill>
        <p:spPr bwMode="auto">
          <a:xfrm>
            <a:off x="6873875" y="5151438"/>
            <a:ext cx="2270125" cy="1706562"/>
          </a:xfrm>
          <a:prstGeom prst="rect">
            <a:avLst/>
          </a:prstGeom>
          <a:noFill/>
        </p:spPr>
      </p:pic>
      <p:pic>
        <p:nvPicPr>
          <p:cNvPr id="9232" name="Picture 16" descr="j0296181"/>
          <p:cNvPicPr>
            <a:picLocks noChangeAspect="1" noChangeArrowheads="1"/>
          </p:cNvPicPr>
          <p:nvPr/>
        </p:nvPicPr>
        <p:blipFill>
          <a:blip r:embed="rId3" cstate="print"/>
          <a:srcRect/>
          <a:stretch>
            <a:fillRect/>
          </a:stretch>
        </p:blipFill>
        <p:spPr bwMode="auto">
          <a:xfrm>
            <a:off x="7986347" y="5029200"/>
            <a:ext cx="387716" cy="403225"/>
          </a:xfrm>
          <a:prstGeom prst="rect">
            <a:avLst/>
          </a:prstGeom>
          <a:noFill/>
        </p:spPr>
      </p:pic>
      <p:pic>
        <p:nvPicPr>
          <p:cNvPr id="1026" name="Picture 2" descr="https://pbs.twimg.com/profile_images/491966277661913088/MI6wk7-e.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3475" y="4591050"/>
            <a:ext cx="1447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g2.findthebest.com/sites/default/files/10/media/images/University_of_Dayton_220475.png"/>
          <p:cNvPicPr>
            <a:picLocks noChangeAspect="1" noChangeArrowheads="1"/>
          </p:cNvPicPr>
          <p:nvPr/>
        </p:nvPicPr>
        <p:blipFill rotWithShape="1">
          <a:blip r:embed="rId5">
            <a:extLst>
              <a:ext uri="{28A0092B-C50C-407E-A947-70E740481C1C}">
                <a14:useLocalDpi xmlns:a14="http://schemas.microsoft.com/office/drawing/2010/main" val="0"/>
              </a:ext>
            </a:extLst>
          </a:blip>
          <a:srcRect t="5384" b="10869"/>
          <a:stretch/>
        </p:blipFill>
        <p:spPr bwMode="auto">
          <a:xfrm>
            <a:off x="3071944" y="4648200"/>
            <a:ext cx="1764770" cy="14677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pload.wikimedia.org/wikipedia/en/thumb/e/e5/Emu_seal.GIF/150px-Emu_seal.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6350" y="2247900"/>
            <a:ext cx="1428750" cy="14097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hilleldetroit.publishpath.com/Websites/hilleldetroit/Images/Campuses/oakland-university.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1237" y="2339292"/>
            <a:ext cx="1065477" cy="1337358"/>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2" descr="https://upload.wikimedia.org/wikipedia/commons/c/c9/13_white,_blue_rounded_rectangle.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descr="http://www.gettingstamped.com/wp-content/uploads/2013/01/13.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0514" y="4855479"/>
            <a:ext cx="1203325" cy="120332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ww.corporatecomplianceinsights.com/wp-content/uploads/2014/02/1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58667" y="2300287"/>
            <a:ext cx="1376363" cy="137636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www.visiblethinkingpz.org/VisibleThinking_Images/homepage_images/homedesign1a.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73615" y="3840725"/>
            <a:ext cx="3600448" cy="73834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cliparts.co/cliparts/pio/5jL/pio5jLbBT.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69237" y="1535727"/>
            <a:ext cx="1312788" cy="9138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strVal val="#ppt_w*0.70"/>
                                          </p:val>
                                        </p:tav>
                                        <p:tav tm="100000">
                                          <p:val>
                                            <p:strVal val="#ppt_w"/>
                                          </p:val>
                                        </p:tav>
                                      </p:tavLst>
                                    </p:anim>
                                    <p:anim calcmode="lin" valueType="num">
                                      <p:cBhvr>
                                        <p:cTn id="8" dur="1000" fill="hold"/>
                                        <p:tgtEl>
                                          <p:spTgt spid="9218"/>
                                        </p:tgtEl>
                                        <p:attrNameLst>
                                          <p:attrName>ppt_h</p:attrName>
                                        </p:attrNameLst>
                                      </p:cBhvr>
                                      <p:tavLst>
                                        <p:tav tm="0">
                                          <p:val>
                                            <p:strVal val="#ppt_h"/>
                                          </p:val>
                                        </p:tav>
                                        <p:tav tm="100000">
                                          <p:val>
                                            <p:strVal val="#ppt_h"/>
                                          </p:val>
                                        </p:tav>
                                      </p:tavLst>
                                    </p:anim>
                                    <p:animEffect transition="in" filter="fade">
                                      <p:cBhvr>
                                        <p:cTn id="9" dur="1000"/>
                                        <p:tgtEl>
                                          <p:spTgt spid="9218"/>
                                        </p:tgtEl>
                                      </p:cBhvr>
                                    </p:animEffect>
                                  </p:childTnLst>
                                </p:cTn>
                              </p:par>
                            </p:childTnLst>
                          </p:cTn>
                        </p:par>
                        <p:par>
                          <p:cTn id="10" fill="hold">
                            <p:stCondLst>
                              <p:cond delay="1000"/>
                            </p:stCondLst>
                            <p:childTnLst>
                              <p:par>
                                <p:cTn id="11" presetID="37" presetClass="entr" presetSubtype="0" fill="hold" nodeType="afterEffect">
                                  <p:stCondLst>
                                    <p:cond delay="0"/>
                                  </p:stCondLst>
                                  <p:childTnLst>
                                    <p:set>
                                      <p:cBhvr>
                                        <p:cTn id="12" dur="1" fill="hold">
                                          <p:stCondLst>
                                            <p:cond delay="0"/>
                                          </p:stCondLst>
                                        </p:cTn>
                                        <p:tgtEl>
                                          <p:spTgt spid="9231"/>
                                        </p:tgtEl>
                                        <p:attrNameLst>
                                          <p:attrName>style.visibility</p:attrName>
                                        </p:attrNameLst>
                                      </p:cBhvr>
                                      <p:to>
                                        <p:strVal val="visible"/>
                                      </p:to>
                                    </p:set>
                                    <p:animEffect transition="in" filter="fade">
                                      <p:cBhvr>
                                        <p:cTn id="13" dur="1000"/>
                                        <p:tgtEl>
                                          <p:spTgt spid="9231"/>
                                        </p:tgtEl>
                                      </p:cBhvr>
                                    </p:animEffect>
                                    <p:anim calcmode="lin" valueType="num">
                                      <p:cBhvr>
                                        <p:cTn id="14" dur="1000" fill="hold"/>
                                        <p:tgtEl>
                                          <p:spTgt spid="9231"/>
                                        </p:tgtEl>
                                        <p:attrNameLst>
                                          <p:attrName>ppt_x</p:attrName>
                                        </p:attrNameLst>
                                      </p:cBhvr>
                                      <p:tavLst>
                                        <p:tav tm="0">
                                          <p:val>
                                            <p:strVal val="#ppt_x"/>
                                          </p:val>
                                        </p:tav>
                                        <p:tav tm="100000">
                                          <p:val>
                                            <p:strVal val="#ppt_x"/>
                                          </p:val>
                                        </p:tav>
                                      </p:tavLst>
                                    </p:anim>
                                    <p:anim calcmode="lin" valueType="num">
                                      <p:cBhvr>
                                        <p:cTn id="15" dur="900" decel="100000" fill="hold"/>
                                        <p:tgtEl>
                                          <p:spTgt spid="9231"/>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9231"/>
                                        </p:tgtEl>
                                        <p:attrNameLst>
                                          <p:attrName>ppt_y</p:attrName>
                                        </p:attrNameLst>
                                      </p:cBhvr>
                                      <p:tavLst>
                                        <p:tav tm="0">
                                          <p:val>
                                            <p:strVal val="#ppt_y-.03"/>
                                          </p:val>
                                        </p:tav>
                                        <p:tav tm="100000">
                                          <p:val>
                                            <p:strVal val="#ppt_y"/>
                                          </p:val>
                                        </p:tav>
                                      </p:tavLst>
                                    </p:anim>
                                  </p:childTnLst>
                                </p:cTn>
                              </p:par>
                            </p:childTnLst>
                          </p:cTn>
                        </p:par>
                        <p:par>
                          <p:cTn id="17" fill="hold">
                            <p:stCondLst>
                              <p:cond delay="2000"/>
                            </p:stCondLst>
                            <p:childTnLst>
                              <p:par>
                                <p:cTn id="18" presetID="26" presetClass="entr" presetSubtype="0" fill="hold" nodeType="afterEffect">
                                  <p:stCondLst>
                                    <p:cond delay="0"/>
                                  </p:stCondLst>
                                  <p:childTnLst>
                                    <p:set>
                                      <p:cBhvr>
                                        <p:cTn id="19" dur="1" fill="hold">
                                          <p:stCondLst>
                                            <p:cond delay="0"/>
                                          </p:stCondLst>
                                        </p:cTn>
                                        <p:tgtEl>
                                          <p:spTgt spid="9232"/>
                                        </p:tgtEl>
                                        <p:attrNameLst>
                                          <p:attrName>style.visibility</p:attrName>
                                        </p:attrNameLst>
                                      </p:cBhvr>
                                      <p:to>
                                        <p:strVal val="visible"/>
                                      </p:to>
                                    </p:set>
                                    <p:animEffect transition="in" filter="wipe(down)">
                                      <p:cBhvr>
                                        <p:cTn id="20" dur="580">
                                          <p:stCondLst>
                                            <p:cond delay="0"/>
                                          </p:stCondLst>
                                        </p:cTn>
                                        <p:tgtEl>
                                          <p:spTgt spid="9232"/>
                                        </p:tgtEl>
                                      </p:cBhvr>
                                    </p:animEffect>
                                    <p:anim calcmode="lin" valueType="num">
                                      <p:cBhvr>
                                        <p:cTn id="21" dur="1822" tmFilter="0,0; 0.14,0.36; 0.43,0.73; 0.71,0.91; 1.0,1.0">
                                          <p:stCondLst>
                                            <p:cond delay="0"/>
                                          </p:stCondLst>
                                        </p:cTn>
                                        <p:tgtEl>
                                          <p:spTgt spid="9232"/>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9232"/>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9232"/>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9232"/>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9232"/>
                                        </p:tgtEl>
                                        <p:attrNameLst>
                                          <p:attrName>ppt_y</p:attrName>
                                        </p:attrNameLst>
                                      </p:cBhvr>
                                      <p:tavLst>
                                        <p:tav tm="0" fmla="#ppt_y-sin(pi*$)/81">
                                          <p:val>
                                            <p:fltVal val="0"/>
                                          </p:val>
                                        </p:tav>
                                        <p:tav tm="100000">
                                          <p:val>
                                            <p:fltVal val="1"/>
                                          </p:val>
                                        </p:tav>
                                      </p:tavLst>
                                    </p:anim>
                                    <p:animScale>
                                      <p:cBhvr>
                                        <p:cTn id="26" dur="26">
                                          <p:stCondLst>
                                            <p:cond delay="650"/>
                                          </p:stCondLst>
                                        </p:cTn>
                                        <p:tgtEl>
                                          <p:spTgt spid="9232"/>
                                        </p:tgtEl>
                                      </p:cBhvr>
                                      <p:to x="100000" y="60000"/>
                                    </p:animScale>
                                    <p:animScale>
                                      <p:cBhvr>
                                        <p:cTn id="27" dur="166" decel="50000">
                                          <p:stCondLst>
                                            <p:cond delay="676"/>
                                          </p:stCondLst>
                                        </p:cTn>
                                        <p:tgtEl>
                                          <p:spTgt spid="9232"/>
                                        </p:tgtEl>
                                      </p:cBhvr>
                                      <p:to x="100000" y="100000"/>
                                    </p:animScale>
                                    <p:animScale>
                                      <p:cBhvr>
                                        <p:cTn id="28" dur="26">
                                          <p:stCondLst>
                                            <p:cond delay="1312"/>
                                          </p:stCondLst>
                                        </p:cTn>
                                        <p:tgtEl>
                                          <p:spTgt spid="9232"/>
                                        </p:tgtEl>
                                      </p:cBhvr>
                                      <p:to x="100000" y="80000"/>
                                    </p:animScale>
                                    <p:animScale>
                                      <p:cBhvr>
                                        <p:cTn id="29" dur="166" decel="50000">
                                          <p:stCondLst>
                                            <p:cond delay="1338"/>
                                          </p:stCondLst>
                                        </p:cTn>
                                        <p:tgtEl>
                                          <p:spTgt spid="9232"/>
                                        </p:tgtEl>
                                      </p:cBhvr>
                                      <p:to x="100000" y="100000"/>
                                    </p:animScale>
                                    <p:animScale>
                                      <p:cBhvr>
                                        <p:cTn id="30" dur="26">
                                          <p:stCondLst>
                                            <p:cond delay="1642"/>
                                          </p:stCondLst>
                                        </p:cTn>
                                        <p:tgtEl>
                                          <p:spTgt spid="9232"/>
                                        </p:tgtEl>
                                      </p:cBhvr>
                                      <p:to x="100000" y="90000"/>
                                    </p:animScale>
                                    <p:animScale>
                                      <p:cBhvr>
                                        <p:cTn id="31" dur="166" decel="50000">
                                          <p:stCondLst>
                                            <p:cond delay="1668"/>
                                          </p:stCondLst>
                                        </p:cTn>
                                        <p:tgtEl>
                                          <p:spTgt spid="9232"/>
                                        </p:tgtEl>
                                      </p:cBhvr>
                                      <p:to x="100000" y="100000"/>
                                    </p:animScale>
                                    <p:animScale>
                                      <p:cBhvr>
                                        <p:cTn id="32" dur="26">
                                          <p:stCondLst>
                                            <p:cond delay="1808"/>
                                          </p:stCondLst>
                                        </p:cTn>
                                        <p:tgtEl>
                                          <p:spTgt spid="9232"/>
                                        </p:tgtEl>
                                      </p:cBhvr>
                                      <p:to x="100000" y="95000"/>
                                    </p:animScale>
                                    <p:animScale>
                                      <p:cBhvr>
                                        <p:cTn id="33" dur="166" decel="50000">
                                          <p:stCondLst>
                                            <p:cond delay="1834"/>
                                          </p:stCondLst>
                                        </p:cTn>
                                        <p:tgtEl>
                                          <p:spTgt spid="9232"/>
                                        </p:tgtEl>
                                      </p:cBhvr>
                                      <p:to x="100000" y="100000"/>
                                    </p:animScale>
                                  </p:childTnLst>
                                </p:cTn>
                              </p:par>
                            </p:childTnLst>
                          </p:cTn>
                        </p:par>
                        <p:par>
                          <p:cTn id="34" fill="hold">
                            <p:stCondLst>
                              <p:cond delay="4000"/>
                            </p:stCondLst>
                            <p:childTnLst>
                              <p:par>
                                <p:cTn id="35" presetID="12" presetClass="entr" presetSubtype="4" fill="hold" grpId="0" nodeType="afterEffect">
                                  <p:stCondLst>
                                    <p:cond delay="0"/>
                                  </p:stCondLst>
                                  <p:childTnLst>
                                    <p:set>
                                      <p:cBhvr>
                                        <p:cTn id="36" dur="1" fill="hold">
                                          <p:stCondLst>
                                            <p:cond delay="0"/>
                                          </p:stCondLst>
                                        </p:cTn>
                                        <p:tgtEl>
                                          <p:spTgt spid="9219"/>
                                        </p:tgtEl>
                                        <p:attrNameLst>
                                          <p:attrName>style.visibility</p:attrName>
                                        </p:attrNameLst>
                                      </p:cBhvr>
                                      <p:to>
                                        <p:strVal val="visible"/>
                                      </p:to>
                                    </p:set>
                                    <p:animEffect transition="in" filter="slide(fromBottom)">
                                      <p:cBhvr>
                                        <p:cTn id="37" dur="2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92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1" name="Oval 13"/>
          <p:cNvSpPr>
            <a:spLocks noChangeArrowheads="1"/>
          </p:cNvSpPr>
          <p:nvPr/>
        </p:nvSpPr>
        <p:spPr bwMode="auto">
          <a:xfrm>
            <a:off x="-457200" y="9906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2542" name="Oval 14"/>
          <p:cNvSpPr>
            <a:spLocks noChangeArrowheads="1"/>
          </p:cNvSpPr>
          <p:nvPr/>
        </p:nvSpPr>
        <p:spPr bwMode="auto">
          <a:xfrm>
            <a:off x="228600" y="3124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2543" name="Oval 15"/>
          <p:cNvSpPr>
            <a:spLocks noChangeArrowheads="1"/>
          </p:cNvSpPr>
          <p:nvPr/>
        </p:nvSpPr>
        <p:spPr bwMode="auto">
          <a:xfrm>
            <a:off x="-762000" y="5257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2544" name="Oval 16"/>
          <p:cNvSpPr>
            <a:spLocks noChangeArrowheads="1"/>
          </p:cNvSpPr>
          <p:nvPr/>
        </p:nvSpPr>
        <p:spPr bwMode="auto">
          <a:xfrm>
            <a:off x="8382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2545" name="Oval 17"/>
          <p:cNvSpPr>
            <a:spLocks noChangeArrowheads="1"/>
          </p:cNvSpPr>
          <p:nvPr/>
        </p:nvSpPr>
        <p:spPr bwMode="auto">
          <a:xfrm>
            <a:off x="3581400" y="5715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2546" name="Oval 18"/>
          <p:cNvSpPr>
            <a:spLocks noChangeArrowheads="1"/>
          </p:cNvSpPr>
          <p:nvPr/>
        </p:nvSpPr>
        <p:spPr bwMode="auto">
          <a:xfrm>
            <a:off x="6172200" y="6286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2547" name="Oval 19"/>
          <p:cNvSpPr>
            <a:spLocks noChangeArrowheads="1"/>
          </p:cNvSpPr>
          <p:nvPr/>
        </p:nvSpPr>
        <p:spPr bwMode="auto">
          <a:xfrm>
            <a:off x="83058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2548" name="Oval 20"/>
          <p:cNvSpPr>
            <a:spLocks noChangeArrowheads="1"/>
          </p:cNvSpPr>
          <p:nvPr/>
        </p:nvSpPr>
        <p:spPr bwMode="auto">
          <a:xfrm>
            <a:off x="8001000" y="3505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2549" name="Oval 21"/>
          <p:cNvSpPr>
            <a:spLocks noChangeArrowheads="1"/>
          </p:cNvSpPr>
          <p:nvPr/>
        </p:nvSpPr>
        <p:spPr bwMode="auto">
          <a:xfrm>
            <a:off x="8572500" y="1295400"/>
            <a:ext cx="1143000" cy="1143000"/>
          </a:xfrm>
          <a:prstGeom prst="ellipse">
            <a:avLst/>
          </a:prstGeom>
          <a:solidFill>
            <a:schemeClr val="bg1"/>
          </a:solidFill>
          <a:ln w="9525">
            <a:solidFill>
              <a:schemeClr val="tx1"/>
            </a:solidFill>
            <a:round/>
            <a:headEnd/>
            <a:tailEnd/>
          </a:ln>
          <a:effectLst/>
        </p:spPr>
        <p:txBody>
          <a:bodyPr wrap="none" anchor="ctr"/>
          <a:lstStyle/>
          <a:p>
            <a:pPr algn="ctr"/>
            <a:endParaRPr lang="en-US"/>
          </a:p>
        </p:txBody>
      </p:sp>
      <p:sp>
        <p:nvSpPr>
          <p:cNvPr id="22550" name="Oval 22"/>
          <p:cNvSpPr>
            <a:spLocks noChangeArrowheads="1"/>
          </p:cNvSpPr>
          <p:nvPr/>
        </p:nvSpPr>
        <p:spPr bwMode="auto">
          <a:xfrm>
            <a:off x="8001000" y="-571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2551" name="Oval 23"/>
          <p:cNvSpPr>
            <a:spLocks noChangeArrowheads="1"/>
          </p:cNvSpPr>
          <p:nvPr/>
        </p:nvSpPr>
        <p:spPr bwMode="auto">
          <a:xfrm>
            <a:off x="5181600" y="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2552" name="Oval 24"/>
          <p:cNvSpPr>
            <a:spLocks noChangeArrowheads="1"/>
          </p:cNvSpPr>
          <p:nvPr/>
        </p:nvSpPr>
        <p:spPr bwMode="auto">
          <a:xfrm>
            <a:off x="213360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2553" name="Oval 25"/>
          <p:cNvSpPr>
            <a:spLocks noChangeArrowheads="1"/>
          </p:cNvSpPr>
          <p:nvPr/>
        </p:nvSpPr>
        <p:spPr bwMode="auto">
          <a:xfrm>
            <a:off x="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2554" name="Rectangle 26"/>
          <p:cNvSpPr>
            <a:spLocks noChangeArrowheads="1"/>
          </p:cNvSpPr>
          <p:nvPr/>
        </p:nvSpPr>
        <p:spPr bwMode="auto">
          <a:xfrm>
            <a:off x="609600" y="457200"/>
            <a:ext cx="8077200" cy="6019800"/>
          </a:xfrm>
          <a:prstGeom prst="rect">
            <a:avLst/>
          </a:prstGeom>
          <a:solidFill>
            <a:schemeClr val="bg1"/>
          </a:solidFill>
          <a:ln w="127000">
            <a:solidFill>
              <a:srgbClr val="FF0000"/>
            </a:solidFill>
            <a:miter lim="800000"/>
            <a:headEnd/>
            <a:tailEnd/>
          </a:ln>
          <a:effectLst/>
        </p:spPr>
        <p:txBody>
          <a:bodyPr wrap="none" anchor="ctr"/>
          <a:lstStyle/>
          <a:p>
            <a:endParaRPr lang="en-US"/>
          </a:p>
        </p:txBody>
      </p:sp>
      <p:sp>
        <p:nvSpPr>
          <p:cNvPr id="22555" name="WordArt 27"/>
          <p:cNvSpPr>
            <a:spLocks noChangeArrowheads="1" noChangeShapeType="1" noTextEdit="1"/>
          </p:cNvSpPr>
          <p:nvPr/>
        </p:nvSpPr>
        <p:spPr bwMode="auto">
          <a:xfrm>
            <a:off x="914400" y="609600"/>
            <a:ext cx="7543800" cy="838200"/>
          </a:xfrm>
          <a:prstGeom prst="rect">
            <a:avLst/>
          </a:prstGeom>
        </p:spPr>
        <p:txBody>
          <a:bodyPr wrap="none" fromWordArt="1">
            <a:prstTxWarp prst="textPlain">
              <a:avLst>
                <a:gd name="adj" fmla="val 50000"/>
              </a:avLst>
            </a:prstTxWarp>
          </a:bodyPr>
          <a:lstStyle/>
          <a:p>
            <a:pPr algn="ctr"/>
            <a:r>
              <a:rPr lang="en-US" sz="3600" kern="10" dirty="0">
                <a:ln w="25400">
                  <a:solidFill>
                    <a:srgbClr val="CC0000"/>
                  </a:solidFill>
                  <a:round/>
                  <a:headEnd/>
                  <a:tailEnd/>
                </a:ln>
                <a:solidFill>
                  <a:srgbClr val="FF7979"/>
                </a:solidFill>
                <a:latin typeface="Cheri"/>
              </a:rPr>
              <a:t>Homework</a:t>
            </a:r>
          </a:p>
        </p:txBody>
      </p:sp>
      <p:sp>
        <p:nvSpPr>
          <p:cNvPr id="22531" name="Text Box 3"/>
          <p:cNvSpPr txBox="1">
            <a:spLocks noChangeArrowheads="1"/>
          </p:cNvSpPr>
          <p:nvPr/>
        </p:nvSpPr>
        <p:spPr bwMode="auto">
          <a:xfrm>
            <a:off x="762000" y="1894344"/>
            <a:ext cx="7848600" cy="4401205"/>
          </a:xfrm>
          <a:prstGeom prst="rect">
            <a:avLst/>
          </a:prstGeom>
          <a:noFill/>
          <a:ln w="9525">
            <a:noFill/>
            <a:miter lim="800000"/>
            <a:headEnd/>
            <a:tailEnd/>
          </a:ln>
          <a:effectLst/>
        </p:spPr>
        <p:txBody>
          <a:bodyPr>
            <a:spAutoFit/>
          </a:bodyPr>
          <a:lstStyle/>
          <a:p>
            <a:r>
              <a:rPr lang="en-US" sz="2800" dirty="0" smtClean="0">
                <a:latin typeface="Minya Nouvelle" charset="0"/>
              </a:rPr>
              <a:t>When students forget to do an assignment, they will need to complete it during recess. </a:t>
            </a:r>
            <a:endParaRPr lang="en-US" sz="2800" dirty="0" smtClean="0">
              <a:latin typeface="Minya Nouvelle" charset="0"/>
              <a:sym typeface="Wingdings" pitchFamily="2" charset="2"/>
            </a:endParaRPr>
          </a:p>
          <a:p>
            <a:endParaRPr lang="en-US" sz="2800" dirty="0" smtClean="0">
              <a:latin typeface="Minya Nouvelle" charset="0"/>
              <a:sym typeface="Wingdings" pitchFamily="2" charset="2"/>
            </a:endParaRPr>
          </a:p>
          <a:p>
            <a:r>
              <a:rPr lang="en-US" sz="2800" dirty="0" smtClean="0">
                <a:latin typeface="Minya Nouvelle" charset="0"/>
                <a:sym typeface="Wingdings" pitchFamily="2" charset="2"/>
              </a:rPr>
              <a:t>We would like students to become accountable for their homework.</a:t>
            </a:r>
          </a:p>
          <a:p>
            <a:endParaRPr lang="en-US" sz="2800" dirty="0">
              <a:latin typeface="Minya Nouvelle" charset="0"/>
              <a:sym typeface="Wingdings" pitchFamily="2" charset="2"/>
            </a:endParaRPr>
          </a:p>
          <a:p>
            <a:r>
              <a:rPr lang="en-US" sz="2800" dirty="0" smtClean="0">
                <a:latin typeface="Minya Nouvelle" charset="0"/>
                <a:sym typeface="Wingdings" pitchFamily="2" charset="2"/>
              </a:rPr>
              <a:t>Here is how you can help…</a:t>
            </a:r>
          </a:p>
          <a:p>
            <a:pPr marL="457200" indent="-457200">
              <a:buFont typeface="Arial" panose="020B0604020202020204" pitchFamily="34" charset="0"/>
              <a:buChar char="•"/>
            </a:pPr>
            <a:r>
              <a:rPr lang="en-US" sz="2800" dirty="0" smtClean="0">
                <a:latin typeface="Minya Nouvelle" charset="0"/>
                <a:sym typeface="Wingdings" pitchFamily="2" charset="2"/>
              </a:rPr>
              <a:t>Encourage your child to email us questions and come to us with homework concerns.</a:t>
            </a:r>
          </a:p>
          <a:p>
            <a:endParaRPr lang="en-US" sz="2800" dirty="0" smtClean="0">
              <a:latin typeface="Minya Nouvelle" charset="0"/>
              <a:sym typeface="Wingdings" pitchFamily="2" charset="2"/>
            </a:endParaRPr>
          </a:p>
        </p:txBody>
      </p:sp>
      <p:grpSp>
        <p:nvGrpSpPr>
          <p:cNvPr id="2" name="Group 31"/>
          <p:cNvGrpSpPr>
            <a:grpSpLocks noChangeAspect="1"/>
          </p:cNvGrpSpPr>
          <p:nvPr/>
        </p:nvGrpSpPr>
        <p:grpSpPr bwMode="auto">
          <a:xfrm>
            <a:off x="7545033" y="5422900"/>
            <a:ext cx="1398942" cy="1435100"/>
            <a:chOff x="4638" y="3169"/>
            <a:chExt cx="1122" cy="1151"/>
          </a:xfrm>
        </p:grpSpPr>
        <p:sp>
          <p:nvSpPr>
            <p:cNvPr id="22558" name="AutoShape 30"/>
            <p:cNvSpPr>
              <a:spLocks noChangeAspect="1" noChangeArrowheads="1" noTextEdit="1"/>
            </p:cNvSpPr>
            <p:nvPr/>
          </p:nvSpPr>
          <p:spPr bwMode="auto">
            <a:xfrm>
              <a:off x="4638" y="3169"/>
              <a:ext cx="1122" cy="1151"/>
            </a:xfrm>
            <a:prstGeom prst="rect">
              <a:avLst/>
            </a:prstGeom>
            <a:noFill/>
            <a:ln w="9525">
              <a:noFill/>
              <a:miter lim="800000"/>
              <a:headEnd/>
              <a:tailEnd/>
            </a:ln>
          </p:spPr>
          <p:txBody>
            <a:bodyPr/>
            <a:lstStyle/>
            <a:p>
              <a:endParaRPr lang="en-US"/>
            </a:p>
          </p:txBody>
        </p:sp>
        <p:sp>
          <p:nvSpPr>
            <p:cNvPr id="22560" name="Freeform 32"/>
            <p:cNvSpPr>
              <a:spLocks/>
            </p:cNvSpPr>
            <p:nvPr/>
          </p:nvSpPr>
          <p:spPr bwMode="auto">
            <a:xfrm>
              <a:off x="4638" y="3169"/>
              <a:ext cx="1122" cy="1122"/>
            </a:xfrm>
            <a:custGeom>
              <a:avLst/>
              <a:gdLst/>
              <a:ahLst/>
              <a:cxnLst>
                <a:cxn ang="0">
                  <a:pos x="2238" y="1238"/>
                </a:cxn>
                <a:cxn ang="0">
                  <a:pos x="2208" y="1404"/>
                </a:cxn>
                <a:cxn ang="0">
                  <a:pos x="2155" y="1559"/>
                </a:cxn>
                <a:cxn ang="0">
                  <a:pos x="2082" y="1704"/>
                </a:cxn>
                <a:cxn ang="0">
                  <a:pos x="1987" y="1836"/>
                </a:cxn>
                <a:cxn ang="0">
                  <a:pos x="1875" y="1952"/>
                </a:cxn>
                <a:cxn ang="0">
                  <a:pos x="1749" y="2052"/>
                </a:cxn>
                <a:cxn ang="0">
                  <a:pos x="1607" y="2133"/>
                </a:cxn>
                <a:cxn ang="0">
                  <a:pos x="1455" y="2193"/>
                </a:cxn>
                <a:cxn ang="0">
                  <a:pos x="1291" y="2231"/>
                </a:cxn>
                <a:cxn ang="0">
                  <a:pos x="1121" y="2243"/>
                </a:cxn>
                <a:cxn ang="0">
                  <a:pos x="950" y="2231"/>
                </a:cxn>
                <a:cxn ang="0">
                  <a:pos x="788" y="2193"/>
                </a:cxn>
                <a:cxn ang="0">
                  <a:pos x="635" y="2133"/>
                </a:cxn>
                <a:cxn ang="0">
                  <a:pos x="494" y="2052"/>
                </a:cxn>
                <a:cxn ang="0">
                  <a:pos x="367" y="1952"/>
                </a:cxn>
                <a:cxn ang="0">
                  <a:pos x="256" y="1836"/>
                </a:cxn>
                <a:cxn ang="0">
                  <a:pos x="162" y="1704"/>
                </a:cxn>
                <a:cxn ang="0">
                  <a:pos x="89" y="1559"/>
                </a:cxn>
                <a:cxn ang="0">
                  <a:pos x="36" y="1404"/>
                </a:cxn>
                <a:cxn ang="0">
                  <a:pos x="6" y="1238"/>
                </a:cxn>
                <a:cxn ang="0">
                  <a:pos x="1" y="1066"/>
                </a:cxn>
                <a:cxn ang="0">
                  <a:pos x="23" y="897"/>
                </a:cxn>
                <a:cxn ang="0">
                  <a:pos x="68" y="737"/>
                </a:cxn>
                <a:cxn ang="0">
                  <a:pos x="136" y="587"/>
                </a:cxn>
                <a:cxn ang="0">
                  <a:pos x="222" y="451"/>
                </a:cxn>
                <a:cxn ang="0">
                  <a:pos x="328" y="328"/>
                </a:cxn>
                <a:cxn ang="0">
                  <a:pos x="450" y="223"/>
                </a:cxn>
                <a:cxn ang="0">
                  <a:pos x="586" y="136"/>
                </a:cxn>
                <a:cxn ang="0">
                  <a:pos x="736" y="68"/>
                </a:cxn>
                <a:cxn ang="0">
                  <a:pos x="895" y="23"/>
                </a:cxn>
                <a:cxn ang="0">
                  <a:pos x="1063" y="1"/>
                </a:cxn>
                <a:cxn ang="0">
                  <a:pos x="1236" y="6"/>
                </a:cxn>
                <a:cxn ang="0">
                  <a:pos x="1402" y="36"/>
                </a:cxn>
                <a:cxn ang="0">
                  <a:pos x="1557" y="89"/>
                </a:cxn>
                <a:cxn ang="0">
                  <a:pos x="1703" y="162"/>
                </a:cxn>
                <a:cxn ang="0">
                  <a:pos x="1835" y="257"/>
                </a:cxn>
                <a:cxn ang="0">
                  <a:pos x="1953" y="367"/>
                </a:cxn>
                <a:cxn ang="0">
                  <a:pos x="2052" y="495"/>
                </a:cxn>
                <a:cxn ang="0">
                  <a:pos x="2133" y="636"/>
                </a:cxn>
                <a:cxn ang="0">
                  <a:pos x="2193" y="789"/>
                </a:cxn>
                <a:cxn ang="0">
                  <a:pos x="2231" y="952"/>
                </a:cxn>
                <a:cxn ang="0">
                  <a:pos x="2244" y="1124"/>
                </a:cxn>
              </a:cxnLst>
              <a:rect l="0" t="0" r="r" b="b"/>
              <a:pathLst>
                <a:path w="2244" h="2243">
                  <a:moveTo>
                    <a:pt x="2244" y="1124"/>
                  </a:moveTo>
                  <a:lnTo>
                    <a:pt x="2243" y="1182"/>
                  </a:lnTo>
                  <a:lnTo>
                    <a:pt x="2238" y="1238"/>
                  </a:lnTo>
                  <a:lnTo>
                    <a:pt x="2231" y="1294"/>
                  </a:lnTo>
                  <a:lnTo>
                    <a:pt x="2221" y="1350"/>
                  </a:lnTo>
                  <a:lnTo>
                    <a:pt x="2208" y="1404"/>
                  </a:lnTo>
                  <a:lnTo>
                    <a:pt x="2193" y="1457"/>
                  </a:lnTo>
                  <a:lnTo>
                    <a:pt x="2176" y="1509"/>
                  </a:lnTo>
                  <a:lnTo>
                    <a:pt x="2155" y="1559"/>
                  </a:lnTo>
                  <a:lnTo>
                    <a:pt x="2133" y="1609"/>
                  </a:lnTo>
                  <a:lnTo>
                    <a:pt x="2108" y="1657"/>
                  </a:lnTo>
                  <a:lnTo>
                    <a:pt x="2082" y="1704"/>
                  </a:lnTo>
                  <a:lnTo>
                    <a:pt x="2052" y="1749"/>
                  </a:lnTo>
                  <a:lnTo>
                    <a:pt x="2021" y="1793"/>
                  </a:lnTo>
                  <a:lnTo>
                    <a:pt x="1987" y="1836"/>
                  </a:lnTo>
                  <a:lnTo>
                    <a:pt x="1953" y="1876"/>
                  </a:lnTo>
                  <a:lnTo>
                    <a:pt x="1915" y="1915"/>
                  </a:lnTo>
                  <a:lnTo>
                    <a:pt x="1875" y="1952"/>
                  </a:lnTo>
                  <a:lnTo>
                    <a:pt x="1835" y="1988"/>
                  </a:lnTo>
                  <a:lnTo>
                    <a:pt x="1792" y="2021"/>
                  </a:lnTo>
                  <a:lnTo>
                    <a:pt x="1749" y="2052"/>
                  </a:lnTo>
                  <a:lnTo>
                    <a:pt x="1703" y="2081"/>
                  </a:lnTo>
                  <a:lnTo>
                    <a:pt x="1657" y="2109"/>
                  </a:lnTo>
                  <a:lnTo>
                    <a:pt x="1607" y="2133"/>
                  </a:lnTo>
                  <a:lnTo>
                    <a:pt x="1557" y="2155"/>
                  </a:lnTo>
                  <a:lnTo>
                    <a:pt x="1507" y="2175"/>
                  </a:lnTo>
                  <a:lnTo>
                    <a:pt x="1455" y="2193"/>
                  </a:lnTo>
                  <a:lnTo>
                    <a:pt x="1402" y="2208"/>
                  </a:lnTo>
                  <a:lnTo>
                    <a:pt x="1347" y="2220"/>
                  </a:lnTo>
                  <a:lnTo>
                    <a:pt x="1291" y="2231"/>
                  </a:lnTo>
                  <a:lnTo>
                    <a:pt x="1236" y="2238"/>
                  </a:lnTo>
                  <a:lnTo>
                    <a:pt x="1178" y="2242"/>
                  </a:lnTo>
                  <a:lnTo>
                    <a:pt x="1121" y="2243"/>
                  </a:lnTo>
                  <a:lnTo>
                    <a:pt x="1063" y="2242"/>
                  </a:lnTo>
                  <a:lnTo>
                    <a:pt x="1007" y="2238"/>
                  </a:lnTo>
                  <a:lnTo>
                    <a:pt x="950" y="2231"/>
                  </a:lnTo>
                  <a:lnTo>
                    <a:pt x="895" y="2220"/>
                  </a:lnTo>
                  <a:lnTo>
                    <a:pt x="841" y="2208"/>
                  </a:lnTo>
                  <a:lnTo>
                    <a:pt x="788" y="2193"/>
                  </a:lnTo>
                  <a:lnTo>
                    <a:pt x="736" y="2175"/>
                  </a:lnTo>
                  <a:lnTo>
                    <a:pt x="684" y="2155"/>
                  </a:lnTo>
                  <a:lnTo>
                    <a:pt x="635" y="2133"/>
                  </a:lnTo>
                  <a:lnTo>
                    <a:pt x="586" y="2109"/>
                  </a:lnTo>
                  <a:lnTo>
                    <a:pt x="540" y="2081"/>
                  </a:lnTo>
                  <a:lnTo>
                    <a:pt x="494" y="2052"/>
                  </a:lnTo>
                  <a:lnTo>
                    <a:pt x="450" y="2021"/>
                  </a:lnTo>
                  <a:lnTo>
                    <a:pt x="408" y="1988"/>
                  </a:lnTo>
                  <a:lnTo>
                    <a:pt x="367" y="1952"/>
                  </a:lnTo>
                  <a:lnTo>
                    <a:pt x="328" y="1915"/>
                  </a:lnTo>
                  <a:lnTo>
                    <a:pt x="291" y="1876"/>
                  </a:lnTo>
                  <a:lnTo>
                    <a:pt x="256" y="1836"/>
                  </a:lnTo>
                  <a:lnTo>
                    <a:pt x="222" y="1793"/>
                  </a:lnTo>
                  <a:lnTo>
                    <a:pt x="191" y="1749"/>
                  </a:lnTo>
                  <a:lnTo>
                    <a:pt x="162" y="1704"/>
                  </a:lnTo>
                  <a:lnTo>
                    <a:pt x="136" y="1657"/>
                  </a:lnTo>
                  <a:lnTo>
                    <a:pt x="111" y="1609"/>
                  </a:lnTo>
                  <a:lnTo>
                    <a:pt x="89" y="1559"/>
                  </a:lnTo>
                  <a:lnTo>
                    <a:pt x="68" y="1509"/>
                  </a:lnTo>
                  <a:lnTo>
                    <a:pt x="51" y="1457"/>
                  </a:lnTo>
                  <a:lnTo>
                    <a:pt x="36" y="1404"/>
                  </a:lnTo>
                  <a:lnTo>
                    <a:pt x="23" y="1350"/>
                  </a:lnTo>
                  <a:lnTo>
                    <a:pt x="13" y="1294"/>
                  </a:lnTo>
                  <a:lnTo>
                    <a:pt x="6" y="1238"/>
                  </a:lnTo>
                  <a:lnTo>
                    <a:pt x="1" y="1182"/>
                  </a:lnTo>
                  <a:lnTo>
                    <a:pt x="0" y="1124"/>
                  </a:lnTo>
                  <a:lnTo>
                    <a:pt x="1" y="1066"/>
                  </a:lnTo>
                  <a:lnTo>
                    <a:pt x="6" y="1009"/>
                  </a:lnTo>
                  <a:lnTo>
                    <a:pt x="13" y="952"/>
                  </a:lnTo>
                  <a:lnTo>
                    <a:pt x="23" y="897"/>
                  </a:lnTo>
                  <a:lnTo>
                    <a:pt x="36" y="843"/>
                  </a:lnTo>
                  <a:lnTo>
                    <a:pt x="51" y="789"/>
                  </a:lnTo>
                  <a:lnTo>
                    <a:pt x="68" y="737"/>
                  </a:lnTo>
                  <a:lnTo>
                    <a:pt x="89" y="686"/>
                  </a:lnTo>
                  <a:lnTo>
                    <a:pt x="111" y="636"/>
                  </a:lnTo>
                  <a:lnTo>
                    <a:pt x="136" y="587"/>
                  </a:lnTo>
                  <a:lnTo>
                    <a:pt x="162" y="540"/>
                  </a:lnTo>
                  <a:lnTo>
                    <a:pt x="191" y="495"/>
                  </a:lnTo>
                  <a:lnTo>
                    <a:pt x="222" y="451"/>
                  </a:lnTo>
                  <a:lnTo>
                    <a:pt x="256" y="409"/>
                  </a:lnTo>
                  <a:lnTo>
                    <a:pt x="291" y="367"/>
                  </a:lnTo>
                  <a:lnTo>
                    <a:pt x="328" y="328"/>
                  </a:lnTo>
                  <a:lnTo>
                    <a:pt x="367" y="291"/>
                  </a:lnTo>
                  <a:lnTo>
                    <a:pt x="408" y="257"/>
                  </a:lnTo>
                  <a:lnTo>
                    <a:pt x="450" y="223"/>
                  </a:lnTo>
                  <a:lnTo>
                    <a:pt x="494" y="191"/>
                  </a:lnTo>
                  <a:lnTo>
                    <a:pt x="540" y="162"/>
                  </a:lnTo>
                  <a:lnTo>
                    <a:pt x="586" y="136"/>
                  </a:lnTo>
                  <a:lnTo>
                    <a:pt x="635" y="111"/>
                  </a:lnTo>
                  <a:lnTo>
                    <a:pt x="684" y="89"/>
                  </a:lnTo>
                  <a:lnTo>
                    <a:pt x="736" y="68"/>
                  </a:lnTo>
                  <a:lnTo>
                    <a:pt x="788" y="51"/>
                  </a:lnTo>
                  <a:lnTo>
                    <a:pt x="841" y="36"/>
                  </a:lnTo>
                  <a:lnTo>
                    <a:pt x="895" y="23"/>
                  </a:lnTo>
                  <a:lnTo>
                    <a:pt x="950" y="13"/>
                  </a:lnTo>
                  <a:lnTo>
                    <a:pt x="1007" y="6"/>
                  </a:lnTo>
                  <a:lnTo>
                    <a:pt x="1063" y="1"/>
                  </a:lnTo>
                  <a:lnTo>
                    <a:pt x="1121" y="0"/>
                  </a:lnTo>
                  <a:lnTo>
                    <a:pt x="1178" y="1"/>
                  </a:lnTo>
                  <a:lnTo>
                    <a:pt x="1236" y="6"/>
                  </a:lnTo>
                  <a:lnTo>
                    <a:pt x="1291" y="13"/>
                  </a:lnTo>
                  <a:lnTo>
                    <a:pt x="1347" y="23"/>
                  </a:lnTo>
                  <a:lnTo>
                    <a:pt x="1402" y="36"/>
                  </a:lnTo>
                  <a:lnTo>
                    <a:pt x="1455" y="51"/>
                  </a:lnTo>
                  <a:lnTo>
                    <a:pt x="1507" y="68"/>
                  </a:lnTo>
                  <a:lnTo>
                    <a:pt x="1557" y="89"/>
                  </a:lnTo>
                  <a:lnTo>
                    <a:pt x="1607" y="111"/>
                  </a:lnTo>
                  <a:lnTo>
                    <a:pt x="1657" y="136"/>
                  </a:lnTo>
                  <a:lnTo>
                    <a:pt x="1703" y="162"/>
                  </a:lnTo>
                  <a:lnTo>
                    <a:pt x="1749" y="191"/>
                  </a:lnTo>
                  <a:lnTo>
                    <a:pt x="1792" y="223"/>
                  </a:lnTo>
                  <a:lnTo>
                    <a:pt x="1835" y="257"/>
                  </a:lnTo>
                  <a:lnTo>
                    <a:pt x="1875" y="291"/>
                  </a:lnTo>
                  <a:lnTo>
                    <a:pt x="1915" y="328"/>
                  </a:lnTo>
                  <a:lnTo>
                    <a:pt x="1953" y="367"/>
                  </a:lnTo>
                  <a:lnTo>
                    <a:pt x="1987" y="409"/>
                  </a:lnTo>
                  <a:lnTo>
                    <a:pt x="2021" y="451"/>
                  </a:lnTo>
                  <a:lnTo>
                    <a:pt x="2052" y="495"/>
                  </a:lnTo>
                  <a:lnTo>
                    <a:pt x="2082" y="540"/>
                  </a:lnTo>
                  <a:lnTo>
                    <a:pt x="2108" y="587"/>
                  </a:lnTo>
                  <a:lnTo>
                    <a:pt x="2133" y="636"/>
                  </a:lnTo>
                  <a:lnTo>
                    <a:pt x="2155" y="686"/>
                  </a:lnTo>
                  <a:lnTo>
                    <a:pt x="2176" y="737"/>
                  </a:lnTo>
                  <a:lnTo>
                    <a:pt x="2193" y="789"/>
                  </a:lnTo>
                  <a:lnTo>
                    <a:pt x="2208" y="843"/>
                  </a:lnTo>
                  <a:lnTo>
                    <a:pt x="2221" y="897"/>
                  </a:lnTo>
                  <a:lnTo>
                    <a:pt x="2231" y="952"/>
                  </a:lnTo>
                  <a:lnTo>
                    <a:pt x="2238" y="1009"/>
                  </a:lnTo>
                  <a:lnTo>
                    <a:pt x="2243" y="1066"/>
                  </a:lnTo>
                  <a:lnTo>
                    <a:pt x="2244" y="1124"/>
                  </a:lnTo>
                  <a:close/>
                </a:path>
              </a:pathLst>
            </a:custGeom>
            <a:noFill/>
            <a:ln w="9525">
              <a:noFill/>
              <a:round/>
              <a:headEnd/>
              <a:tailEnd/>
            </a:ln>
          </p:spPr>
          <p:txBody>
            <a:bodyPr/>
            <a:lstStyle/>
            <a:p>
              <a:endParaRPr lang="en-US"/>
            </a:p>
          </p:txBody>
        </p:sp>
        <p:sp>
          <p:nvSpPr>
            <p:cNvPr id="22561" name="Freeform 33"/>
            <p:cNvSpPr>
              <a:spLocks/>
            </p:cNvSpPr>
            <p:nvPr/>
          </p:nvSpPr>
          <p:spPr bwMode="auto">
            <a:xfrm>
              <a:off x="5424" y="3947"/>
              <a:ext cx="43" cy="322"/>
            </a:xfrm>
            <a:custGeom>
              <a:avLst/>
              <a:gdLst/>
              <a:ahLst/>
              <a:cxnLst>
                <a:cxn ang="0">
                  <a:pos x="87" y="601"/>
                </a:cxn>
                <a:cxn ang="0">
                  <a:pos x="86" y="610"/>
                </a:cxn>
                <a:cxn ang="0">
                  <a:pos x="83" y="618"/>
                </a:cxn>
                <a:cxn ang="0">
                  <a:pos x="80" y="625"/>
                </a:cxn>
                <a:cxn ang="0">
                  <a:pos x="74" y="632"/>
                </a:cxn>
                <a:cxn ang="0">
                  <a:pos x="67" y="638"/>
                </a:cxn>
                <a:cxn ang="0">
                  <a:pos x="60" y="641"/>
                </a:cxn>
                <a:cxn ang="0">
                  <a:pos x="52" y="644"/>
                </a:cxn>
                <a:cxn ang="0">
                  <a:pos x="43" y="645"/>
                </a:cxn>
                <a:cxn ang="0">
                  <a:pos x="43" y="645"/>
                </a:cxn>
                <a:cxn ang="0">
                  <a:pos x="35" y="644"/>
                </a:cxn>
                <a:cxn ang="0">
                  <a:pos x="27" y="641"/>
                </a:cxn>
                <a:cxn ang="0">
                  <a:pos x="20" y="638"/>
                </a:cxn>
                <a:cxn ang="0">
                  <a:pos x="13" y="632"/>
                </a:cxn>
                <a:cxn ang="0">
                  <a:pos x="7" y="625"/>
                </a:cxn>
                <a:cxn ang="0">
                  <a:pos x="4" y="618"/>
                </a:cxn>
                <a:cxn ang="0">
                  <a:pos x="2" y="610"/>
                </a:cxn>
                <a:cxn ang="0">
                  <a:pos x="0" y="601"/>
                </a:cxn>
                <a:cxn ang="0">
                  <a:pos x="0" y="44"/>
                </a:cxn>
                <a:cxn ang="0">
                  <a:pos x="2" y="34"/>
                </a:cxn>
                <a:cxn ang="0">
                  <a:pos x="4" y="26"/>
                </a:cxn>
                <a:cxn ang="0">
                  <a:pos x="7" y="19"/>
                </a:cxn>
                <a:cxn ang="0">
                  <a:pos x="13" y="12"/>
                </a:cxn>
                <a:cxn ang="0">
                  <a:pos x="20" y="7"/>
                </a:cxn>
                <a:cxn ang="0">
                  <a:pos x="27" y="3"/>
                </a:cxn>
                <a:cxn ang="0">
                  <a:pos x="35" y="1"/>
                </a:cxn>
                <a:cxn ang="0">
                  <a:pos x="43" y="0"/>
                </a:cxn>
                <a:cxn ang="0">
                  <a:pos x="43" y="0"/>
                </a:cxn>
                <a:cxn ang="0">
                  <a:pos x="52" y="1"/>
                </a:cxn>
                <a:cxn ang="0">
                  <a:pos x="60" y="3"/>
                </a:cxn>
                <a:cxn ang="0">
                  <a:pos x="67" y="7"/>
                </a:cxn>
                <a:cxn ang="0">
                  <a:pos x="74" y="12"/>
                </a:cxn>
                <a:cxn ang="0">
                  <a:pos x="80" y="19"/>
                </a:cxn>
                <a:cxn ang="0">
                  <a:pos x="83" y="26"/>
                </a:cxn>
                <a:cxn ang="0">
                  <a:pos x="86" y="34"/>
                </a:cxn>
                <a:cxn ang="0">
                  <a:pos x="87" y="44"/>
                </a:cxn>
                <a:cxn ang="0">
                  <a:pos x="87" y="601"/>
                </a:cxn>
              </a:cxnLst>
              <a:rect l="0" t="0" r="r" b="b"/>
              <a:pathLst>
                <a:path w="87" h="645">
                  <a:moveTo>
                    <a:pt x="87" y="601"/>
                  </a:moveTo>
                  <a:lnTo>
                    <a:pt x="86" y="610"/>
                  </a:lnTo>
                  <a:lnTo>
                    <a:pt x="83" y="618"/>
                  </a:lnTo>
                  <a:lnTo>
                    <a:pt x="80" y="625"/>
                  </a:lnTo>
                  <a:lnTo>
                    <a:pt x="74" y="632"/>
                  </a:lnTo>
                  <a:lnTo>
                    <a:pt x="67" y="638"/>
                  </a:lnTo>
                  <a:lnTo>
                    <a:pt x="60" y="641"/>
                  </a:lnTo>
                  <a:lnTo>
                    <a:pt x="52" y="644"/>
                  </a:lnTo>
                  <a:lnTo>
                    <a:pt x="43" y="645"/>
                  </a:lnTo>
                  <a:lnTo>
                    <a:pt x="43" y="645"/>
                  </a:lnTo>
                  <a:lnTo>
                    <a:pt x="35" y="644"/>
                  </a:lnTo>
                  <a:lnTo>
                    <a:pt x="27" y="641"/>
                  </a:lnTo>
                  <a:lnTo>
                    <a:pt x="20" y="638"/>
                  </a:lnTo>
                  <a:lnTo>
                    <a:pt x="13" y="632"/>
                  </a:lnTo>
                  <a:lnTo>
                    <a:pt x="7" y="625"/>
                  </a:lnTo>
                  <a:lnTo>
                    <a:pt x="4" y="618"/>
                  </a:lnTo>
                  <a:lnTo>
                    <a:pt x="2" y="610"/>
                  </a:lnTo>
                  <a:lnTo>
                    <a:pt x="0" y="601"/>
                  </a:lnTo>
                  <a:lnTo>
                    <a:pt x="0" y="44"/>
                  </a:lnTo>
                  <a:lnTo>
                    <a:pt x="2" y="34"/>
                  </a:lnTo>
                  <a:lnTo>
                    <a:pt x="4" y="26"/>
                  </a:lnTo>
                  <a:lnTo>
                    <a:pt x="7" y="19"/>
                  </a:lnTo>
                  <a:lnTo>
                    <a:pt x="13" y="12"/>
                  </a:lnTo>
                  <a:lnTo>
                    <a:pt x="20" y="7"/>
                  </a:lnTo>
                  <a:lnTo>
                    <a:pt x="27" y="3"/>
                  </a:lnTo>
                  <a:lnTo>
                    <a:pt x="35" y="1"/>
                  </a:lnTo>
                  <a:lnTo>
                    <a:pt x="43" y="0"/>
                  </a:lnTo>
                  <a:lnTo>
                    <a:pt x="43" y="0"/>
                  </a:lnTo>
                  <a:lnTo>
                    <a:pt x="52" y="1"/>
                  </a:lnTo>
                  <a:lnTo>
                    <a:pt x="60" y="3"/>
                  </a:lnTo>
                  <a:lnTo>
                    <a:pt x="67" y="7"/>
                  </a:lnTo>
                  <a:lnTo>
                    <a:pt x="74" y="12"/>
                  </a:lnTo>
                  <a:lnTo>
                    <a:pt x="80" y="19"/>
                  </a:lnTo>
                  <a:lnTo>
                    <a:pt x="83" y="26"/>
                  </a:lnTo>
                  <a:lnTo>
                    <a:pt x="86" y="34"/>
                  </a:lnTo>
                  <a:lnTo>
                    <a:pt x="87" y="44"/>
                  </a:lnTo>
                  <a:lnTo>
                    <a:pt x="87" y="601"/>
                  </a:lnTo>
                  <a:close/>
                </a:path>
              </a:pathLst>
            </a:custGeom>
            <a:solidFill>
              <a:srgbClr val="000000"/>
            </a:solidFill>
            <a:ln w="9525">
              <a:noFill/>
              <a:round/>
              <a:headEnd/>
              <a:tailEnd/>
            </a:ln>
          </p:spPr>
          <p:txBody>
            <a:bodyPr/>
            <a:lstStyle/>
            <a:p>
              <a:endParaRPr lang="en-US"/>
            </a:p>
          </p:txBody>
        </p:sp>
        <p:sp>
          <p:nvSpPr>
            <p:cNvPr id="22562" name="Freeform 34"/>
            <p:cNvSpPr>
              <a:spLocks/>
            </p:cNvSpPr>
            <p:nvPr/>
          </p:nvSpPr>
          <p:spPr bwMode="auto">
            <a:xfrm>
              <a:off x="5337" y="3886"/>
              <a:ext cx="205" cy="81"/>
            </a:xfrm>
            <a:custGeom>
              <a:avLst/>
              <a:gdLst/>
              <a:ahLst/>
              <a:cxnLst>
                <a:cxn ang="0">
                  <a:pos x="409" y="88"/>
                </a:cxn>
                <a:cxn ang="0">
                  <a:pos x="401" y="105"/>
                </a:cxn>
                <a:cxn ang="0">
                  <a:pos x="386" y="119"/>
                </a:cxn>
                <a:cxn ang="0">
                  <a:pos x="364" y="132"/>
                </a:cxn>
                <a:cxn ang="0">
                  <a:pos x="337" y="144"/>
                </a:cxn>
                <a:cxn ang="0">
                  <a:pos x="303" y="153"/>
                </a:cxn>
                <a:cxn ang="0">
                  <a:pos x="267" y="159"/>
                </a:cxn>
                <a:cxn ang="0">
                  <a:pos x="226" y="162"/>
                </a:cxn>
                <a:cxn ang="0">
                  <a:pos x="185" y="162"/>
                </a:cxn>
                <a:cxn ang="0">
                  <a:pos x="144" y="159"/>
                </a:cxn>
                <a:cxn ang="0">
                  <a:pos x="108" y="153"/>
                </a:cxn>
                <a:cxn ang="0">
                  <a:pos x="74" y="144"/>
                </a:cxn>
                <a:cxn ang="0">
                  <a:pos x="47" y="132"/>
                </a:cxn>
                <a:cxn ang="0">
                  <a:pos x="25" y="119"/>
                </a:cxn>
                <a:cxn ang="0">
                  <a:pos x="10" y="105"/>
                </a:cxn>
                <a:cxn ang="0">
                  <a:pos x="2" y="88"/>
                </a:cxn>
                <a:cxn ang="0">
                  <a:pos x="2" y="72"/>
                </a:cxn>
                <a:cxn ang="0">
                  <a:pos x="10" y="56"/>
                </a:cxn>
                <a:cxn ang="0">
                  <a:pos x="25" y="42"/>
                </a:cxn>
                <a:cxn ang="0">
                  <a:pos x="47" y="30"/>
                </a:cxn>
                <a:cxn ang="0">
                  <a:pos x="74" y="18"/>
                </a:cxn>
                <a:cxn ang="0">
                  <a:pos x="108" y="10"/>
                </a:cxn>
                <a:cxn ang="0">
                  <a:pos x="144" y="3"/>
                </a:cxn>
                <a:cxn ang="0">
                  <a:pos x="185" y="0"/>
                </a:cxn>
                <a:cxn ang="0">
                  <a:pos x="226" y="0"/>
                </a:cxn>
                <a:cxn ang="0">
                  <a:pos x="267" y="3"/>
                </a:cxn>
                <a:cxn ang="0">
                  <a:pos x="303" y="10"/>
                </a:cxn>
                <a:cxn ang="0">
                  <a:pos x="337" y="18"/>
                </a:cxn>
                <a:cxn ang="0">
                  <a:pos x="364" y="30"/>
                </a:cxn>
                <a:cxn ang="0">
                  <a:pos x="386" y="42"/>
                </a:cxn>
                <a:cxn ang="0">
                  <a:pos x="401" y="56"/>
                </a:cxn>
                <a:cxn ang="0">
                  <a:pos x="409" y="72"/>
                </a:cxn>
              </a:cxnLst>
              <a:rect l="0" t="0" r="r" b="b"/>
              <a:pathLst>
                <a:path w="411" h="162">
                  <a:moveTo>
                    <a:pt x="411" y="80"/>
                  </a:moveTo>
                  <a:lnTo>
                    <a:pt x="409" y="88"/>
                  </a:lnTo>
                  <a:lnTo>
                    <a:pt x="406" y="98"/>
                  </a:lnTo>
                  <a:lnTo>
                    <a:pt x="401" y="105"/>
                  </a:lnTo>
                  <a:lnTo>
                    <a:pt x="394" y="113"/>
                  </a:lnTo>
                  <a:lnTo>
                    <a:pt x="386" y="119"/>
                  </a:lnTo>
                  <a:lnTo>
                    <a:pt x="376" y="126"/>
                  </a:lnTo>
                  <a:lnTo>
                    <a:pt x="364" y="132"/>
                  </a:lnTo>
                  <a:lnTo>
                    <a:pt x="351" y="138"/>
                  </a:lnTo>
                  <a:lnTo>
                    <a:pt x="337" y="144"/>
                  </a:lnTo>
                  <a:lnTo>
                    <a:pt x="321" y="148"/>
                  </a:lnTo>
                  <a:lnTo>
                    <a:pt x="303" y="153"/>
                  </a:lnTo>
                  <a:lnTo>
                    <a:pt x="286" y="156"/>
                  </a:lnTo>
                  <a:lnTo>
                    <a:pt x="267" y="159"/>
                  </a:lnTo>
                  <a:lnTo>
                    <a:pt x="247" y="161"/>
                  </a:lnTo>
                  <a:lnTo>
                    <a:pt x="226" y="162"/>
                  </a:lnTo>
                  <a:lnTo>
                    <a:pt x="206" y="162"/>
                  </a:lnTo>
                  <a:lnTo>
                    <a:pt x="185" y="162"/>
                  </a:lnTo>
                  <a:lnTo>
                    <a:pt x="164" y="161"/>
                  </a:lnTo>
                  <a:lnTo>
                    <a:pt x="144" y="159"/>
                  </a:lnTo>
                  <a:lnTo>
                    <a:pt x="125" y="156"/>
                  </a:lnTo>
                  <a:lnTo>
                    <a:pt x="108" y="153"/>
                  </a:lnTo>
                  <a:lnTo>
                    <a:pt x="90" y="148"/>
                  </a:lnTo>
                  <a:lnTo>
                    <a:pt x="74" y="144"/>
                  </a:lnTo>
                  <a:lnTo>
                    <a:pt x="60" y="138"/>
                  </a:lnTo>
                  <a:lnTo>
                    <a:pt x="47" y="132"/>
                  </a:lnTo>
                  <a:lnTo>
                    <a:pt x="35" y="126"/>
                  </a:lnTo>
                  <a:lnTo>
                    <a:pt x="25" y="119"/>
                  </a:lnTo>
                  <a:lnTo>
                    <a:pt x="17" y="113"/>
                  </a:lnTo>
                  <a:lnTo>
                    <a:pt x="10" y="105"/>
                  </a:lnTo>
                  <a:lnTo>
                    <a:pt x="5" y="98"/>
                  </a:lnTo>
                  <a:lnTo>
                    <a:pt x="2" y="88"/>
                  </a:lnTo>
                  <a:lnTo>
                    <a:pt x="0" y="80"/>
                  </a:lnTo>
                  <a:lnTo>
                    <a:pt x="2" y="72"/>
                  </a:lnTo>
                  <a:lnTo>
                    <a:pt x="5" y="64"/>
                  </a:lnTo>
                  <a:lnTo>
                    <a:pt x="10" y="56"/>
                  </a:lnTo>
                  <a:lnTo>
                    <a:pt x="17" y="49"/>
                  </a:lnTo>
                  <a:lnTo>
                    <a:pt x="25" y="42"/>
                  </a:lnTo>
                  <a:lnTo>
                    <a:pt x="35" y="35"/>
                  </a:lnTo>
                  <a:lnTo>
                    <a:pt x="47" y="30"/>
                  </a:lnTo>
                  <a:lnTo>
                    <a:pt x="60" y="24"/>
                  </a:lnTo>
                  <a:lnTo>
                    <a:pt x="74" y="18"/>
                  </a:lnTo>
                  <a:lnTo>
                    <a:pt x="90" y="14"/>
                  </a:lnTo>
                  <a:lnTo>
                    <a:pt x="108" y="10"/>
                  </a:lnTo>
                  <a:lnTo>
                    <a:pt x="125" y="7"/>
                  </a:lnTo>
                  <a:lnTo>
                    <a:pt x="144" y="3"/>
                  </a:lnTo>
                  <a:lnTo>
                    <a:pt x="164" y="1"/>
                  </a:lnTo>
                  <a:lnTo>
                    <a:pt x="185" y="0"/>
                  </a:lnTo>
                  <a:lnTo>
                    <a:pt x="206" y="0"/>
                  </a:lnTo>
                  <a:lnTo>
                    <a:pt x="226" y="0"/>
                  </a:lnTo>
                  <a:lnTo>
                    <a:pt x="247" y="1"/>
                  </a:lnTo>
                  <a:lnTo>
                    <a:pt x="267" y="3"/>
                  </a:lnTo>
                  <a:lnTo>
                    <a:pt x="286" y="7"/>
                  </a:lnTo>
                  <a:lnTo>
                    <a:pt x="303" y="10"/>
                  </a:lnTo>
                  <a:lnTo>
                    <a:pt x="321" y="14"/>
                  </a:lnTo>
                  <a:lnTo>
                    <a:pt x="337" y="18"/>
                  </a:lnTo>
                  <a:lnTo>
                    <a:pt x="351" y="24"/>
                  </a:lnTo>
                  <a:lnTo>
                    <a:pt x="364" y="30"/>
                  </a:lnTo>
                  <a:lnTo>
                    <a:pt x="376" y="35"/>
                  </a:lnTo>
                  <a:lnTo>
                    <a:pt x="386" y="42"/>
                  </a:lnTo>
                  <a:lnTo>
                    <a:pt x="394" y="49"/>
                  </a:lnTo>
                  <a:lnTo>
                    <a:pt x="401" y="56"/>
                  </a:lnTo>
                  <a:lnTo>
                    <a:pt x="406" y="64"/>
                  </a:lnTo>
                  <a:lnTo>
                    <a:pt x="409" y="72"/>
                  </a:lnTo>
                  <a:lnTo>
                    <a:pt x="411" y="80"/>
                  </a:lnTo>
                  <a:close/>
                </a:path>
              </a:pathLst>
            </a:custGeom>
            <a:solidFill>
              <a:srgbClr val="02054F"/>
            </a:solidFill>
            <a:ln w="9525">
              <a:noFill/>
              <a:round/>
              <a:headEnd/>
              <a:tailEnd/>
            </a:ln>
          </p:spPr>
          <p:txBody>
            <a:bodyPr/>
            <a:lstStyle/>
            <a:p>
              <a:endParaRPr lang="en-US"/>
            </a:p>
          </p:txBody>
        </p:sp>
        <p:sp>
          <p:nvSpPr>
            <p:cNvPr id="22563" name="Freeform 35"/>
            <p:cNvSpPr>
              <a:spLocks/>
            </p:cNvSpPr>
            <p:nvPr/>
          </p:nvSpPr>
          <p:spPr bwMode="auto">
            <a:xfrm>
              <a:off x="5330" y="3879"/>
              <a:ext cx="220" cy="96"/>
            </a:xfrm>
            <a:custGeom>
              <a:avLst/>
              <a:gdLst/>
              <a:ahLst/>
              <a:cxnLst>
                <a:cxn ang="0">
                  <a:pos x="365" y="39"/>
                </a:cxn>
                <a:cxn ang="0">
                  <a:pos x="364" y="53"/>
                </a:cxn>
                <a:cxn ang="0">
                  <a:pos x="394" y="70"/>
                </a:cxn>
                <a:cxn ang="0">
                  <a:pos x="409" y="89"/>
                </a:cxn>
                <a:cxn ang="0">
                  <a:pos x="406" y="106"/>
                </a:cxn>
                <a:cxn ang="0">
                  <a:pos x="388" y="123"/>
                </a:cxn>
                <a:cxn ang="0">
                  <a:pos x="356" y="139"/>
                </a:cxn>
                <a:cxn ang="0">
                  <a:pos x="312" y="152"/>
                </a:cxn>
                <a:cxn ang="0">
                  <a:pos x="258" y="160"/>
                </a:cxn>
                <a:cxn ang="0">
                  <a:pos x="198" y="161"/>
                </a:cxn>
                <a:cxn ang="0">
                  <a:pos x="142" y="155"/>
                </a:cxn>
                <a:cxn ang="0">
                  <a:pos x="95" y="144"/>
                </a:cxn>
                <a:cxn ang="0">
                  <a:pos x="60" y="129"/>
                </a:cxn>
                <a:cxn ang="0">
                  <a:pos x="37" y="112"/>
                </a:cxn>
                <a:cxn ang="0">
                  <a:pos x="28" y="94"/>
                </a:cxn>
                <a:cxn ang="0">
                  <a:pos x="37" y="77"/>
                </a:cxn>
                <a:cxn ang="0">
                  <a:pos x="60" y="60"/>
                </a:cxn>
                <a:cxn ang="0">
                  <a:pos x="95" y="45"/>
                </a:cxn>
                <a:cxn ang="0">
                  <a:pos x="142" y="34"/>
                </a:cxn>
                <a:cxn ang="0">
                  <a:pos x="198" y="29"/>
                </a:cxn>
                <a:cxn ang="0">
                  <a:pos x="257" y="30"/>
                </a:cxn>
                <a:cxn ang="0">
                  <a:pos x="308" y="37"/>
                </a:cxn>
                <a:cxn ang="0">
                  <a:pos x="351" y="48"/>
                </a:cxn>
                <a:cxn ang="0">
                  <a:pos x="372" y="33"/>
                </a:cxn>
                <a:cxn ang="0">
                  <a:pos x="343" y="15"/>
                </a:cxn>
                <a:cxn ang="0">
                  <a:pos x="282" y="3"/>
                </a:cxn>
                <a:cxn ang="0">
                  <a:pos x="219" y="0"/>
                </a:cxn>
                <a:cxn ang="0">
                  <a:pos x="159" y="3"/>
                </a:cxn>
                <a:cxn ang="0">
                  <a:pos x="102" y="14"/>
                </a:cxn>
                <a:cxn ang="0">
                  <a:pos x="54" y="31"/>
                </a:cxn>
                <a:cxn ang="0">
                  <a:pos x="19" y="54"/>
                </a:cxn>
                <a:cxn ang="0">
                  <a:pos x="1" y="83"/>
                </a:cxn>
                <a:cxn ang="0">
                  <a:pos x="4" y="116"/>
                </a:cxn>
                <a:cxn ang="0">
                  <a:pos x="28" y="145"/>
                </a:cxn>
                <a:cxn ang="0">
                  <a:pos x="69" y="167"/>
                </a:cxn>
                <a:cxn ang="0">
                  <a:pos x="121" y="182"/>
                </a:cxn>
                <a:cxn ang="0">
                  <a:pos x="178" y="190"/>
                </a:cxn>
                <a:cxn ang="0">
                  <a:pos x="238" y="191"/>
                </a:cxn>
                <a:cxn ang="0">
                  <a:pos x="298" y="185"/>
                </a:cxn>
                <a:cxn ang="0">
                  <a:pos x="352" y="173"/>
                </a:cxn>
                <a:cxn ang="0">
                  <a:pos x="397" y="153"/>
                </a:cxn>
                <a:cxn ang="0">
                  <a:pos x="427" y="127"/>
                </a:cxn>
                <a:cxn ang="0">
                  <a:pos x="439" y="94"/>
                </a:cxn>
                <a:cxn ang="0">
                  <a:pos x="428" y="64"/>
                </a:cxn>
                <a:cxn ang="0">
                  <a:pos x="402" y="40"/>
                </a:cxn>
              </a:cxnLst>
              <a:rect l="0" t="0" r="r" b="b"/>
              <a:pathLst>
                <a:path w="439" h="191">
                  <a:moveTo>
                    <a:pt x="377" y="28"/>
                  </a:moveTo>
                  <a:lnTo>
                    <a:pt x="372" y="33"/>
                  </a:lnTo>
                  <a:lnTo>
                    <a:pt x="365" y="39"/>
                  </a:lnTo>
                  <a:lnTo>
                    <a:pt x="358" y="44"/>
                  </a:lnTo>
                  <a:lnTo>
                    <a:pt x="351" y="48"/>
                  </a:lnTo>
                  <a:lnTo>
                    <a:pt x="364" y="53"/>
                  </a:lnTo>
                  <a:lnTo>
                    <a:pt x="375" y="59"/>
                  </a:lnTo>
                  <a:lnTo>
                    <a:pt x="386" y="64"/>
                  </a:lnTo>
                  <a:lnTo>
                    <a:pt x="394" y="70"/>
                  </a:lnTo>
                  <a:lnTo>
                    <a:pt x="401" y="76"/>
                  </a:lnTo>
                  <a:lnTo>
                    <a:pt x="405" y="82"/>
                  </a:lnTo>
                  <a:lnTo>
                    <a:pt x="409" y="89"/>
                  </a:lnTo>
                  <a:lnTo>
                    <a:pt x="410" y="94"/>
                  </a:lnTo>
                  <a:lnTo>
                    <a:pt x="409" y="100"/>
                  </a:lnTo>
                  <a:lnTo>
                    <a:pt x="406" y="106"/>
                  </a:lnTo>
                  <a:lnTo>
                    <a:pt x="402" y="112"/>
                  </a:lnTo>
                  <a:lnTo>
                    <a:pt x="395" y="117"/>
                  </a:lnTo>
                  <a:lnTo>
                    <a:pt x="388" y="123"/>
                  </a:lnTo>
                  <a:lnTo>
                    <a:pt x="379" y="129"/>
                  </a:lnTo>
                  <a:lnTo>
                    <a:pt x="367" y="135"/>
                  </a:lnTo>
                  <a:lnTo>
                    <a:pt x="356" y="139"/>
                  </a:lnTo>
                  <a:lnTo>
                    <a:pt x="342" y="144"/>
                  </a:lnTo>
                  <a:lnTo>
                    <a:pt x="327" y="148"/>
                  </a:lnTo>
                  <a:lnTo>
                    <a:pt x="312" y="152"/>
                  </a:lnTo>
                  <a:lnTo>
                    <a:pt x="295" y="155"/>
                  </a:lnTo>
                  <a:lnTo>
                    <a:pt x="277" y="158"/>
                  </a:lnTo>
                  <a:lnTo>
                    <a:pt x="258" y="160"/>
                  </a:lnTo>
                  <a:lnTo>
                    <a:pt x="239" y="161"/>
                  </a:lnTo>
                  <a:lnTo>
                    <a:pt x="219" y="161"/>
                  </a:lnTo>
                  <a:lnTo>
                    <a:pt x="198" y="161"/>
                  </a:lnTo>
                  <a:lnTo>
                    <a:pt x="179" y="160"/>
                  </a:lnTo>
                  <a:lnTo>
                    <a:pt x="160" y="158"/>
                  </a:lnTo>
                  <a:lnTo>
                    <a:pt x="142" y="155"/>
                  </a:lnTo>
                  <a:lnTo>
                    <a:pt x="126" y="152"/>
                  </a:lnTo>
                  <a:lnTo>
                    <a:pt x="110" y="148"/>
                  </a:lnTo>
                  <a:lnTo>
                    <a:pt x="95" y="144"/>
                  </a:lnTo>
                  <a:lnTo>
                    <a:pt x="83" y="139"/>
                  </a:lnTo>
                  <a:lnTo>
                    <a:pt x="70" y="135"/>
                  </a:lnTo>
                  <a:lnTo>
                    <a:pt x="60" y="129"/>
                  </a:lnTo>
                  <a:lnTo>
                    <a:pt x="50" y="123"/>
                  </a:lnTo>
                  <a:lnTo>
                    <a:pt x="42" y="117"/>
                  </a:lnTo>
                  <a:lnTo>
                    <a:pt x="37" y="112"/>
                  </a:lnTo>
                  <a:lnTo>
                    <a:pt x="32" y="106"/>
                  </a:lnTo>
                  <a:lnTo>
                    <a:pt x="30" y="100"/>
                  </a:lnTo>
                  <a:lnTo>
                    <a:pt x="28" y="94"/>
                  </a:lnTo>
                  <a:lnTo>
                    <a:pt x="30" y="89"/>
                  </a:lnTo>
                  <a:lnTo>
                    <a:pt x="32" y="83"/>
                  </a:lnTo>
                  <a:lnTo>
                    <a:pt x="37" y="77"/>
                  </a:lnTo>
                  <a:lnTo>
                    <a:pt x="42" y="71"/>
                  </a:lnTo>
                  <a:lnTo>
                    <a:pt x="50" y="66"/>
                  </a:lnTo>
                  <a:lnTo>
                    <a:pt x="60" y="60"/>
                  </a:lnTo>
                  <a:lnTo>
                    <a:pt x="70" y="55"/>
                  </a:lnTo>
                  <a:lnTo>
                    <a:pt x="83" y="49"/>
                  </a:lnTo>
                  <a:lnTo>
                    <a:pt x="95" y="45"/>
                  </a:lnTo>
                  <a:lnTo>
                    <a:pt x="110" y="41"/>
                  </a:lnTo>
                  <a:lnTo>
                    <a:pt x="126" y="38"/>
                  </a:lnTo>
                  <a:lnTo>
                    <a:pt x="142" y="34"/>
                  </a:lnTo>
                  <a:lnTo>
                    <a:pt x="160" y="32"/>
                  </a:lnTo>
                  <a:lnTo>
                    <a:pt x="179" y="30"/>
                  </a:lnTo>
                  <a:lnTo>
                    <a:pt x="198" y="29"/>
                  </a:lnTo>
                  <a:lnTo>
                    <a:pt x="219" y="29"/>
                  </a:lnTo>
                  <a:lnTo>
                    <a:pt x="238" y="29"/>
                  </a:lnTo>
                  <a:lnTo>
                    <a:pt x="257" y="30"/>
                  </a:lnTo>
                  <a:lnTo>
                    <a:pt x="275" y="32"/>
                  </a:lnTo>
                  <a:lnTo>
                    <a:pt x="292" y="34"/>
                  </a:lnTo>
                  <a:lnTo>
                    <a:pt x="308" y="37"/>
                  </a:lnTo>
                  <a:lnTo>
                    <a:pt x="323" y="40"/>
                  </a:lnTo>
                  <a:lnTo>
                    <a:pt x="338" y="44"/>
                  </a:lnTo>
                  <a:lnTo>
                    <a:pt x="351" y="48"/>
                  </a:lnTo>
                  <a:lnTo>
                    <a:pt x="358" y="44"/>
                  </a:lnTo>
                  <a:lnTo>
                    <a:pt x="365" y="39"/>
                  </a:lnTo>
                  <a:lnTo>
                    <a:pt x="372" y="33"/>
                  </a:lnTo>
                  <a:lnTo>
                    <a:pt x="377" y="28"/>
                  </a:lnTo>
                  <a:lnTo>
                    <a:pt x="360" y="21"/>
                  </a:lnTo>
                  <a:lnTo>
                    <a:pt x="343" y="15"/>
                  </a:lnTo>
                  <a:lnTo>
                    <a:pt x="323" y="10"/>
                  </a:lnTo>
                  <a:lnTo>
                    <a:pt x="304" y="7"/>
                  </a:lnTo>
                  <a:lnTo>
                    <a:pt x="282" y="3"/>
                  </a:lnTo>
                  <a:lnTo>
                    <a:pt x="261" y="1"/>
                  </a:lnTo>
                  <a:lnTo>
                    <a:pt x="239" y="0"/>
                  </a:lnTo>
                  <a:lnTo>
                    <a:pt x="219" y="0"/>
                  </a:lnTo>
                  <a:lnTo>
                    <a:pt x="199" y="0"/>
                  </a:lnTo>
                  <a:lnTo>
                    <a:pt x="178" y="1"/>
                  </a:lnTo>
                  <a:lnTo>
                    <a:pt x="159" y="3"/>
                  </a:lnTo>
                  <a:lnTo>
                    <a:pt x="139" y="6"/>
                  </a:lnTo>
                  <a:lnTo>
                    <a:pt x="121" y="9"/>
                  </a:lnTo>
                  <a:lnTo>
                    <a:pt x="102" y="14"/>
                  </a:lnTo>
                  <a:lnTo>
                    <a:pt x="85" y="18"/>
                  </a:lnTo>
                  <a:lnTo>
                    <a:pt x="69" y="24"/>
                  </a:lnTo>
                  <a:lnTo>
                    <a:pt x="54" y="31"/>
                  </a:lnTo>
                  <a:lnTo>
                    <a:pt x="41" y="38"/>
                  </a:lnTo>
                  <a:lnTo>
                    <a:pt x="28" y="45"/>
                  </a:lnTo>
                  <a:lnTo>
                    <a:pt x="19" y="54"/>
                  </a:lnTo>
                  <a:lnTo>
                    <a:pt x="11" y="63"/>
                  </a:lnTo>
                  <a:lnTo>
                    <a:pt x="4" y="72"/>
                  </a:lnTo>
                  <a:lnTo>
                    <a:pt x="1" y="83"/>
                  </a:lnTo>
                  <a:lnTo>
                    <a:pt x="0" y="94"/>
                  </a:lnTo>
                  <a:lnTo>
                    <a:pt x="1" y="106"/>
                  </a:lnTo>
                  <a:lnTo>
                    <a:pt x="4" y="116"/>
                  </a:lnTo>
                  <a:lnTo>
                    <a:pt x="11" y="127"/>
                  </a:lnTo>
                  <a:lnTo>
                    <a:pt x="19" y="136"/>
                  </a:lnTo>
                  <a:lnTo>
                    <a:pt x="28" y="145"/>
                  </a:lnTo>
                  <a:lnTo>
                    <a:pt x="41" y="153"/>
                  </a:lnTo>
                  <a:lnTo>
                    <a:pt x="54" y="160"/>
                  </a:lnTo>
                  <a:lnTo>
                    <a:pt x="69" y="167"/>
                  </a:lnTo>
                  <a:lnTo>
                    <a:pt x="85" y="173"/>
                  </a:lnTo>
                  <a:lnTo>
                    <a:pt x="102" y="177"/>
                  </a:lnTo>
                  <a:lnTo>
                    <a:pt x="121" y="182"/>
                  </a:lnTo>
                  <a:lnTo>
                    <a:pt x="139" y="185"/>
                  </a:lnTo>
                  <a:lnTo>
                    <a:pt x="159" y="188"/>
                  </a:lnTo>
                  <a:lnTo>
                    <a:pt x="178" y="190"/>
                  </a:lnTo>
                  <a:lnTo>
                    <a:pt x="199" y="191"/>
                  </a:lnTo>
                  <a:lnTo>
                    <a:pt x="219" y="191"/>
                  </a:lnTo>
                  <a:lnTo>
                    <a:pt x="238" y="191"/>
                  </a:lnTo>
                  <a:lnTo>
                    <a:pt x="259" y="190"/>
                  </a:lnTo>
                  <a:lnTo>
                    <a:pt x="278" y="188"/>
                  </a:lnTo>
                  <a:lnTo>
                    <a:pt x="298" y="185"/>
                  </a:lnTo>
                  <a:lnTo>
                    <a:pt x="318" y="182"/>
                  </a:lnTo>
                  <a:lnTo>
                    <a:pt x="335" y="177"/>
                  </a:lnTo>
                  <a:lnTo>
                    <a:pt x="352" y="173"/>
                  </a:lnTo>
                  <a:lnTo>
                    <a:pt x="368" y="167"/>
                  </a:lnTo>
                  <a:lnTo>
                    <a:pt x="383" y="160"/>
                  </a:lnTo>
                  <a:lnTo>
                    <a:pt x="397" y="153"/>
                  </a:lnTo>
                  <a:lnTo>
                    <a:pt x="409" y="145"/>
                  </a:lnTo>
                  <a:lnTo>
                    <a:pt x="419" y="136"/>
                  </a:lnTo>
                  <a:lnTo>
                    <a:pt x="427" y="127"/>
                  </a:lnTo>
                  <a:lnTo>
                    <a:pt x="434" y="116"/>
                  </a:lnTo>
                  <a:lnTo>
                    <a:pt x="437" y="106"/>
                  </a:lnTo>
                  <a:lnTo>
                    <a:pt x="439" y="94"/>
                  </a:lnTo>
                  <a:lnTo>
                    <a:pt x="437" y="84"/>
                  </a:lnTo>
                  <a:lnTo>
                    <a:pt x="434" y="74"/>
                  </a:lnTo>
                  <a:lnTo>
                    <a:pt x="428" y="64"/>
                  </a:lnTo>
                  <a:lnTo>
                    <a:pt x="421" y="56"/>
                  </a:lnTo>
                  <a:lnTo>
                    <a:pt x="412" y="48"/>
                  </a:lnTo>
                  <a:lnTo>
                    <a:pt x="402" y="40"/>
                  </a:lnTo>
                  <a:lnTo>
                    <a:pt x="390" y="33"/>
                  </a:lnTo>
                  <a:lnTo>
                    <a:pt x="377" y="28"/>
                  </a:lnTo>
                  <a:close/>
                </a:path>
              </a:pathLst>
            </a:custGeom>
            <a:solidFill>
              <a:srgbClr val="000000"/>
            </a:solidFill>
            <a:ln w="9525">
              <a:noFill/>
              <a:round/>
              <a:headEnd/>
              <a:tailEnd/>
            </a:ln>
          </p:spPr>
          <p:txBody>
            <a:bodyPr/>
            <a:lstStyle/>
            <a:p>
              <a:endParaRPr lang="en-US"/>
            </a:p>
          </p:txBody>
        </p:sp>
        <p:sp>
          <p:nvSpPr>
            <p:cNvPr id="22564" name="Freeform 36"/>
            <p:cNvSpPr>
              <a:spLocks/>
            </p:cNvSpPr>
            <p:nvPr/>
          </p:nvSpPr>
          <p:spPr bwMode="auto">
            <a:xfrm>
              <a:off x="5465" y="3595"/>
              <a:ext cx="107" cy="178"/>
            </a:xfrm>
            <a:custGeom>
              <a:avLst/>
              <a:gdLst/>
              <a:ahLst/>
              <a:cxnLst>
                <a:cxn ang="0">
                  <a:pos x="214" y="179"/>
                </a:cxn>
                <a:cxn ang="0">
                  <a:pos x="212" y="214"/>
                </a:cxn>
                <a:cxn ang="0">
                  <a:pos x="206" y="248"/>
                </a:cxn>
                <a:cxn ang="0">
                  <a:pos x="196" y="279"/>
                </a:cxn>
                <a:cxn ang="0">
                  <a:pos x="183" y="305"/>
                </a:cxn>
                <a:cxn ang="0">
                  <a:pos x="167" y="327"/>
                </a:cxn>
                <a:cxn ang="0">
                  <a:pos x="149" y="343"/>
                </a:cxn>
                <a:cxn ang="0">
                  <a:pos x="129" y="354"/>
                </a:cxn>
                <a:cxn ang="0">
                  <a:pos x="107" y="357"/>
                </a:cxn>
                <a:cxn ang="0">
                  <a:pos x="85" y="354"/>
                </a:cxn>
                <a:cxn ang="0">
                  <a:pos x="66" y="343"/>
                </a:cxn>
                <a:cxn ang="0">
                  <a:pos x="47" y="327"/>
                </a:cxn>
                <a:cxn ang="0">
                  <a:pos x="31" y="305"/>
                </a:cxn>
                <a:cxn ang="0">
                  <a:pos x="18" y="279"/>
                </a:cxn>
                <a:cxn ang="0">
                  <a:pos x="8" y="248"/>
                </a:cxn>
                <a:cxn ang="0">
                  <a:pos x="2" y="214"/>
                </a:cxn>
                <a:cxn ang="0">
                  <a:pos x="0" y="179"/>
                </a:cxn>
                <a:cxn ang="0">
                  <a:pos x="2" y="143"/>
                </a:cxn>
                <a:cxn ang="0">
                  <a:pos x="8" y="108"/>
                </a:cxn>
                <a:cxn ang="0">
                  <a:pos x="18" y="78"/>
                </a:cxn>
                <a:cxn ang="0">
                  <a:pos x="31" y="52"/>
                </a:cxn>
                <a:cxn ang="0">
                  <a:pos x="47" y="30"/>
                </a:cxn>
                <a:cxn ang="0">
                  <a:pos x="66" y="14"/>
                </a:cxn>
                <a:cxn ang="0">
                  <a:pos x="85" y="3"/>
                </a:cxn>
                <a:cxn ang="0">
                  <a:pos x="107" y="0"/>
                </a:cxn>
                <a:cxn ang="0">
                  <a:pos x="129" y="3"/>
                </a:cxn>
                <a:cxn ang="0">
                  <a:pos x="149" y="14"/>
                </a:cxn>
                <a:cxn ang="0">
                  <a:pos x="167" y="30"/>
                </a:cxn>
                <a:cxn ang="0">
                  <a:pos x="183" y="52"/>
                </a:cxn>
                <a:cxn ang="0">
                  <a:pos x="196" y="78"/>
                </a:cxn>
                <a:cxn ang="0">
                  <a:pos x="206" y="108"/>
                </a:cxn>
                <a:cxn ang="0">
                  <a:pos x="212" y="143"/>
                </a:cxn>
                <a:cxn ang="0">
                  <a:pos x="214" y="179"/>
                </a:cxn>
              </a:cxnLst>
              <a:rect l="0" t="0" r="r" b="b"/>
              <a:pathLst>
                <a:path w="214" h="357">
                  <a:moveTo>
                    <a:pt x="214" y="179"/>
                  </a:moveTo>
                  <a:lnTo>
                    <a:pt x="212" y="214"/>
                  </a:lnTo>
                  <a:lnTo>
                    <a:pt x="206" y="248"/>
                  </a:lnTo>
                  <a:lnTo>
                    <a:pt x="196" y="279"/>
                  </a:lnTo>
                  <a:lnTo>
                    <a:pt x="183" y="305"/>
                  </a:lnTo>
                  <a:lnTo>
                    <a:pt x="167" y="327"/>
                  </a:lnTo>
                  <a:lnTo>
                    <a:pt x="149" y="343"/>
                  </a:lnTo>
                  <a:lnTo>
                    <a:pt x="129" y="354"/>
                  </a:lnTo>
                  <a:lnTo>
                    <a:pt x="107" y="357"/>
                  </a:lnTo>
                  <a:lnTo>
                    <a:pt x="85" y="354"/>
                  </a:lnTo>
                  <a:lnTo>
                    <a:pt x="66" y="343"/>
                  </a:lnTo>
                  <a:lnTo>
                    <a:pt x="47" y="327"/>
                  </a:lnTo>
                  <a:lnTo>
                    <a:pt x="31" y="305"/>
                  </a:lnTo>
                  <a:lnTo>
                    <a:pt x="18" y="279"/>
                  </a:lnTo>
                  <a:lnTo>
                    <a:pt x="8" y="248"/>
                  </a:lnTo>
                  <a:lnTo>
                    <a:pt x="2" y="214"/>
                  </a:lnTo>
                  <a:lnTo>
                    <a:pt x="0" y="179"/>
                  </a:lnTo>
                  <a:lnTo>
                    <a:pt x="2" y="143"/>
                  </a:lnTo>
                  <a:lnTo>
                    <a:pt x="8" y="108"/>
                  </a:lnTo>
                  <a:lnTo>
                    <a:pt x="18" y="78"/>
                  </a:lnTo>
                  <a:lnTo>
                    <a:pt x="31" y="52"/>
                  </a:lnTo>
                  <a:lnTo>
                    <a:pt x="47" y="30"/>
                  </a:lnTo>
                  <a:lnTo>
                    <a:pt x="66" y="14"/>
                  </a:lnTo>
                  <a:lnTo>
                    <a:pt x="85" y="3"/>
                  </a:lnTo>
                  <a:lnTo>
                    <a:pt x="107" y="0"/>
                  </a:lnTo>
                  <a:lnTo>
                    <a:pt x="129" y="3"/>
                  </a:lnTo>
                  <a:lnTo>
                    <a:pt x="149" y="14"/>
                  </a:lnTo>
                  <a:lnTo>
                    <a:pt x="167" y="30"/>
                  </a:lnTo>
                  <a:lnTo>
                    <a:pt x="183" y="52"/>
                  </a:lnTo>
                  <a:lnTo>
                    <a:pt x="196" y="78"/>
                  </a:lnTo>
                  <a:lnTo>
                    <a:pt x="206" y="108"/>
                  </a:lnTo>
                  <a:lnTo>
                    <a:pt x="212" y="143"/>
                  </a:lnTo>
                  <a:lnTo>
                    <a:pt x="214" y="179"/>
                  </a:lnTo>
                  <a:close/>
                </a:path>
              </a:pathLst>
            </a:custGeom>
            <a:solidFill>
              <a:srgbClr val="02054F"/>
            </a:solidFill>
            <a:ln w="9525">
              <a:noFill/>
              <a:round/>
              <a:headEnd/>
              <a:tailEnd/>
            </a:ln>
          </p:spPr>
          <p:txBody>
            <a:bodyPr/>
            <a:lstStyle/>
            <a:p>
              <a:endParaRPr lang="en-US"/>
            </a:p>
          </p:txBody>
        </p:sp>
        <p:sp>
          <p:nvSpPr>
            <p:cNvPr id="22565" name="Freeform 37"/>
            <p:cNvSpPr>
              <a:spLocks/>
            </p:cNvSpPr>
            <p:nvPr/>
          </p:nvSpPr>
          <p:spPr bwMode="auto">
            <a:xfrm>
              <a:off x="5457" y="3587"/>
              <a:ext cx="122" cy="193"/>
            </a:xfrm>
            <a:custGeom>
              <a:avLst/>
              <a:gdLst/>
              <a:ahLst/>
              <a:cxnLst>
                <a:cxn ang="0">
                  <a:pos x="172" y="27"/>
                </a:cxn>
                <a:cxn ang="0">
                  <a:pos x="167" y="40"/>
                </a:cxn>
                <a:cxn ang="0">
                  <a:pos x="174" y="60"/>
                </a:cxn>
                <a:cxn ang="0">
                  <a:pos x="194" y="91"/>
                </a:cxn>
                <a:cxn ang="0">
                  <a:pos x="207" y="128"/>
                </a:cxn>
                <a:cxn ang="0">
                  <a:pos x="214" y="170"/>
                </a:cxn>
                <a:cxn ang="0">
                  <a:pos x="213" y="226"/>
                </a:cxn>
                <a:cxn ang="0">
                  <a:pos x="199" y="284"/>
                </a:cxn>
                <a:cxn ang="0">
                  <a:pos x="174" y="329"/>
                </a:cxn>
                <a:cxn ang="0">
                  <a:pos x="141" y="354"/>
                </a:cxn>
                <a:cxn ang="0">
                  <a:pos x="104" y="354"/>
                </a:cxn>
                <a:cxn ang="0">
                  <a:pos x="70" y="329"/>
                </a:cxn>
                <a:cxn ang="0">
                  <a:pos x="45" y="284"/>
                </a:cxn>
                <a:cxn ang="0">
                  <a:pos x="31" y="226"/>
                </a:cxn>
                <a:cxn ang="0">
                  <a:pos x="31" y="161"/>
                </a:cxn>
                <a:cxn ang="0">
                  <a:pos x="45" y="103"/>
                </a:cxn>
                <a:cxn ang="0">
                  <a:pos x="70" y="58"/>
                </a:cxn>
                <a:cxn ang="0">
                  <a:pos x="104" y="32"/>
                </a:cxn>
                <a:cxn ang="0">
                  <a:pos x="128" y="29"/>
                </a:cxn>
                <a:cxn ang="0">
                  <a:pos x="138" y="31"/>
                </a:cxn>
                <a:cxn ang="0">
                  <a:pos x="149" y="37"/>
                </a:cxn>
                <a:cxn ang="0">
                  <a:pos x="159" y="44"/>
                </a:cxn>
                <a:cxn ang="0">
                  <a:pos x="167" y="40"/>
                </a:cxn>
                <a:cxn ang="0">
                  <a:pos x="172" y="27"/>
                </a:cxn>
                <a:cxn ang="0">
                  <a:pos x="168" y="14"/>
                </a:cxn>
                <a:cxn ang="0">
                  <a:pos x="156" y="8"/>
                </a:cxn>
                <a:cxn ang="0">
                  <a:pos x="143" y="2"/>
                </a:cxn>
                <a:cxn ang="0">
                  <a:pos x="129" y="0"/>
                </a:cxn>
                <a:cxn ang="0">
                  <a:pos x="98" y="3"/>
                </a:cxn>
                <a:cxn ang="0">
                  <a:pos x="54" y="32"/>
                </a:cxn>
                <a:cxn ang="0">
                  <a:pos x="21" y="85"/>
                </a:cxn>
                <a:cxn ang="0">
                  <a:pos x="2" y="154"/>
                </a:cxn>
                <a:cxn ang="0">
                  <a:pos x="2" y="233"/>
                </a:cxn>
                <a:cxn ang="0">
                  <a:pos x="21" y="302"/>
                </a:cxn>
                <a:cxn ang="0">
                  <a:pos x="54" y="354"/>
                </a:cxn>
                <a:cxn ang="0">
                  <a:pos x="98" y="382"/>
                </a:cxn>
                <a:cxn ang="0">
                  <a:pos x="146" y="382"/>
                </a:cxn>
                <a:cxn ang="0">
                  <a:pos x="190" y="354"/>
                </a:cxn>
                <a:cxn ang="0">
                  <a:pos x="224" y="302"/>
                </a:cxn>
                <a:cxn ang="0">
                  <a:pos x="242" y="233"/>
                </a:cxn>
                <a:cxn ang="0">
                  <a:pos x="243" y="165"/>
                </a:cxn>
                <a:cxn ang="0">
                  <a:pos x="233" y="112"/>
                </a:cxn>
                <a:cxn ang="0">
                  <a:pos x="215" y="67"/>
                </a:cxn>
                <a:cxn ang="0">
                  <a:pos x="189" y="31"/>
                </a:cxn>
              </a:cxnLst>
              <a:rect l="0" t="0" r="r" b="b"/>
              <a:pathLst>
                <a:path w="244" h="386">
                  <a:moveTo>
                    <a:pt x="174" y="18"/>
                  </a:moveTo>
                  <a:lnTo>
                    <a:pt x="172" y="27"/>
                  </a:lnTo>
                  <a:lnTo>
                    <a:pt x="169" y="33"/>
                  </a:lnTo>
                  <a:lnTo>
                    <a:pt x="167" y="40"/>
                  </a:lnTo>
                  <a:lnTo>
                    <a:pt x="164" y="48"/>
                  </a:lnTo>
                  <a:lnTo>
                    <a:pt x="174" y="60"/>
                  </a:lnTo>
                  <a:lnTo>
                    <a:pt x="184" y="75"/>
                  </a:lnTo>
                  <a:lnTo>
                    <a:pt x="194" y="91"/>
                  </a:lnTo>
                  <a:lnTo>
                    <a:pt x="201" y="108"/>
                  </a:lnTo>
                  <a:lnTo>
                    <a:pt x="207" y="128"/>
                  </a:lnTo>
                  <a:lnTo>
                    <a:pt x="212" y="149"/>
                  </a:lnTo>
                  <a:lnTo>
                    <a:pt x="214" y="170"/>
                  </a:lnTo>
                  <a:lnTo>
                    <a:pt x="215" y="194"/>
                  </a:lnTo>
                  <a:lnTo>
                    <a:pt x="213" y="226"/>
                  </a:lnTo>
                  <a:lnTo>
                    <a:pt x="207" y="257"/>
                  </a:lnTo>
                  <a:lnTo>
                    <a:pt x="199" y="284"/>
                  </a:lnTo>
                  <a:lnTo>
                    <a:pt x="188" y="309"/>
                  </a:lnTo>
                  <a:lnTo>
                    <a:pt x="174" y="329"/>
                  </a:lnTo>
                  <a:lnTo>
                    <a:pt x="158" y="344"/>
                  </a:lnTo>
                  <a:lnTo>
                    <a:pt x="141" y="354"/>
                  </a:lnTo>
                  <a:lnTo>
                    <a:pt x="122" y="357"/>
                  </a:lnTo>
                  <a:lnTo>
                    <a:pt x="104" y="354"/>
                  </a:lnTo>
                  <a:lnTo>
                    <a:pt x="86" y="344"/>
                  </a:lnTo>
                  <a:lnTo>
                    <a:pt x="70" y="329"/>
                  </a:lnTo>
                  <a:lnTo>
                    <a:pt x="57" y="309"/>
                  </a:lnTo>
                  <a:lnTo>
                    <a:pt x="45" y="284"/>
                  </a:lnTo>
                  <a:lnTo>
                    <a:pt x="37" y="257"/>
                  </a:lnTo>
                  <a:lnTo>
                    <a:pt x="31" y="226"/>
                  </a:lnTo>
                  <a:lnTo>
                    <a:pt x="29" y="194"/>
                  </a:lnTo>
                  <a:lnTo>
                    <a:pt x="31" y="161"/>
                  </a:lnTo>
                  <a:lnTo>
                    <a:pt x="37" y="130"/>
                  </a:lnTo>
                  <a:lnTo>
                    <a:pt x="45" y="103"/>
                  </a:lnTo>
                  <a:lnTo>
                    <a:pt x="57" y="78"/>
                  </a:lnTo>
                  <a:lnTo>
                    <a:pt x="70" y="58"/>
                  </a:lnTo>
                  <a:lnTo>
                    <a:pt x="86" y="43"/>
                  </a:lnTo>
                  <a:lnTo>
                    <a:pt x="104" y="32"/>
                  </a:lnTo>
                  <a:lnTo>
                    <a:pt x="122" y="29"/>
                  </a:lnTo>
                  <a:lnTo>
                    <a:pt x="128" y="29"/>
                  </a:lnTo>
                  <a:lnTo>
                    <a:pt x="134" y="30"/>
                  </a:lnTo>
                  <a:lnTo>
                    <a:pt x="138" y="31"/>
                  </a:lnTo>
                  <a:lnTo>
                    <a:pt x="144" y="33"/>
                  </a:lnTo>
                  <a:lnTo>
                    <a:pt x="149" y="37"/>
                  </a:lnTo>
                  <a:lnTo>
                    <a:pt x="154" y="40"/>
                  </a:lnTo>
                  <a:lnTo>
                    <a:pt x="159" y="44"/>
                  </a:lnTo>
                  <a:lnTo>
                    <a:pt x="164" y="48"/>
                  </a:lnTo>
                  <a:lnTo>
                    <a:pt x="167" y="40"/>
                  </a:lnTo>
                  <a:lnTo>
                    <a:pt x="169" y="33"/>
                  </a:lnTo>
                  <a:lnTo>
                    <a:pt x="172" y="27"/>
                  </a:lnTo>
                  <a:lnTo>
                    <a:pt x="174" y="18"/>
                  </a:lnTo>
                  <a:lnTo>
                    <a:pt x="168" y="14"/>
                  </a:lnTo>
                  <a:lnTo>
                    <a:pt x="161" y="10"/>
                  </a:lnTo>
                  <a:lnTo>
                    <a:pt x="156" y="8"/>
                  </a:lnTo>
                  <a:lnTo>
                    <a:pt x="149" y="5"/>
                  </a:lnTo>
                  <a:lnTo>
                    <a:pt x="143" y="2"/>
                  </a:lnTo>
                  <a:lnTo>
                    <a:pt x="136" y="1"/>
                  </a:lnTo>
                  <a:lnTo>
                    <a:pt x="129" y="0"/>
                  </a:lnTo>
                  <a:lnTo>
                    <a:pt x="122" y="0"/>
                  </a:lnTo>
                  <a:lnTo>
                    <a:pt x="98" y="3"/>
                  </a:lnTo>
                  <a:lnTo>
                    <a:pt x="75" y="15"/>
                  </a:lnTo>
                  <a:lnTo>
                    <a:pt x="54" y="32"/>
                  </a:lnTo>
                  <a:lnTo>
                    <a:pt x="36" y="56"/>
                  </a:lnTo>
                  <a:lnTo>
                    <a:pt x="21" y="85"/>
                  </a:lnTo>
                  <a:lnTo>
                    <a:pt x="9" y="118"/>
                  </a:lnTo>
                  <a:lnTo>
                    <a:pt x="2" y="154"/>
                  </a:lnTo>
                  <a:lnTo>
                    <a:pt x="0" y="194"/>
                  </a:lnTo>
                  <a:lnTo>
                    <a:pt x="2" y="233"/>
                  </a:lnTo>
                  <a:lnTo>
                    <a:pt x="9" y="270"/>
                  </a:lnTo>
                  <a:lnTo>
                    <a:pt x="21" y="302"/>
                  </a:lnTo>
                  <a:lnTo>
                    <a:pt x="36" y="331"/>
                  </a:lnTo>
                  <a:lnTo>
                    <a:pt x="54" y="354"/>
                  </a:lnTo>
                  <a:lnTo>
                    <a:pt x="75" y="371"/>
                  </a:lnTo>
                  <a:lnTo>
                    <a:pt x="98" y="382"/>
                  </a:lnTo>
                  <a:lnTo>
                    <a:pt x="122" y="386"/>
                  </a:lnTo>
                  <a:lnTo>
                    <a:pt x="146" y="382"/>
                  </a:lnTo>
                  <a:lnTo>
                    <a:pt x="169" y="371"/>
                  </a:lnTo>
                  <a:lnTo>
                    <a:pt x="190" y="354"/>
                  </a:lnTo>
                  <a:lnTo>
                    <a:pt x="209" y="331"/>
                  </a:lnTo>
                  <a:lnTo>
                    <a:pt x="224" y="302"/>
                  </a:lnTo>
                  <a:lnTo>
                    <a:pt x="235" y="270"/>
                  </a:lnTo>
                  <a:lnTo>
                    <a:pt x="242" y="233"/>
                  </a:lnTo>
                  <a:lnTo>
                    <a:pt x="244" y="194"/>
                  </a:lnTo>
                  <a:lnTo>
                    <a:pt x="243" y="165"/>
                  </a:lnTo>
                  <a:lnTo>
                    <a:pt x="240" y="137"/>
                  </a:lnTo>
                  <a:lnTo>
                    <a:pt x="233" y="112"/>
                  </a:lnTo>
                  <a:lnTo>
                    <a:pt x="225" y="89"/>
                  </a:lnTo>
                  <a:lnTo>
                    <a:pt x="215" y="67"/>
                  </a:lnTo>
                  <a:lnTo>
                    <a:pt x="203" y="48"/>
                  </a:lnTo>
                  <a:lnTo>
                    <a:pt x="189" y="31"/>
                  </a:lnTo>
                  <a:lnTo>
                    <a:pt x="174" y="18"/>
                  </a:lnTo>
                  <a:close/>
                </a:path>
              </a:pathLst>
            </a:custGeom>
            <a:solidFill>
              <a:srgbClr val="000000"/>
            </a:solidFill>
            <a:ln w="9525">
              <a:noFill/>
              <a:round/>
              <a:headEnd/>
              <a:tailEnd/>
            </a:ln>
          </p:spPr>
          <p:txBody>
            <a:bodyPr/>
            <a:lstStyle/>
            <a:p>
              <a:endParaRPr lang="en-US"/>
            </a:p>
          </p:txBody>
        </p:sp>
        <p:sp>
          <p:nvSpPr>
            <p:cNvPr id="22566" name="Rectangle 38"/>
            <p:cNvSpPr>
              <a:spLocks noChangeArrowheads="1"/>
            </p:cNvSpPr>
            <p:nvPr/>
          </p:nvSpPr>
          <p:spPr bwMode="auto">
            <a:xfrm>
              <a:off x="4938" y="3750"/>
              <a:ext cx="59" cy="533"/>
            </a:xfrm>
            <a:prstGeom prst="rect">
              <a:avLst/>
            </a:prstGeom>
            <a:solidFill>
              <a:srgbClr val="000000"/>
            </a:solidFill>
            <a:ln w="9525">
              <a:noFill/>
              <a:miter lim="800000"/>
              <a:headEnd/>
              <a:tailEnd/>
            </a:ln>
          </p:spPr>
          <p:txBody>
            <a:bodyPr/>
            <a:lstStyle/>
            <a:p>
              <a:endParaRPr lang="en-US"/>
            </a:p>
          </p:txBody>
        </p:sp>
        <p:sp>
          <p:nvSpPr>
            <p:cNvPr id="22567" name="Rectangle 39"/>
            <p:cNvSpPr>
              <a:spLocks noChangeArrowheads="1"/>
            </p:cNvSpPr>
            <p:nvPr/>
          </p:nvSpPr>
          <p:spPr bwMode="auto">
            <a:xfrm>
              <a:off x="4954" y="3759"/>
              <a:ext cx="27" cy="514"/>
            </a:xfrm>
            <a:prstGeom prst="rect">
              <a:avLst/>
            </a:prstGeom>
            <a:solidFill>
              <a:srgbClr val="B2B2B2"/>
            </a:solidFill>
            <a:ln w="9525">
              <a:noFill/>
              <a:miter lim="800000"/>
              <a:headEnd/>
              <a:tailEnd/>
            </a:ln>
          </p:spPr>
          <p:txBody>
            <a:bodyPr/>
            <a:lstStyle/>
            <a:p>
              <a:endParaRPr lang="en-US"/>
            </a:p>
          </p:txBody>
        </p:sp>
        <p:sp>
          <p:nvSpPr>
            <p:cNvPr id="22568" name="Freeform 40"/>
            <p:cNvSpPr>
              <a:spLocks/>
            </p:cNvSpPr>
            <p:nvPr/>
          </p:nvSpPr>
          <p:spPr bwMode="auto">
            <a:xfrm>
              <a:off x="4864" y="3588"/>
              <a:ext cx="236" cy="186"/>
            </a:xfrm>
            <a:custGeom>
              <a:avLst/>
              <a:gdLst/>
              <a:ahLst/>
              <a:cxnLst>
                <a:cxn ang="0">
                  <a:pos x="44" y="270"/>
                </a:cxn>
                <a:cxn ang="0">
                  <a:pos x="58" y="288"/>
                </a:cxn>
                <a:cxn ang="0">
                  <a:pos x="73" y="305"/>
                </a:cxn>
                <a:cxn ang="0">
                  <a:pos x="91" y="321"/>
                </a:cxn>
                <a:cxn ang="0">
                  <a:pos x="110" y="335"/>
                </a:cxn>
                <a:cxn ang="0">
                  <a:pos x="131" y="347"/>
                </a:cxn>
                <a:cxn ang="0">
                  <a:pos x="153" y="357"/>
                </a:cxn>
                <a:cxn ang="0">
                  <a:pos x="176" y="365"/>
                </a:cxn>
                <a:cxn ang="0">
                  <a:pos x="201" y="371"/>
                </a:cxn>
                <a:cxn ang="0">
                  <a:pos x="202" y="371"/>
                </a:cxn>
                <a:cxn ang="0">
                  <a:pos x="203" y="371"/>
                </a:cxn>
                <a:cxn ang="0">
                  <a:pos x="203" y="371"/>
                </a:cxn>
                <a:cxn ang="0">
                  <a:pos x="205" y="371"/>
                </a:cxn>
                <a:cxn ang="0">
                  <a:pos x="221" y="372"/>
                </a:cxn>
                <a:cxn ang="0">
                  <a:pos x="237" y="373"/>
                </a:cxn>
                <a:cxn ang="0">
                  <a:pos x="255" y="373"/>
                </a:cxn>
                <a:cxn ang="0">
                  <a:pos x="275" y="372"/>
                </a:cxn>
                <a:cxn ang="0">
                  <a:pos x="296" y="370"/>
                </a:cxn>
                <a:cxn ang="0">
                  <a:pos x="315" y="365"/>
                </a:cxn>
                <a:cxn ang="0">
                  <a:pos x="336" y="359"/>
                </a:cxn>
                <a:cxn ang="0">
                  <a:pos x="356" y="353"/>
                </a:cxn>
                <a:cxn ang="0">
                  <a:pos x="375" y="343"/>
                </a:cxn>
                <a:cxn ang="0">
                  <a:pos x="395" y="333"/>
                </a:cxn>
                <a:cxn ang="0">
                  <a:pos x="412" y="319"/>
                </a:cxn>
                <a:cxn ang="0">
                  <a:pos x="428" y="304"/>
                </a:cxn>
                <a:cxn ang="0">
                  <a:pos x="442" y="287"/>
                </a:cxn>
                <a:cxn ang="0">
                  <a:pos x="455" y="266"/>
                </a:cxn>
                <a:cxn ang="0">
                  <a:pos x="465" y="243"/>
                </a:cxn>
                <a:cxn ang="0">
                  <a:pos x="472" y="218"/>
                </a:cxn>
                <a:cxn ang="0">
                  <a:pos x="358" y="193"/>
                </a:cxn>
                <a:cxn ang="0">
                  <a:pos x="347" y="217"/>
                </a:cxn>
                <a:cxn ang="0">
                  <a:pos x="331" y="234"/>
                </a:cxn>
                <a:cxn ang="0">
                  <a:pos x="312" y="247"/>
                </a:cxn>
                <a:cxn ang="0">
                  <a:pos x="289" y="254"/>
                </a:cxn>
                <a:cxn ang="0">
                  <a:pos x="267" y="257"/>
                </a:cxn>
                <a:cxn ang="0">
                  <a:pos x="247" y="258"/>
                </a:cxn>
                <a:cxn ang="0">
                  <a:pos x="231" y="258"/>
                </a:cxn>
                <a:cxn ang="0">
                  <a:pos x="222" y="257"/>
                </a:cxn>
                <a:cxn ang="0">
                  <a:pos x="209" y="254"/>
                </a:cxn>
                <a:cxn ang="0">
                  <a:pos x="197" y="249"/>
                </a:cxn>
                <a:cxn ang="0">
                  <a:pos x="186" y="244"/>
                </a:cxn>
                <a:cxn ang="0">
                  <a:pos x="176" y="239"/>
                </a:cxn>
                <a:cxn ang="0">
                  <a:pos x="165" y="232"/>
                </a:cxn>
                <a:cxn ang="0">
                  <a:pos x="157" y="225"/>
                </a:cxn>
                <a:cxn ang="0">
                  <a:pos x="149" y="217"/>
                </a:cxn>
                <a:cxn ang="0">
                  <a:pos x="142" y="207"/>
                </a:cxn>
                <a:cxn ang="0">
                  <a:pos x="130" y="182"/>
                </a:cxn>
                <a:cxn ang="0">
                  <a:pos x="123" y="155"/>
                </a:cxn>
                <a:cxn ang="0">
                  <a:pos x="118" y="127"/>
                </a:cxn>
                <a:cxn ang="0">
                  <a:pos x="117" y="99"/>
                </a:cxn>
                <a:cxn ang="0">
                  <a:pos x="118" y="77"/>
                </a:cxn>
                <a:cxn ang="0">
                  <a:pos x="119" y="57"/>
                </a:cxn>
                <a:cxn ang="0">
                  <a:pos x="123" y="41"/>
                </a:cxn>
                <a:cxn ang="0">
                  <a:pos x="125" y="28"/>
                </a:cxn>
                <a:cxn ang="0">
                  <a:pos x="11" y="0"/>
                </a:cxn>
                <a:cxn ang="0">
                  <a:pos x="9" y="12"/>
                </a:cxn>
                <a:cxn ang="0">
                  <a:pos x="4" y="34"/>
                </a:cxn>
                <a:cxn ang="0">
                  <a:pos x="1" y="64"/>
                </a:cxn>
                <a:cxn ang="0">
                  <a:pos x="0" y="100"/>
                </a:cxn>
                <a:cxn ang="0">
                  <a:pos x="2" y="141"/>
                </a:cxn>
                <a:cxn ang="0">
                  <a:pos x="9" y="184"/>
                </a:cxn>
                <a:cxn ang="0">
                  <a:pos x="23" y="228"/>
                </a:cxn>
                <a:cxn ang="0">
                  <a:pos x="44" y="270"/>
                </a:cxn>
              </a:cxnLst>
              <a:rect l="0" t="0" r="r" b="b"/>
              <a:pathLst>
                <a:path w="472" h="373">
                  <a:moveTo>
                    <a:pt x="44" y="270"/>
                  </a:moveTo>
                  <a:lnTo>
                    <a:pt x="58" y="288"/>
                  </a:lnTo>
                  <a:lnTo>
                    <a:pt x="73" y="305"/>
                  </a:lnTo>
                  <a:lnTo>
                    <a:pt x="91" y="321"/>
                  </a:lnTo>
                  <a:lnTo>
                    <a:pt x="110" y="335"/>
                  </a:lnTo>
                  <a:lnTo>
                    <a:pt x="131" y="347"/>
                  </a:lnTo>
                  <a:lnTo>
                    <a:pt x="153" y="357"/>
                  </a:lnTo>
                  <a:lnTo>
                    <a:pt x="176" y="365"/>
                  </a:lnTo>
                  <a:lnTo>
                    <a:pt x="201" y="371"/>
                  </a:lnTo>
                  <a:lnTo>
                    <a:pt x="202" y="371"/>
                  </a:lnTo>
                  <a:lnTo>
                    <a:pt x="203" y="371"/>
                  </a:lnTo>
                  <a:lnTo>
                    <a:pt x="203" y="371"/>
                  </a:lnTo>
                  <a:lnTo>
                    <a:pt x="205" y="371"/>
                  </a:lnTo>
                  <a:lnTo>
                    <a:pt x="221" y="372"/>
                  </a:lnTo>
                  <a:lnTo>
                    <a:pt x="237" y="373"/>
                  </a:lnTo>
                  <a:lnTo>
                    <a:pt x="255" y="373"/>
                  </a:lnTo>
                  <a:lnTo>
                    <a:pt x="275" y="372"/>
                  </a:lnTo>
                  <a:lnTo>
                    <a:pt x="296" y="370"/>
                  </a:lnTo>
                  <a:lnTo>
                    <a:pt x="315" y="365"/>
                  </a:lnTo>
                  <a:lnTo>
                    <a:pt x="336" y="359"/>
                  </a:lnTo>
                  <a:lnTo>
                    <a:pt x="356" y="353"/>
                  </a:lnTo>
                  <a:lnTo>
                    <a:pt x="375" y="343"/>
                  </a:lnTo>
                  <a:lnTo>
                    <a:pt x="395" y="333"/>
                  </a:lnTo>
                  <a:lnTo>
                    <a:pt x="412" y="319"/>
                  </a:lnTo>
                  <a:lnTo>
                    <a:pt x="428" y="304"/>
                  </a:lnTo>
                  <a:lnTo>
                    <a:pt x="442" y="287"/>
                  </a:lnTo>
                  <a:lnTo>
                    <a:pt x="455" y="266"/>
                  </a:lnTo>
                  <a:lnTo>
                    <a:pt x="465" y="243"/>
                  </a:lnTo>
                  <a:lnTo>
                    <a:pt x="472" y="218"/>
                  </a:lnTo>
                  <a:lnTo>
                    <a:pt x="358" y="193"/>
                  </a:lnTo>
                  <a:lnTo>
                    <a:pt x="347" y="217"/>
                  </a:lnTo>
                  <a:lnTo>
                    <a:pt x="331" y="234"/>
                  </a:lnTo>
                  <a:lnTo>
                    <a:pt x="312" y="247"/>
                  </a:lnTo>
                  <a:lnTo>
                    <a:pt x="289" y="254"/>
                  </a:lnTo>
                  <a:lnTo>
                    <a:pt x="267" y="257"/>
                  </a:lnTo>
                  <a:lnTo>
                    <a:pt x="247" y="258"/>
                  </a:lnTo>
                  <a:lnTo>
                    <a:pt x="231" y="258"/>
                  </a:lnTo>
                  <a:lnTo>
                    <a:pt x="222" y="257"/>
                  </a:lnTo>
                  <a:lnTo>
                    <a:pt x="209" y="254"/>
                  </a:lnTo>
                  <a:lnTo>
                    <a:pt x="197" y="249"/>
                  </a:lnTo>
                  <a:lnTo>
                    <a:pt x="186" y="244"/>
                  </a:lnTo>
                  <a:lnTo>
                    <a:pt x="176" y="239"/>
                  </a:lnTo>
                  <a:lnTo>
                    <a:pt x="165" y="232"/>
                  </a:lnTo>
                  <a:lnTo>
                    <a:pt x="157" y="225"/>
                  </a:lnTo>
                  <a:lnTo>
                    <a:pt x="149" y="217"/>
                  </a:lnTo>
                  <a:lnTo>
                    <a:pt x="142" y="207"/>
                  </a:lnTo>
                  <a:lnTo>
                    <a:pt x="130" y="182"/>
                  </a:lnTo>
                  <a:lnTo>
                    <a:pt x="123" y="155"/>
                  </a:lnTo>
                  <a:lnTo>
                    <a:pt x="118" y="127"/>
                  </a:lnTo>
                  <a:lnTo>
                    <a:pt x="117" y="99"/>
                  </a:lnTo>
                  <a:lnTo>
                    <a:pt x="118" y="77"/>
                  </a:lnTo>
                  <a:lnTo>
                    <a:pt x="119" y="57"/>
                  </a:lnTo>
                  <a:lnTo>
                    <a:pt x="123" y="41"/>
                  </a:lnTo>
                  <a:lnTo>
                    <a:pt x="125" y="28"/>
                  </a:lnTo>
                  <a:lnTo>
                    <a:pt x="11" y="0"/>
                  </a:lnTo>
                  <a:lnTo>
                    <a:pt x="9" y="12"/>
                  </a:lnTo>
                  <a:lnTo>
                    <a:pt x="4" y="34"/>
                  </a:lnTo>
                  <a:lnTo>
                    <a:pt x="1" y="64"/>
                  </a:lnTo>
                  <a:lnTo>
                    <a:pt x="0" y="100"/>
                  </a:lnTo>
                  <a:lnTo>
                    <a:pt x="2" y="141"/>
                  </a:lnTo>
                  <a:lnTo>
                    <a:pt x="9" y="184"/>
                  </a:lnTo>
                  <a:lnTo>
                    <a:pt x="23" y="228"/>
                  </a:lnTo>
                  <a:lnTo>
                    <a:pt x="44" y="270"/>
                  </a:lnTo>
                  <a:close/>
                </a:path>
              </a:pathLst>
            </a:custGeom>
            <a:solidFill>
              <a:srgbClr val="B2B2B2"/>
            </a:solidFill>
            <a:ln w="9525">
              <a:noFill/>
              <a:round/>
              <a:headEnd/>
              <a:tailEnd/>
            </a:ln>
          </p:spPr>
          <p:txBody>
            <a:bodyPr/>
            <a:lstStyle/>
            <a:p>
              <a:endParaRPr lang="en-US"/>
            </a:p>
          </p:txBody>
        </p:sp>
        <p:sp>
          <p:nvSpPr>
            <p:cNvPr id="22569" name="Freeform 41"/>
            <p:cNvSpPr>
              <a:spLocks/>
            </p:cNvSpPr>
            <p:nvPr/>
          </p:nvSpPr>
          <p:spPr bwMode="auto">
            <a:xfrm>
              <a:off x="4857" y="3578"/>
              <a:ext cx="252" cy="204"/>
            </a:xfrm>
            <a:custGeom>
              <a:avLst/>
              <a:gdLst/>
              <a:ahLst/>
              <a:cxnLst>
                <a:cxn ang="0">
                  <a:pos x="419" y="213"/>
                </a:cxn>
                <a:cxn ang="0">
                  <a:pos x="412" y="227"/>
                </a:cxn>
                <a:cxn ang="0">
                  <a:pos x="418" y="235"/>
                </a:cxn>
                <a:cxn ang="0">
                  <a:pos x="434" y="238"/>
                </a:cxn>
                <a:cxn ang="0">
                  <a:pos x="449" y="242"/>
                </a:cxn>
                <a:cxn ang="0">
                  <a:pos x="462" y="245"/>
                </a:cxn>
                <a:cxn ang="0">
                  <a:pos x="459" y="268"/>
                </a:cxn>
                <a:cxn ang="0">
                  <a:pos x="437" y="304"/>
                </a:cxn>
                <a:cxn ang="0">
                  <a:pos x="409" y="331"/>
                </a:cxn>
                <a:cxn ang="0">
                  <a:pos x="375" y="352"/>
                </a:cxn>
                <a:cxn ang="0">
                  <a:pos x="338" y="366"/>
                </a:cxn>
                <a:cxn ang="0">
                  <a:pos x="303" y="374"/>
                </a:cxn>
                <a:cxn ang="0">
                  <a:pos x="267" y="377"/>
                </a:cxn>
                <a:cxn ang="0">
                  <a:pos x="235" y="376"/>
                </a:cxn>
                <a:cxn ang="0">
                  <a:pos x="219" y="374"/>
                </a:cxn>
                <a:cxn ang="0">
                  <a:pos x="173" y="361"/>
                </a:cxn>
                <a:cxn ang="0">
                  <a:pos x="132" y="341"/>
                </a:cxn>
                <a:cxn ang="0">
                  <a:pos x="98" y="313"/>
                </a:cxn>
                <a:cxn ang="0">
                  <a:pos x="70" y="280"/>
                </a:cxn>
                <a:cxn ang="0">
                  <a:pos x="50" y="239"/>
                </a:cxn>
                <a:cxn ang="0">
                  <a:pos x="38" y="198"/>
                </a:cxn>
                <a:cxn ang="0">
                  <a:pos x="31" y="156"/>
                </a:cxn>
                <a:cxn ang="0">
                  <a:pos x="29" y="117"/>
                </a:cxn>
                <a:cxn ang="0">
                  <a:pos x="31" y="70"/>
                </a:cxn>
                <a:cxn ang="0">
                  <a:pos x="37" y="35"/>
                </a:cxn>
                <a:cxn ang="0">
                  <a:pos x="47" y="38"/>
                </a:cxn>
                <a:cxn ang="0">
                  <a:pos x="61" y="41"/>
                </a:cxn>
                <a:cxn ang="0">
                  <a:pos x="76" y="45"/>
                </a:cxn>
                <a:cxn ang="0">
                  <a:pos x="91" y="49"/>
                </a:cxn>
                <a:cxn ang="0">
                  <a:pos x="91" y="34"/>
                </a:cxn>
                <a:cxn ang="0">
                  <a:pos x="91" y="19"/>
                </a:cxn>
                <a:cxn ang="0">
                  <a:pos x="10" y="15"/>
                </a:cxn>
                <a:cxn ang="0">
                  <a:pos x="4" y="49"/>
                </a:cxn>
                <a:cxn ang="0">
                  <a:pos x="0" y="118"/>
                </a:cxn>
                <a:cxn ang="0">
                  <a:pos x="9" y="206"/>
                </a:cxn>
                <a:cxn ang="0">
                  <a:pos x="46" y="296"/>
                </a:cxn>
                <a:cxn ang="0">
                  <a:pos x="77" y="334"/>
                </a:cxn>
                <a:cxn ang="0">
                  <a:pos x="116" y="365"/>
                </a:cxn>
                <a:cxn ang="0">
                  <a:pos x="161" y="388"/>
                </a:cxn>
                <a:cxn ang="0">
                  <a:pos x="213" y="403"/>
                </a:cxn>
                <a:cxn ang="0">
                  <a:pos x="215" y="403"/>
                </a:cxn>
                <a:cxn ang="0">
                  <a:pos x="217" y="404"/>
                </a:cxn>
                <a:cxn ang="0">
                  <a:pos x="252" y="406"/>
                </a:cxn>
                <a:cxn ang="0">
                  <a:pos x="292" y="404"/>
                </a:cxn>
                <a:cxn ang="0">
                  <a:pos x="335" y="397"/>
                </a:cxn>
                <a:cxn ang="0">
                  <a:pos x="378" y="383"/>
                </a:cxn>
                <a:cxn ang="0">
                  <a:pos x="418" y="361"/>
                </a:cxn>
                <a:cxn ang="0">
                  <a:pos x="454" y="331"/>
                </a:cxn>
                <a:cxn ang="0">
                  <a:pos x="482" y="290"/>
                </a:cxn>
                <a:cxn ang="0">
                  <a:pos x="501" y="238"/>
                </a:cxn>
                <a:cxn ang="0">
                  <a:pos x="423" y="206"/>
                </a:cxn>
              </a:cxnLst>
              <a:rect l="0" t="0" r="r" b="b"/>
              <a:pathLst>
                <a:path w="504" h="406">
                  <a:moveTo>
                    <a:pt x="423" y="206"/>
                  </a:moveTo>
                  <a:lnTo>
                    <a:pt x="419" y="213"/>
                  </a:lnTo>
                  <a:lnTo>
                    <a:pt x="416" y="220"/>
                  </a:lnTo>
                  <a:lnTo>
                    <a:pt x="412" y="227"/>
                  </a:lnTo>
                  <a:lnTo>
                    <a:pt x="410" y="234"/>
                  </a:lnTo>
                  <a:lnTo>
                    <a:pt x="418" y="235"/>
                  </a:lnTo>
                  <a:lnTo>
                    <a:pt x="426" y="237"/>
                  </a:lnTo>
                  <a:lnTo>
                    <a:pt x="434" y="238"/>
                  </a:lnTo>
                  <a:lnTo>
                    <a:pt x="442" y="240"/>
                  </a:lnTo>
                  <a:lnTo>
                    <a:pt x="449" y="242"/>
                  </a:lnTo>
                  <a:lnTo>
                    <a:pt x="456" y="244"/>
                  </a:lnTo>
                  <a:lnTo>
                    <a:pt x="462" y="245"/>
                  </a:lnTo>
                  <a:lnTo>
                    <a:pt x="467" y="246"/>
                  </a:lnTo>
                  <a:lnTo>
                    <a:pt x="459" y="268"/>
                  </a:lnTo>
                  <a:lnTo>
                    <a:pt x="449" y="287"/>
                  </a:lnTo>
                  <a:lnTo>
                    <a:pt x="437" y="304"/>
                  </a:lnTo>
                  <a:lnTo>
                    <a:pt x="424" y="319"/>
                  </a:lnTo>
                  <a:lnTo>
                    <a:pt x="409" y="331"/>
                  </a:lnTo>
                  <a:lnTo>
                    <a:pt x="393" y="343"/>
                  </a:lnTo>
                  <a:lnTo>
                    <a:pt x="375" y="352"/>
                  </a:lnTo>
                  <a:lnTo>
                    <a:pt x="357" y="359"/>
                  </a:lnTo>
                  <a:lnTo>
                    <a:pt x="338" y="366"/>
                  </a:lnTo>
                  <a:lnTo>
                    <a:pt x="321" y="371"/>
                  </a:lnTo>
                  <a:lnTo>
                    <a:pt x="303" y="374"/>
                  </a:lnTo>
                  <a:lnTo>
                    <a:pt x="284" y="376"/>
                  </a:lnTo>
                  <a:lnTo>
                    <a:pt x="267" y="377"/>
                  </a:lnTo>
                  <a:lnTo>
                    <a:pt x="251" y="377"/>
                  </a:lnTo>
                  <a:lnTo>
                    <a:pt x="235" y="376"/>
                  </a:lnTo>
                  <a:lnTo>
                    <a:pt x="221" y="375"/>
                  </a:lnTo>
                  <a:lnTo>
                    <a:pt x="219" y="374"/>
                  </a:lnTo>
                  <a:lnTo>
                    <a:pt x="194" y="368"/>
                  </a:lnTo>
                  <a:lnTo>
                    <a:pt x="173" y="361"/>
                  </a:lnTo>
                  <a:lnTo>
                    <a:pt x="152" y="352"/>
                  </a:lnTo>
                  <a:lnTo>
                    <a:pt x="132" y="341"/>
                  </a:lnTo>
                  <a:lnTo>
                    <a:pt x="114" y="328"/>
                  </a:lnTo>
                  <a:lnTo>
                    <a:pt x="98" y="313"/>
                  </a:lnTo>
                  <a:lnTo>
                    <a:pt x="83" y="297"/>
                  </a:lnTo>
                  <a:lnTo>
                    <a:pt x="70" y="280"/>
                  </a:lnTo>
                  <a:lnTo>
                    <a:pt x="58" y="260"/>
                  </a:lnTo>
                  <a:lnTo>
                    <a:pt x="50" y="239"/>
                  </a:lnTo>
                  <a:lnTo>
                    <a:pt x="42" y="219"/>
                  </a:lnTo>
                  <a:lnTo>
                    <a:pt x="38" y="198"/>
                  </a:lnTo>
                  <a:lnTo>
                    <a:pt x="33" y="177"/>
                  </a:lnTo>
                  <a:lnTo>
                    <a:pt x="31" y="156"/>
                  </a:lnTo>
                  <a:lnTo>
                    <a:pt x="29" y="137"/>
                  </a:lnTo>
                  <a:lnTo>
                    <a:pt x="29" y="117"/>
                  </a:lnTo>
                  <a:lnTo>
                    <a:pt x="30" y="92"/>
                  </a:lnTo>
                  <a:lnTo>
                    <a:pt x="31" y="70"/>
                  </a:lnTo>
                  <a:lnTo>
                    <a:pt x="34" y="50"/>
                  </a:lnTo>
                  <a:lnTo>
                    <a:pt x="37" y="35"/>
                  </a:lnTo>
                  <a:lnTo>
                    <a:pt x="41" y="37"/>
                  </a:lnTo>
                  <a:lnTo>
                    <a:pt x="47" y="38"/>
                  </a:lnTo>
                  <a:lnTo>
                    <a:pt x="54" y="40"/>
                  </a:lnTo>
                  <a:lnTo>
                    <a:pt x="61" y="41"/>
                  </a:lnTo>
                  <a:lnTo>
                    <a:pt x="68" y="44"/>
                  </a:lnTo>
                  <a:lnTo>
                    <a:pt x="76" y="45"/>
                  </a:lnTo>
                  <a:lnTo>
                    <a:pt x="84" y="47"/>
                  </a:lnTo>
                  <a:lnTo>
                    <a:pt x="91" y="49"/>
                  </a:lnTo>
                  <a:lnTo>
                    <a:pt x="91" y="41"/>
                  </a:lnTo>
                  <a:lnTo>
                    <a:pt x="91" y="34"/>
                  </a:lnTo>
                  <a:lnTo>
                    <a:pt x="91" y="26"/>
                  </a:lnTo>
                  <a:lnTo>
                    <a:pt x="91" y="19"/>
                  </a:lnTo>
                  <a:lnTo>
                    <a:pt x="14" y="0"/>
                  </a:lnTo>
                  <a:lnTo>
                    <a:pt x="10" y="15"/>
                  </a:lnTo>
                  <a:lnTo>
                    <a:pt x="8" y="26"/>
                  </a:lnTo>
                  <a:lnTo>
                    <a:pt x="4" y="49"/>
                  </a:lnTo>
                  <a:lnTo>
                    <a:pt x="1" y="80"/>
                  </a:lnTo>
                  <a:lnTo>
                    <a:pt x="0" y="118"/>
                  </a:lnTo>
                  <a:lnTo>
                    <a:pt x="2" y="161"/>
                  </a:lnTo>
                  <a:lnTo>
                    <a:pt x="9" y="206"/>
                  </a:lnTo>
                  <a:lnTo>
                    <a:pt x="23" y="252"/>
                  </a:lnTo>
                  <a:lnTo>
                    <a:pt x="46" y="296"/>
                  </a:lnTo>
                  <a:lnTo>
                    <a:pt x="61" y="315"/>
                  </a:lnTo>
                  <a:lnTo>
                    <a:pt x="77" y="334"/>
                  </a:lnTo>
                  <a:lnTo>
                    <a:pt x="95" y="350"/>
                  </a:lnTo>
                  <a:lnTo>
                    <a:pt x="116" y="365"/>
                  </a:lnTo>
                  <a:lnTo>
                    <a:pt x="138" y="377"/>
                  </a:lnTo>
                  <a:lnTo>
                    <a:pt x="161" y="388"/>
                  </a:lnTo>
                  <a:lnTo>
                    <a:pt x="186" y="397"/>
                  </a:lnTo>
                  <a:lnTo>
                    <a:pt x="213" y="403"/>
                  </a:lnTo>
                  <a:lnTo>
                    <a:pt x="214" y="403"/>
                  </a:lnTo>
                  <a:lnTo>
                    <a:pt x="215" y="403"/>
                  </a:lnTo>
                  <a:lnTo>
                    <a:pt x="216" y="404"/>
                  </a:lnTo>
                  <a:lnTo>
                    <a:pt x="217" y="404"/>
                  </a:lnTo>
                  <a:lnTo>
                    <a:pt x="234" y="405"/>
                  </a:lnTo>
                  <a:lnTo>
                    <a:pt x="252" y="406"/>
                  </a:lnTo>
                  <a:lnTo>
                    <a:pt x="272" y="406"/>
                  </a:lnTo>
                  <a:lnTo>
                    <a:pt x="292" y="404"/>
                  </a:lnTo>
                  <a:lnTo>
                    <a:pt x="313" y="402"/>
                  </a:lnTo>
                  <a:lnTo>
                    <a:pt x="335" y="397"/>
                  </a:lnTo>
                  <a:lnTo>
                    <a:pt x="356" y="391"/>
                  </a:lnTo>
                  <a:lnTo>
                    <a:pt x="378" y="383"/>
                  </a:lnTo>
                  <a:lnTo>
                    <a:pt x="398" y="374"/>
                  </a:lnTo>
                  <a:lnTo>
                    <a:pt x="418" y="361"/>
                  </a:lnTo>
                  <a:lnTo>
                    <a:pt x="436" y="348"/>
                  </a:lnTo>
                  <a:lnTo>
                    <a:pt x="454" y="331"/>
                  </a:lnTo>
                  <a:lnTo>
                    <a:pt x="469" y="312"/>
                  </a:lnTo>
                  <a:lnTo>
                    <a:pt x="482" y="290"/>
                  </a:lnTo>
                  <a:lnTo>
                    <a:pt x="493" y="266"/>
                  </a:lnTo>
                  <a:lnTo>
                    <a:pt x="501" y="238"/>
                  </a:lnTo>
                  <a:lnTo>
                    <a:pt x="504" y="224"/>
                  </a:lnTo>
                  <a:lnTo>
                    <a:pt x="423" y="206"/>
                  </a:lnTo>
                  <a:close/>
                </a:path>
              </a:pathLst>
            </a:custGeom>
            <a:solidFill>
              <a:srgbClr val="000000"/>
            </a:solidFill>
            <a:ln w="9525">
              <a:noFill/>
              <a:round/>
              <a:headEnd/>
              <a:tailEnd/>
            </a:ln>
          </p:spPr>
          <p:txBody>
            <a:bodyPr/>
            <a:lstStyle/>
            <a:p>
              <a:endParaRPr lang="en-US"/>
            </a:p>
          </p:txBody>
        </p:sp>
        <p:sp>
          <p:nvSpPr>
            <p:cNvPr id="22570" name="Freeform 42"/>
            <p:cNvSpPr>
              <a:spLocks/>
            </p:cNvSpPr>
            <p:nvPr/>
          </p:nvSpPr>
          <p:spPr bwMode="auto">
            <a:xfrm>
              <a:off x="4902" y="3588"/>
              <a:ext cx="166" cy="135"/>
            </a:xfrm>
            <a:custGeom>
              <a:avLst/>
              <a:gdLst/>
              <a:ahLst/>
              <a:cxnLst>
                <a:cxn ang="0">
                  <a:pos x="30" y="50"/>
                </a:cxn>
                <a:cxn ang="0">
                  <a:pos x="26" y="81"/>
                </a:cxn>
                <a:cxn ang="0">
                  <a:pos x="27" y="125"/>
                </a:cxn>
                <a:cxn ang="0">
                  <a:pos x="40" y="185"/>
                </a:cxn>
                <a:cxn ang="0">
                  <a:pos x="61" y="224"/>
                </a:cxn>
                <a:cxn ang="0">
                  <a:pos x="79" y="242"/>
                </a:cxn>
                <a:cxn ang="0">
                  <a:pos x="101" y="256"/>
                </a:cxn>
                <a:cxn ang="0">
                  <a:pos x="128" y="266"/>
                </a:cxn>
                <a:cxn ang="0">
                  <a:pos x="152" y="271"/>
                </a:cxn>
                <a:cxn ang="0">
                  <a:pos x="188" y="270"/>
                </a:cxn>
                <a:cxn ang="0">
                  <a:pos x="235" y="259"/>
                </a:cxn>
                <a:cxn ang="0">
                  <a:pos x="276" y="232"/>
                </a:cxn>
                <a:cxn ang="0">
                  <a:pos x="295" y="210"/>
                </a:cxn>
                <a:cxn ang="0">
                  <a:pos x="310" y="213"/>
                </a:cxn>
                <a:cxn ang="0">
                  <a:pos x="321" y="208"/>
                </a:cxn>
                <a:cxn ang="0">
                  <a:pos x="328" y="194"/>
                </a:cxn>
                <a:cxn ang="0">
                  <a:pos x="269" y="174"/>
                </a:cxn>
                <a:cxn ang="0">
                  <a:pos x="258" y="209"/>
                </a:cxn>
                <a:cxn ang="0">
                  <a:pos x="226" y="233"/>
                </a:cxn>
                <a:cxn ang="0">
                  <a:pos x="186" y="241"/>
                </a:cxn>
                <a:cxn ang="0">
                  <a:pos x="155" y="242"/>
                </a:cxn>
                <a:cxn ang="0">
                  <a:pos x="136" y="239"/>
                </a:cxn>
                <a:cxn ang="0">
                  <a:pos x="116" y="231"/>
                </a:cxn>
                <a:cxn ang="0">
                  <a:pos x="99" y="219"/>
                </a:cxn>
                <a:cxn ang="0">
                  <a:pos x="84" y="205"/>
                </a:cxn>
                <a:cxn ang="0">
                  <a:pos x="67" y="174"/>
                </a:cxn>
                <a:cxn ang="0">
                  <a:pos x="56" y="121"/>
                </a:cxn>
                <a:cxn ang="0">
                  <a:pos x="56" y="78"/>
                </a:cxn>
                <a:cxn ang="0">
                  <a:pos x="60" y="42"/>
                </a:cxn>
                <a:cxn ang="0">
                  <a:pos x="65" y="15"/>
                </a:cxn>
                <a:cxn ang="0">
                  <a:pos x="0" y="7"/>
                </a:cxn>
                <a:cxn ang="0">
                  <a:pos x="0" y="22"/>
                </a:cxn>
                <a:cxn ang="0">
                  <a:pos x="9" y="33"/>
                </a:cxn>
                <a:cxn ang="0">
                  <a:pos x="25" y="36"/>
                </a:cxn>
              </a:cxnLst>
              <a:rect l="0" t="0" r="r" b="b"/>
              <a:pathLst>
                <a:path w="332" h="271">
                  <a:moveTo>
                    <a:pt x="31" y="37"/>
                  </a:moveTo>
                  <a:lnTo>
                    <a:pt x="30" y="50"/>
                  </a:lnTo>
                  <a:lnTo>
                    <a:pt x="27" y="65"/>
                  </a:lnTo>
                  <a:lnTo>
                    <a:pt x="26" y="81"/>
                  </a:lnTo>
                  <a:lnTo>
                    <a:pt x="26" y="98"/>
                  </a:lnTo>
                  <a:lnTo>
                    <a:pt x="27" y="125"/>
                  </a:lnTo>
                  <a:lnTo>
                    <a:pt x="32" y="155"/>
                  </a:lnTo>
                  <a:lnTo>
                    <a:pt x="40" y="185"/>
                  </a:lnTo>
                  <a:lnTo>
                    <a:pt x="54" y="213"/>
                  </a:lnTo>
                  <a:lnTo>
                    <a:pt x="61" y="224"/>
                  </a:lnTo>
                  <a:lnTo>
                    <a:pt x="70" y="234"/>
                  </a:lnTo>
                  <a:lnTo>
                    <a:pt x="79" y="242"/>
                  </a:lnTo>
                  <a:lnTo>
                    <a:pt x="90" y="250"/>
                  </a:lnTo>
                  <a:lnTo>
                    <a:pt x="101" y="256"/>
                  </a:lnTo>
                  <a:lnTo>
                    <a:pt x="114" y="262"/>
                  </a:lnTo>
                  <a:lnTo>
                    <a:pt x="128" y="266"/>
                  </a:lnTo>
                  <a:lnTo>
                    <a:pt x="143" y="270"/>
                  </a:lnTo>
                  <a:lnTo>
                    <a:pt x="152" y="271"/>
                  </a:lnTo>
                  <a:lnTo>
                    <a:pt x="168" y="271"/>
                  </a:lnTo>
                  <a:lnTo>
                    <a:pt x="188" y="270"/>
                  </a:lnTo>
                  <a:lnTo>
                    <a:pt x="212" y="266"/>
                  </a:lnTo>
                  <a:lnTo>
                    <a:pt x="235" y="259"/>
                  </a:lnTo>
                  <a:lnTo>
                    <a:pt x="258" y="249"/>
                  </a:lnTo>
                  <a:lnTo>
                    <a:pt x="276" y="232"/>
                  </a:lnTo>
                  <a:lnTo>
                    <a:pt x="290" y="209"/>
                  </a:lnTo>
                  <a:lnTo>
                    <a:pt x="295" y="210"/>
                  </a:lnTo>
                  <a:lnTo>
                    <a:pt x="302" y="211"/>
                  </a:lnTo>
                  <a:lnTo>
                    <a:pt x="310" y="213"/>
                  </a:lnTo>
                  <a:lnTo>
                    <a:pt x="319" y="215"/>
                  </a:lnTo>
                  <a:lnTo>
                    <a:pt x="321" y="208"/>
                  </a:lnTo>
                  <a:lnTo>
                    <a:pt x="325" y="201"/>
                  </a:lnTo>
                  <a:lnTo>
                    <a:pt x="328" y="194"/>
                  </a:lnTo>
                  <a:lnTo>
                    <a:pt x="332" y="187"/>
                  </a:lnTo>
                  <a:lnTo>
                    <a:pt x="269" y="174"/>
                  </a:lnTo>
                  <a:lnTo>
                    <a:pt x="267" y="188"/>
                  </a:lnTo>
                  <a:lnTo>
                    <a:pt x="258" y="209"/>
                  </a:lnTo>
                  <a:lnTo>
                    <a:pt x="244" y="223"/>
                  </a:lnTo>
                  <a:lnTo>
                    <a:pt x="226" y="233"/>
                  </a:lnTo>
                  <a:lnTo>
                    <a:pt x="206" y="239"/>
                  </a:lnTo>
                  <a:lnTo>
                    <a:pt x="186" y="241"/>
                  </a:lnTo>
                  <a:lnTo>
                    <a:pt x="168" y="242"/>
                  </a:lnTo>
                  <a:lnTo>
                    <a:pt x="155" y="242"/>
                  </a:lnTo>
                  <a:lnTo>
                    <a:pt x="147" y="241"/>
                  </a:lnTo>
                  <a:lnTo>
                    <a:pt x="136" y="239"/>
                  </a:lnTo>
                  <a:lnTo>
                    <a:pt x="125" y="235"/>
                  </a:lnTo>
                  <a:lnTo>
                    <a:pt x="116" y="231"/>
                  </a:lnTo>
                  <a:lnTo>
                    <a:pt x="107" y="226"/>
                  </a:lnTo>
                  <a:lnTo>
                    <a:pt x="99" y="219"/>
                  </a:lnTo>
                  <a:lnTo>
                    <a:pt x="91" y="213"/>
                  </a:lnTo>
                  <a:lnTo>
                    <a:pt x="84" y="205"/>
                  </a:lnTo>
                  <a:lnTo>
                    <a:pt x="78" y="197"/>
                  </a:lnTo>
                  <a:lnTo>
                    <a:pt x="67" y="174"/>
                  </a:lnTo>
                  <a:lnTo>
                    <a:pt x="60" y="148"/>
                  </a:lnTo>
                  <a:lnTo>
                    <a:pt x="56" y="121"/>
                  </a:lnTo>
                  <a:lnTo>
                    <a:pt x="55" y="98"/>
                  </a:lnTo>
                  <a:lnTo>
                    <a:pt x="56" y="78"/>
                  </a:lnTo>
                  <a:lnTo>
                    <a:pt x="57" y="58"/>
                  </a:lnTo>
                  <a:lnTo>
                    <a:pt x="60" y="42"/>
                  </a:lnTo>
                  <a:lnTo>
                    <a:pt x="62" y="29"/>
                  </a:lnTo>
                  <a:lnTo>
                    <a:pt x="65" y="15"/>
                  </a:lnTo>
                  <a:lnTo>
                    <a:pt x="0" y="0"/>
                  </a:lnTo>
                  <a:lnTo>
                    <a:pt x="0" y="7"/>
                  </a:lnTo>
                  <a:lnTo>
                    <a:pt x="0" y="15"/>
                  </a:lnTo>
                  <a:lnTo>
                    <a:pt x="0" y="22"/>
                  </a:lnTo>
                  <a:lnTo>
                    <a:pt x="0" y="30"/>
                  </a:lnTo>
                  <a:lnTo>
                    <a:pt x="9" y="33"/>
                  </a:lnTo>
                  <a:lnTo>
                    <a:pt x="17" y="34"/>
                  </a:lnTo>
                  <a:lnTo>
                    <a:pt x="25" y="36"/>
                  </a:lnTo>
                  <a:lnTo>
                    <a:pt x="31" y="37"/>
                  </a:lnTo>
                  <a:close/>
                </a:path>
              </a:pathLst>
            </a:custGeom>
            <a:solidFill>
              <a:srgbClr val="000000"/>
            </a:solidFill>
            <a:ln w="9525">
              <a:noFill/>
              <a:round/>
              <a:headEnd/>
              <a:tailEnd/>
            </a:ln>
          </p:spPr>
          <p:txBody>
            <a:bodyPr/>
            <a:lstStyle/>
            <a:p>
              <a:endParaRPr lang="en-US"/>
            </a:p>
          </p:txBody>
        </p:sp>
        <p:sp>
          <p:nvSpPr>
            <p:cNvPr id="22571" name="Freeform 43"/>
            <p:cNvSpPr>
              <a:spLocks/>
            </p:cNvSpPr>
            <p:nvPr/>
          </p:nvSpPr>
          <p:spPr bwMode="auto">
            <a:xfrm>
              <a:off x="5201" y="3434"/>
              <a:ext cx="419" cy="145"/>
            </a:xfrm>
            <a:custGeom>
              <a:avLst/>
              <a:gdLst/>
              <a:ahLst/>
              <a:cxnLst>
                <a:cxn ang="0">
                  <a:pos x="0" y="54"/>
                </a:cxn>
                <a:cxn ang="0">
                  <a:pos x="3" y="61"/>
                </a:cxn>
                <a:cxn ang="0">
                  <a:pos x="11" y="80"/>
                </a:cxn>
                <a:cxn ang="0">
                  <a:pos x="21" y="108"/>
                </a:cxn>
                <a:cxn ang="0">
                  <a:pos x="32" y="140"/>
                </a:cxn>
                <a:cxn ang="0">
                  <a:pos x="39" y="171"/>
                </a:cxn>
                <a:cxn ang="0">
                  <a:pos x="41" y="198"/>
                </a:cxn>
                <a:cxn ang="0">
                  <a:pos x="34" y="215"/>
                </a:cxn>
                <a:cxn ang="0">
                  <a:pos x="17" y="221"/>
                </a:cxn>
                <a:cxn ang="0">
                  <a:pos x="18" y="221"/>
                </a:cxn>
                <a:cxn ang="0">
                  <a:pos x="20" y="223"/>
                </a:cxn>
                <a:cxn ang="0">
                  <a:pos x="25" y="226"/>
                </a:cxn>
                <a:cxn ang="0">
                  <a:pos x="32" y="229"/>
                </a:cxn>
                <a:cxn ang="0">
                  <a:pos x="40" y="232"/>
                </a:cxn>
                <a:cxn ang="0">
                  <a:pos x="49" y="237"/>
                </a:cxn>
                <a:cxn ang="0">
                  <a:pos x="61" y="243"/>
                </a:cxn>
                <a:cxn ang="0">
                  <a:pos x="74" y="247"/>
                </a:cxn>
                <a:cxn ang="0">
                  <a:pos x="89" y="253"/>
                </a:cxn>
                <a:cxn ang="0">
                  <a:pos x="106" y="259"/>
                </a:cxn>
                <a:cxn ang="0">
                  <a:pos x="124" y="264"/>
                </a:cxn>
                <a:cxn ang="0">
                  <a:pos x="144" y="269"/>
                </a:cxn>
                <a:cxn ang="0">
                  <a:pos x="165" y="274"/>
                </a:cxn>
                <a:cxn ang="0">
                  <a:pos x="189" y="279"/>
                </a:cxn>
                <a:cxn ang="0">
                  <a:pos x="213" y="282"/>
                </a:cxn>
                <a:cxn ang="0">
                  <a:pos x="239" y="285"/>
                </a:cxn>
                <a:cxn ang="0">
                  <a:pos x="266" y="288"/>
                </a:cxn>
                <a:cxn ang="0">
                  <a:pos x="295" y="289"/>
                </a:cxn>
                <a:cxn ang="0">
                  <a:pos x="326" y="289"/>
                </a:cxn>
                <a:cxn ang="0">
                  <a:pos x="357" y="288"/>
                </a:cxn>
                <a:cxn ang="0">
                  <a:pos x="390" y="287"/>
                </a:cxn>
                <a:cxn ang="0">
                  <a:pos x="425" y="282"/>
                </a:cxn>
                <a:cxn ang="0">
                  <a:pos x="460" y="277"/>
                </a:cxn>
                <a:cxn ang="0">
                  <a:pos x="497" y="270"/>
                </a:cxn>
                <a:cxn ang="0">
                  <a:pos x="535" y="262"/>
                </a:cxn>
                <a:cxn ang="0">
                  <a:pos x="574" y="251"/>
                </a:cxn>
                <a:cxn ang="0">
                  <a:pos x="616" y="238"/>
                </a:cxn>
                <a:cxn ang="0">
                  <a:pos x="657" y="223"/>
                </a:cxn>
                <a:cxn ang="0">
                  <a:pos x="701" y="207"/>
                </a:cxn>
                <a:cxn ang="0">
                  <a:pos x="745" y="188"/>
                </a:cxn>
                <a:cxn ang="0">
                  <a:pos x="791" y="165"/>
                </a:cxn>
                <a:cxn ang="0">
                  <a:pos x="837" y="140"/>
                </a:cxn>
                <a:cxn ang="0">
                  <a:pos x="834" y="139"/>
                </a:cxn>
                <a:cxn ang="0">
                  <a:pos x="824" y="137"/>
                </a:cxn>
                <a:cxn ang="0">
                  <a:pos x="812" y="131"/>
                </a:cxn>
                <a:cxn ang="0">
                  <a:pos x="798" y="123"/>
                </a:cxn>
                <a:cxn ang="0">
                  <a:pos x="784" y="112"/>
                </a:cxn>
                <a:cxn ang="0">
                  <a:pos x="771" y="97"/>
                </a:cxn>
                <a:cxn ang="0">
                  <a:pos x="765" y="76"/>
                </a:cxn>
                <a:cxn ang="0">
                  <a:pos x="763" y="52"/>
                </a:cxn>
                <a:cxn ang="0">
                  <a:pos x="761" y="29"/>
                </a:cxn>
                <a:cxn ang="0">
                  <a:pos x="748" y="14"/>
                </a:cxn>
                <a:cxn ang="0">
                  <a:pos x="731" y="4"/>
                </a:cxn>
                <a:cxn ang="0">
                  <a:pos x="709" y="0"/>
                </a:cxn>
                <a:cxn ang="0">
                  <a:pos x="687" y="0"/>
                </a:cxn>
                <a:cxn ang="0">
                  <a:pos x="668" y="1"/>
                </a:cxn>
                <a:cxn ang="0">
                  <a:pos x="655" y="2"/>
                </a:cxn>
                <a:cxn ang="0">
                  <a:pos x="649" y="3"/>
                </a:cxn>
                <a:cxn ang="0">
                  <a:pos x="0" y="54"/>
                </a:cxn>
              </a:cxnLst>
              <a:rect l="0" t="0" r="r" b="b"/>
              <a:pathLst>
                <a:path w="837" h="289">
                  <a:moveTo>
                    <a:pt x="0" y="54"/>
                  </a:moveTo>
                  <a:lnTo>
                    <a:pt x="3" y="61"/>
                  </a:lnTo>
                  <a:lnTo>
                    <a:pt x="11" y="80"/>
                  </a:lnTo>
                  <a:lnTo>
                    <a:pt x="21" y="108"/>
                  </a:lnTo>
                  <a:lnTo>
                    <a:pt x="32" y="140"/>
                  </a:lnTo>
                  <a:lnTo>
                    <a:pt x="39" y="171"/>
                  </a:lnTo>
                  <a:lnTo>
                    <a:pt x="41" y="198"/>
                  </a:lnTo>
                  <a:lnTo>
                    <a:pt x="34" y="215"/>
                  </a:lnTo>
                  <a:lnTo>
                    <a:pt x="17" y="221"/>
                  </a:lnTo>
                  <a:lnTo>
                    <a:pt x="18" y="221"/>
                  </a:lnTo>
                  <a:lnTo>
                    <a:pt x="20" y="223"/>
                  </a:lnTo>
                  <a:lnTo>
                    <a:pt x="25" y="226"/>
                  </a:lnTo>
                  <a:lnTo>
                    <a:pt x="32" y="229"/>
                  </a:lnTo>
                  <a:lnTo>
                    <a:pt x="40" y="232"/>
                  </a:lnTo>
                  <a:lnTo>
                    <a:pt x="49" y="237"/>
                  </a:lnTo>
                  <a:lnTo>
                    <a:pt x="61" y="243"/>
                  </a:lnTo>
                  <a:lnTo>
                    <a:pt x="74" y="247"/>
                  </a:lnTo>
                  <a:lnTo>
                    <a:pt x="89" y="253"/>
                  </a:lnTo>
                  <a:lnTo>
                    <a:pt x="106" y="259"/>
                  </a:lnTo>
                  <a:lnTo>
                    <a:pt x="124" y="264"/>
                  </a:lnTo>
                  <a:lnTo>
                    <a:pt x="144" y="269"/>
                  </a:lnTo>
                  <a:lnTo>
                    <a:pt x="165" y="274"/>
                  </a:lnTo>
                  <a:lnTo>
                    <a:pt x="189" y="279"/>
                  </a:lnTo>
                  <a:lnTo>
                    <a:pt x="213" y="282"/>
                  </a:lnTo>
                  <a:lnTo>
                    <a:pt x="239" y="285"/>
                  </a:lnTo>
                  <a:lnTo>
                    <a:pt x="266" y="288"/>
                  </a:lnTo>
                  <a:lnTo>
                    <a:pt x="295" y="289"/>
                  </a:lnTo>
                  <a:lnTo>
                    <a:pt x="326" y="289"/>
                  </a:lnTo>
                  <a:lnTo>
                    <a:pt x="357" y="288"/>
                  </a:lnTo>
                  <a:lnTo>
                    <a:pt x="390" y="287"/>
                  </a:lnTo>
                  <a:lnTo>
                    <a:pt x="425" y="282"/>
                  </a:lnTo>
                  <a:lnTo>
                    <a:pt x="460" y="277"/>
                  </a:lnTo>
                  <a:lnTo>
                    <a:pt x="497" y="270"/>
                  </a:lnTo>
                  <a:lnTo>
                    <a:pt x="535" y="262"/>
                  </a:lnTo>
                  <a:lnTo>
                    <a:pt x="574" y="251"/>
                  </a:lnTo>
                  <a:lnTo>
                    <a:pt x="616" y="238"/>
                  </a:lnTo>
                  <a:lnTo>
                    <a:pt x="657" y="223"/>
                  </a:lnTo>
                  <a:lnTo>
                    <a:pt x="701" y="207"/>
                  </a:lnTo>
                  <a:lnTo>
                    <a:pt x="745" y="188"/>
                  </a:lnTo>
                  <a:lnTo>
                    <a:pt x="791" y="165"/>
                  </a:lnTo>
                  <a:lnTo>
                    <a:pt x="837" y="140"/>
                  </a:lnTo>
                  <a:lnTo>
                    <a:pt x="834" y="139"/>
                  </a:lnTo>
                  <a:lnTo>
                    <a:pt x="824" y="137"/>
                  </a:lnTo>
                  <a:lnTo>
                    <a:pt x="812" y="131"/>
                  </a:lnTo>
                  <a:lnTo>
                    <a:pt x="798" y="123"/>
                  </a:lnTo>
                  <a:lnTo>
                    <a:pt x="784" y="112"/>
                  </a:lnTo>
                  <a:lnTo>
                    <a:pt x="771" y="97"/>
                  </a:lnTo>
                  <a:lnTo>
                    <a:pt x="765" y="76"/>
                  </a:lnTo>
                  <a:lnTo>
                    <a:pt x="763" y="52"/>
                  </a:lnTo>
                  <a:lnTo>
                    <a:pt x="761" y="29"/>
                  </a:lnTo>
                  <a:lnTo>
                    <a:pt x="748" y="14"/>
                  </a:lnTo>
                  <a:lnTo>
                    <a:pt x="731" y="4"/>
                  </a:lnTo>
                  <a:lnTo>
                    <a:pt x="709" y="0"/>
                  </a:lnTo>
                  <a:lnTo>
                    <a:pt x="687" y="0"/>
                  </a:lnTo>
                  <a:lnTo>
                    <a:pt x="668" y="1"/>
                  </a:lnTo>
                  <a:lnTo>
                    <a:pt x="655" y="2"/>
                  </a:lnTo>
                  <a:lnTo>
                    <a:pt x="649" y="3"/>
                  </a:lnTo>
                  <a:lnTo>
                    <a:pt x="0" y="54"/>
                  </a:lnTo>
                  <a:close/>
                </a:path>
              </a:pathLst>
            </a:custGeom>
            <a:solidFill>
              <a:srgbClr val="440000"/>
            </a:solidFill>
            <a:ln w="9525">
              <a:noFill/>
              <a:round/>
              <a:headEnd/>
              <a:tailEnd/>
            </a:ln>
          </p:spPr>
          <p:txBody>
            <a:bodyPr/>
            <a:lstStyle/>
            <a:p>
              <a:endParaRPr lang="en-US"/>
            </a:p>
          </p:txBody>
        </p:sp>
        <p:sp>
          <p:nvSpPr>
            <p:cNvPr id="22572" name="Freeform 44"/>
            <p:cNvSpPr>
              <a:spLocks/>
            </p:cNvSpPr>
            <p:nvPr/>
          </p:nvSpPr>
          <p:spPr bwMode="auto">
            <a:xfrm>
              <a:off x="5194" y="3427"/>
              <a:ext cx="433" cy="160"/>
            </a:xfrm>
            <a:custGeom>
              <a:avLst/>
              <a:gdLst/>
              <a:ahLst/>
              <a:cxnLst>
                <a:cxn ang="0">
                  <a:pos x="832" y="132"/>
                </a:cxn>
                <a:cxn ang="0">
                  <a:pos x="794" y="87"/>
                </a:cxn>
                <a:cxn ang="0">
                  <a:pos x="783" y="26"/>
                </a:cxn>
                <a:cxn ang="0">
                  <a:pos x="761" y="9"/>
                </a:cxn>
                <a:cxn ang="0">
                  <a:pos x="736" y="2"/>
                </a:cxn>
                <a:cxn ang="0">
                  <a:pos x="716" y="23"/>
                </a:cxn>
                <a:cxn ang="0">
                  <a:pos x="732" y="31"/>
                </a:cxn>
                <a:cxn ang="0">
                  <a:pos x="753" y="38"/>
                </a:cxn>
                <a:cxn ang="0">
                  <a:pos x="763" y="53"/>
                </a:cxn>
                <a:cxn ang="0">
                  <a:pos x="765" y="64"/>
                </a:cxn>
                <a:cxn ang="0">
                  <a:pos x="763" y="72"/>
                </a:cxn>
                <a:cxn ang="0">
                  <a:pos x="773" y="116"/>
                </a:cxn>
                <a:cxn ang="0">
                  <a:pos x="806" y="152"/>
                </a:cxn>
                <a:cxn ang="0">
                  <a:pos x="708" y="208"/>
                </a:cxn>
                <a:cxn ang="0">
                  <a:pos x="574" y="254"/>
                </a:cxn>
                <a:cxn ang="0">
                  <a:pos x="454" y="280"/>
                </a:cxn>
                <a:cxn ang="0">
                  <a:pos x="345" y="289"/>
                </a:cxn>
                <a:cxn ang="0">
                  <a:pos x="253" y="284"/>
                </a:cxn>
                <a:cxn ang="0">
                  <a:pos x="176" y="272"/>
                </a:cxn>
                <a:cxn ang="0">
                  <a:pos x="115" y="256"/>
                </a:cxn>
                <a:cxn ang="0">
                  <a:pos x="71" y="239"/>
                </a:cxn>
                <a:cxn ang="0">
                  <a:pos x="70" y="215"/>
                </a:cxn>
                <a:cxn ang="0">
                  <a:pos x="48" y="109"/>
                </a:cxn>
                <a:cxn ang="0">
                  <a:pos x="109" y="76"/>
                </a:cxn>
                <a:cxn ang="0">
                  <a:pos x="308" y="61"/>
                </a:cxn>
                <a:cxn ang="0">
                  <a:pos x="527" y="44"/>
                </a:cxn>
                <a:cxn ang="0">
                  <a:pos x="659" y="33"/>
                </a:cxn>
                <a:cxn ang="0">
                  <a:pos x="679" y="31"/>
                </a:cxn>
                <a:cxn ang="0">
                  <a:pos x="706" y="29"/>
                </a:cxn>
                <a:cxn ang="0">
                  <a:pos x="724" y="9"/>
                </a:cxn>
                <a:cxn ang="0">
                  <a:pos x="695" y="0"/>
                </a:cxn>
                <a:cxn ang="0">
                  <a:pos x="665" y="3"/>
                </a:cxn>
                <a:cxn ang="0">
                  <a:pos x="602" y="9"/>
                </a:cxn>
                <a:cxn ang="0">
                  <a:pos x="398" y="24"/>
                </a:cxn>
                <a:cxn ang="0">
                  <a:pos x="164" y="43"/>
                </a:cxn>
                <a:cxn ang="0">
                  <a:pos x="20" y="54"/>
                </a:cxn>
                <a:cxn ang="0">
                  <a:pos x="4" y="59"/>
                </a:cxn>
                <a:cxn ang="0">
                  <a:pos x="0" y="71"/>
                </a:cxn>
                <a:cxn ang="0">
                  <a:pos x="27" y="142"/>
                </a:cxn>
                <a:cxn ang="0">
                  <a:pos x="41" y="213"/>
                </a:cxn>
                <a:cxn ang="0">
                  <a:pos x="35" y="222"/>
                </a:cxn>
                <a:cxn ang="0">
                  <a:pos x="20" y="227"/>
                </a:cxn>
                <a:cxn ang="0">
                  <a:pos x="20" y="245"/>
                </a:cxn>
                <a:cxn ang="0">
                  <a:pos x="35" y="256"/>
                </a:cxn>
                <a:cxn ang="0">
                  <a:pos x="76" y="274"/>
                </a:cxn>
                <a:cxn ang="0">
                  <a:pos x="141" y="296"/>
                </a:cxn>
                <a:cxn ang="0">
                  <a:pos x="231" y="314"/>
                </a:cxn>
                <a:cxn ang="0">
                  <a:pos x="345" y="320"/>
                </a:cxn>
                <a:cxn ang="0">
                  <a:pos x="480" y="307"/>
                </a:cxn>
                <a:cxn ang="0">
                  <a:pos x="637" y="267"/>
                </a:cxn>
                <a:cxn ang="0">
                  <a:pos x="812" y="193"/>
                </a:cxn>
                <a:cxn ang="0">
                  <a:pos x="866" y="158"/>
                </a:cxn>
                <a:cxn ang="0">
                  <a:pos x="859" y="143"/>
                </a:cxn>
              </a:cxnLst>
              <a:rect l="0" t="0" r="r" b="b"/>
              <a:pathLst>
                <a:path w="866" h="320">
                  <a:moveTo>
                    <a:pt x="854" y="142"/>
                  </a:moveTo>
                  <a:lnTo>
                    <a:pt x="851" y="140"/>
                  </a:lnTo>
                  <a:lnTo>
                    <a:pt x="843" y="138"/>
                  </a:lnTo>
                  <a:lnTo>
                    <a:pt x="832" y="132"/>
                  </a:lnTo>
                  <a:lnTo>
                    <a:pt x="821" y="125"/>
                  </a:lnTo>
                  <a:lnTo>
                    <a:pt x="809" y="116"/>
                  </a:lnTo>
                  <a:lnTo>
                    <a:pt x="800" y="104"/>
                  </a:lnTo>
                  <a:lnTo>
                    <a:pt x="794" y="87"/>
                  </a:lnTo>
                  <a:lnTo>
                    <a:pt x="793" y="68"/>
                  </a:lnTo>
                  <a:lnTo>
                    <a:pt x="793" y="51"/>
                  </a:lnTo>
                  <a:lnTo>
                    <a:pt x="789" y="37"/>
                  </a:lnTo>
                  <a:lnTo>
                    <a:pt x="783" y="26"/>
                  </a:lnTo>
                  <a:lnTo>
                    <a:pt x="776" y="19"/>
                  </a:lnTo>
                  <a:lnTo>
                    <a:pt x="771" y="16"/>
                  </a:lnTo>
                  <a:lnTo>
                    <a:pt x="766" y="13"/>
                  </a:lnTo>
                  <a:lnTo>
                    <a:pt x="761" y="9"/>
                  </a:lnTo>
                  <a:lnTo>
                    <a:pt x="754" y="7"/>
                  </a:lnTo>
                  <a:lnTo>
                    <a:pt x="748" y="5"/>
                  </a:lnTo>
                  <a:lnTo>
                    <a:pt x="741" y="3"/>
                  </a:lnTo>
                  <a:lnTo>
                    <a:pt x="736" y="2"/>
                  </a:lnTo>
                  <a:lnTo>
                    <a:pt x="729" y="1"/>
                  </a:lnTo>
                  <a:lnTo>
                    <a:pt x="724" y="9"/>
                  </a:lnTo>
                  <a:lnTo>
                    <a:pt x="720" y="16"/>
                  </a:lnTo>
                  <a:lnTo>
                    <a:pt x="716" y="23"/>
                  </a:lnTo>
                  <a:lnTo>
                    <a:pt x="713" y="29"/>
                  </a:lnTo>
                  <a:lnTo>
                    <a:pt x="720" y="29"/>
                  </a:lnTo>
                  <a:lnTo>
                    <a:pt x="727" y="30"/>
                  </a:lnTo>
                  <a:lnTo>
                    <a:pt x="732" y="31"/>
                  </a:lnTo>
                  <a:lnTo>
                    <a:pt x="738" y="32"/>
                  </a:lnTo>
                  <a:lnTo>
                    <a:pt x="744" y="33"/>
                  </a:lnTo>
                  <a:lnTo>
                    <a:pt x="748" y="36"/>
                  </a:lnTo>
                  <a:lnTo>
                    <a:pt x="753" y="38"/>
                  </a:lnTo>
                  <a:lnTo>
                    <a:pt x="758" y="41"/>
                  </a:lnTo>
                  <a:lnTo>
                    <a:pt x="760" y="44"/>
                  </a:lnTo>
                  <a:lnTo>
                    <a:pt x="762" y="47"/>
                  </a:lnTo>
                  <a:lnTo>
                    <a:pt x="763" y="53"/>
                  </a:lnTo>
                  <a:lnTo>
                    <a:pt x="765" y="61"/>
                  </a:lnTo>
                  <a:lnTo>
                    <a:pt x="765" y="62"/>
                  </a:lnTo>
                  <a:lnTo>
                    <a:pt x="765" y="63"/>
                  </a:lnTo>
                  <a:lnTo>
                    <a:pt x="765" y="64"/>
                  </a:lnTo>
                  <a:lnTo>
                    <a:pt x="765" y="66"/>
                  </a:lnTo>
                  <a:lnTo>
                    <a:pt x="765" y="68"/>
                  </a:lnTo>
                  <a:lnTo>
                    <a:pt x="765" y="70"/>
                  </a:lnTo>
                  <a:lnTo>
                    <a:pt x="763" y="72"/>
                  </a:lnTo>
                  <a:lnTo>
                    <a:pt x="763" y="75"/>
                  </a:lnTo>
                  <a:lnTo>
                    <a:pt x="765" y="90"/>
                  </a:lnTo>
                  <a:lnTo>
                    <a:pt x="768" y="104"/>
                  </a:lnTo>
                  <a:lnTo>
                    <a:pt x="773" y="116"/>
                  </a:lnTo>
                  <a:lnTo>
                    <a:pt x="780" y="127"/>
                  </a:lnTo>
                  <a:lnTo>
                    <a:pt x="788" y="137"/>
                  </a:lnTo>
                  <a:lnTo>
                    <a:pt x="797" y="145"/>
                  </a:lnTo>
                  <a:lnTo>
                    <a:pt x="806" y="152"/>
                  </a:lnTo>
                  <a:lnTo>
                    <a:pt x="816" y="158"/>
                  </a:lnTo>
                  <a:lnTo>
                    <a:pt x="780" y="176"/>
                  </a:lnTo>
                  <a:lnTo>
                    <a:pt x="744" y="193"/>
                  </a:lnTo>
                  <a:lnTo>
                    <a:pt x="708" y="208"/>
                  </a:lnTo>
                  <a:lnTo>
                    <a:pt x="674" y="222"/>
                  </a:lnTo>
                  <a:lnTo>
                    <a:pt x="640" y="235"/>
                  </a:lnTo>
                  <a:lnTo>
                    <a:pt x="607" y="245"/>
                  </a:lnTo>
                  <a:lnTo>
                    <a:pt x="574" y="254"/>
                  </a:lnTo>
                  <a:lnTo>
                    <a:pt x="542" y="262"/>
                  </a:lnTo>
                  <a:lnTo>
                    <a:pt x="512" y="269"/>
                  </a:lnTo>
                  <a:lnTo>
                    <a:pt x="482" y="275"/>
                  </a:lnTo>
                  <a:lnTo>
                    <a:pt x="454" y="280"/>
                  </a:lnTo>
                  <a:lnTo>
                    <a:pt x="425" y="283"/>
                  </a:lnTo>
                  <a:lnTo>
                    <a:pt x="397" y="285"/>
                  </a:lnTo>
                  <a:lnTo>
                    <a:pt x="371" y="288"/>
                  </a:lnTo>
                  <a:lnTo>
                    <a:pt x="345" y="289"/>
                  </a:lnTo>
                  <a:lnTo>
                    <a:pt x="321" y="288"/>
                  </a:lnTo>
                  <a:lnTo>
                    <a:pt x="297" y="288"/>
                  </a:lnTo>
                  <a:lnTo>
                    <a:pt x="275" y="287"/>
                  </a:lnTo>
                  <a:lnTo>
                    <a:pt x="253" y="284"/>
                  </a:lnTo>
                  <a:lnTo>
                    <a:pt x="232" y="282"/>
                  </a:lnTo>
                  <a:lnTo>
                    <a:pt x="212" y="279"/>
                  </a:lnTo>
                  <a:lnTo>
                    <a:pt x="193" y="275"/>
                  </a:lnTo>
                  <a:lnTo>
                    <a:pt x="176" y="272"/>
                  </a:lnTo>
                  <a:lnTo>
                    <a:pt x="159" y="268"/>
                  </a:lnTo>
                  <a:lnTo>
                    <a:pt x="142" y="264"/>
                  </a:lnTo>
                  <a:lnTo>
                    <a:pt x="127" y="260"/>
                  </a:lnTo>
                  <a:lnTo>
                    <a:pt x="115" y="256"/>
                  </a:lnTo>
                  <a:lnTo>
                    <a:pt x="102" y="251"/>
                  </a:lnTo>
                  <a:lnTo>
                    <a:pt x="91" y="247"/>
                  </a:lnTo>
                  <a:lnTo>
                    <a:pt x="80" y="243"/>
                  </a:lnTo>
                  <a:lnTo>
                    <a:pt x="71" y="239"/>
                  </a:lnTo>
                  <a:lnTo>
                    <a:pt x="63" y="236"/>
                  </a:lnTo>
                  <a:lnTo>
                    <a:pt x="66" y="230"/>
                  </a:lnTo>
                  <a:lnTo>
                    <a:pt x="69" y="223"/>
                  </a:lnTo>
                  <a:lnTo>
                    <a:pt x="70" y="215"/>
                  </a:lnTo>
                  <a:lnTo>
                    <a:pt x="70" y="206"/>
                  </a:lnTo>
                  <a:lnTo>
                    <a:pt x="66" y="175"/>
                  </a:lnTo>
                  <a:lnTo>
                    <a:pt x="58" y="142"/>
                  </a:lnTo>
                  <a:lnTo>
                    <a:pt x="48" y="109"/>
                  </a:lnTo>
                  <a:lnTo>
                    <a:pt x="36" y="82"/>
                  </a:lnTo>
                  <a:lnTo>
                    <a:pt x="50" y="81"/>
                  </a:lnTo>
                  <a:lnTo>
                    <a:pt x="75" y="78"/>
                  </a:lnTo>
                  <a:lnTo>
                    <a:pt x="109" y="76"/>
                  </a:lnTo>
                  <a:lnTo>
                    <a:pt x="151" y="72"/>
                  </a:lnTo>
                  <a:lnTo>
                    <a:pt x="199" y="69"/>
                  </a:lnTo>
                  <a:lnTo>
                    <a:pt x="252" y="64"/>
                  </a:lnTo>
                  <a:lnTo>
                    <a:pt x="308" y="61"/>
                  </a:lnTo>
                  <a:lnTo>
                    <a:pt x="365" y="56"/>
                  </a:lnTo>
                  <a:lnTo>
                    <a:pt x="422" y="52"/>
                  </a:lnTo>
                  <a:lnTo>
                    <a:pt x="477" y="47"/>
                  </a:lnTo>
                  <a:lnTo>
                    <a:pt x="527" y="44"/>
                  </a:lnTo>
                  <a:lnTo>
                    <a:pt x="572" y="40"/>
                  </a:lnTo>
                  <a:lnTo>
                    <a:pt x="610" y="38"/>
                  </a:lnTo>
                  <a:lnTo>
                    <a:pt x="640" y="36"/>
                  </a:lnTo>
                  <a:lnTo>
                    <a:pt x="659" y="33"/>
                  </a:lnTo>
                  <a:lnTo>
                    <a:pt x="665" y="33"/>
                  </a:lnTo>
                  <a:lnTo>
                    <a:pt x="669" y="32"/>
                  </a:lnTo>
                  <a:lnTo>
                    <a:pt x="675" y="32"/>
                  </a:lnTo>
                  <a:lnTo>
                    <a:pt x="679" y="31"/>
                  </a:lnTo>
                  <a:lnTo>
                    <a:pt x="686" y="30"/>
                  </a:lnTo>
                  <a:lnTo>
                    <a:pt x="692" y="30"/>
                  </a:lnTo>
                  <a:lnTo>
                    <a:pt x="699" y="29"/>
                  </a:lnTo>
                  <a:lnTo>
                    <a:pt x="706" y="29"/>
                  </a:lnTo>
                  <a:lnTo>
                    <a:pt x="713" y="29"/>
                  </a:lnTo>
                  <a:lnTo>
                    <a:pt x="716" y="23"/>
                  </a:lnTo>
                  <a:lnTo>
                    <a:pt x="720" y="16"/>
                  </a:lnTo>
                  <a:lnTo>
                    <a:pt x="724" y="9"/>
                  </a:lnTo>
                  <a:lnTo>
                    <a:pt x="729" y="1"/>
                  </a:lnTo>
                  <a:lnTo>
                    <a:pt x="717" y="0"/>
                  </a:lnTo>
                  <a:lnTo>
                    <a:pt x="706" y="0"/>
                  </a:lnTo>
                  <a:lnTo>
                    <a:pt x="695" y="0"/>
                  </a:lnTo>
                  <a:lnTo>
                    <a:pt x="685" y="1"/>
                  </a:lnTo>
                  <a:lnTo>
                    <a:pt x="677" y="2"/>
                  </a:lnTo>
                  <a:lnTo>
                    <a:pt x="670" y="3"/>
                  </a:lnTo>
                  <a:lnTo>
                    <a:pt x="665" y="3"/>
                  </a:lnTo>
                  <a:lnTo>
                    <a:pt x="662" y="5"/>
                  </a:lnTo>
                  <a:lnTo>
                    <a:pt x="655" y="5"/>
                  </a:lnTo>
                  <a:lnTo>
                    <a:pt x="634" y="7"/>
                  </a:lnTo>
                  <a:lnTo>
                    <a:pt x="602" y="9"/>
                  </a:lnTo>
                  <a:lnTo>
                    <a:pt x="561" y="13"/>
                  </a:lnTo>
                  <a:lnTo>
                    <a:pt x="512" y="16"/>
                  </a:lnTo>
                  <a:lnTo>
                    <a:pt x="457" y="21"/>
                  </a:lnTo>
                  <a:lnTo>
                    <a:pt x="398" y="24"/>
                  </a:lnTo>
                  <a:lnTo>
                    <a:pt x="338" y="29"/>
                  </a:lnTo>
                  <a:lnTo>
                    <a:pt x="277" y="34"/>
                  </a:lnTo>
                  <a:lnTo>
                    <a:pt x="219" y="38"/>
                  </a:lnTo>
                  <a:lnTo>
                    <a:pt x="164" y="43"/>
                  </a:lnTo>
                  <a:lnTo>
                    <a:pt x="115" y="46"/>
                  </a:lnTo>
                  <a:lnTo>
                    <a:pt x="73" y="49"/>
                  </a:lnTo>
                  <a:lnTo>
                    <a:pt x="41" y="52"/>
                  </a:lnTo>
                  <a:lnTo>
                    <a:pt x="20" y="54"/>
                  </a:lnTo>
                  <a:lnTo>
                    <a:pt x="13" y="54"/>
                  </a:lnTo>
                  <a:lnTo>
                    <a:pt x="10" y="55"/>
                  </a:lnTo>
                  <a:lnTo>
                    <a:pt x="7" y="56"/>
                  </a:lnTo>
                  <a:lnTo>
                    <a:pt x="4" y="59"/>
                  </a:lnTo>
                  <a:lnTo>
                    <a:pt x="2" y="61"/>
                  </a:lnTo>
                  <a:lnTo>
                    <a:pt x="1" y="64"/>
                  </a:lnTo>
                  <a:lnTo>
                    <a:pt x="0" y="68"/>
                  </a:lnTo>
                  <a:lnTo>
                    <a:pt x="0" y="71"/>
                  </a:lnTo>
                  <a:lnTo>
                    <a:pt x="1" y="75"/>
                  </a:lnTo>
                  <a:lnTo>
                    <a:pt x="11" y="97"/>
                  </a:lnTo>
                  <a:lnTo>
                    <a:pt x="20" y="120"/>
                  </a:lnTo>
                  <a:lnTo>
                    <a:pt x="27" y="142"/>
                  </a:lnTo>
                  <a:lnTo>
                    <a:pt x="34" y="163"/>
                  </a:lnTo>
                  <a:lnTo>
                    <a:pt x="39" y="183"/>
                  </a:lnTo>
                  <a:lnTo>
                    <a:pt x="41" y="199"/>
                  </a:lnTo>
                  <a:lnTo>
                    <a:pt x="41" y="213"/>
                  </a:lnTo>
                  <a:lnTo>
                    <a:pt x="39" y="221"/>
                  </a:lnTo>
                  <a:lnTo>
                    <a:pt x="38" y="221"/>
                  </a:lnTo>
                  <a:lnTo>
                    <a:pt x="38" y="221"/>
                  </a:lnTo>
                  <a:lnTo>
                    <a:pt x="35" y="222"/>
                  </a:lnTo>
                  <a:lnTo>
                    <a:pt x="33" y="222"/>
                  </a:lnTo>
                  <a:lnTo>
                    <a:pt x="28" y="222"/>
                  </a:lnTo>
                  <a:lnTo>
                    <a:pt x="24" y="224"/>
                  </a:lnTo>
                  <a:lnTo>
                    <a:pt x="20" y="227"/>
                  </a:lnTo>
                  <a:lnTo>
                    <a:pt x="18" y="231"/>
                  </a:lnTo>
                  <a:lnTo>
                    <a:pt x="17" y="236"/>
                  </a:lnTo>
                  <a:lnTo>
                    <a:pt x="18" y="242"/>
                  </a:lnTo>
                  <a:lnTo>
                    <a:pt x="20" y="245"/>
                  </a:lnTo>
                  <a:lnTo>
                    <a:pt x="24" y="249"/>
                  </a:lnTo>
                  <a:lnTo>
                    <a:pt x="26" y="250"/>
                  </a:lnTo>
                  <a:lnTo>
                    <a:pt x="30" y="252"/>
                  </a:lnTo>
                  <a:lnTo>
                    <a:pt x="35" y="256"/>
                  </a:lnTo>
                  <a:lnTo>
                    <a:pt x="43" y="259"/>
                  </a:lnTo>
                  <a:lnTo>
                    <a:pt x="53" y="264"/>
                  </a:lnTo>
                  <a:lnTo>
                    <a:pt x="63" y="268"/>
                  </a:lnTo>
                  <a:lnTo>
                    <a:pt x="76" y="274"/>
                  </a:lnTo>
                  <a:lnTo>
                    <a:pt x="89" y="279"/>
                  </a:lnTo>
                  <a:lnTo>
                    <a:pt x="104" y="284"/>
                  </a:lnTo>
                  <a:lnTo>
                    <a:pt x="122" y="290"/>
                  </a:lnTo>
                  <a:lnTo>
                    <a:pt x="141" y="296"/>
                  </a:lnTo>
                  <a:lnTo>
                    <a:pt x="161" y="300"/>
                  </a:lnTo>
                  <a:lnTo>
                    <a:pt x="183" y="305"/>
                  </a:lnTo>
                  <a:lnTo>
                    <a:pt x="206" y="310"/>
                  </a:lnTo>
                  <a:lnTo>
                    <a:pt x="231" y="314"/>
                  </a:lnTo>
                  <a:lnTo>
                    <a:pt x="258" y="317"/>
                  </a:lnTo>
                  <a:lnTo>
                    <a:pt x="285" y="319"/>
                  </a:lnTo>
                  <a:lnTo>
                    <a:pt x="314" y="320"/>
                  </a:lnTo>
                  <a:lnTo>
                    <a:pt x="345" y="320"/>
                  </a:lnTo>
                  <a:lnTo>
                    <a:pt x="376" y="319"/>
                  </a:lnTo>
                  <a:lnTo>
                    <a:pt x="410" y="317"/>
                  </a:lnTo>
                  <a:lnTo>
                    <a:pt x="444" y="313"/>
                  </a:lnTo>
                  <a:lnTo>
                    <a:pt x="480" y="307"/>
                  </a:lnTo>
                  <a:lnTo>
                    <a:pt x="518" y="300"/>
                  </a:lnTo>
                  <a:lnTo>
                    <a:pt x="556" y="291"/>
                  </a:lnTo>
                  <a:lnTo>
                    <a:pt x="595" y="281"/>
                  </a:lnTo>
                  <a:lnTo>
                    <a:pt x="637" y="267"/>
                  </a:lnTo>
                  <a:lnTo>
                    <a:pt x="679" y="252"/>
                  </a:lnTo>
                  <a:lnTo>
                    <a:pt x="722" y="235"/>
                  </a:lnTo>
                  <a:lnTo>
                    <a:pt x="767" y="215"/>
                  </a:lnTo>
                  <a:lnTo>
                    <a:pt x="812" y="193"/>
                  </a:lnTo>
                  <a:lnTo>
                    <a:pt x="859" y="168"/>
                  </a:lnTo>
                  <a:lnTo>
                    <a:pt x="862" y="166"/>
                  </a:lnTo>
                  <a:lnTo>
                    <a:pt x="865" y="162"/>
                  </a:lnTo>
                  <a:lnTo>
                    <a:pt x="866" y="158"/>
                  </a:lnTo>
                  <a:lnTo>
                    <a:pt x="866" y="153"/>
                  </a:lnTo>
                  <a:lnTo>
                    <a:pt x="865" y="148"/>
                  </a:lnTo>
                  <a:lnTo>
                    <a:pt x="862" y="145"/>
                  </a:lnTo>
                  <a:lnTo>
                    <a:pt x="859" y="143"/>
                  </a:lnTo>
                  <a:lnTo>
                    <a:pt x="854" y="142"/>
                  </a:lnTo>
                  <a:close/>
                </a:path>
              </a:pathLst>
            </a:custGeom>
            <a:solidFill>
              <a:srgbClr val="000000"/>
            </a:solidFill>
            <a:ln w="9525">
              <a:noFill/>
              <a:round/>
              <a:headEnd/>
              <a:tailEnd/>
            </a:ln>
          </p:spPr>
          <p:txBody>
            <a:bodyPr/>
            <a:lstStyle/>
            <a:p>
              <a:endParaRPr lang="en-US"/>
            </a:p>
          </p:txBody>
        </p:sp>
        <p:sp>
          <p:nvSpPr>
            <p:cNvPr id="22573" name="Freeform 45"/>
            <p:cNvSpPr>
              <a:spLocks/>
            </p:cNvSpPr>
            <p:nvPr/>
          </p:nvSpPr>
          <p:spPr bwMode="auto">
            <a:xfrm>
              <a:off x="4666" y="3459"/>
              <a:ext cx="649" cy="373"/>
            </a:xfrm>
            <a:custGeom>
              <a:avLst/>
              <a:gdLst/>
              <a:ahLst/>
              <a:cxnLst>
                <a:cxn ang="0">
                  <a:pos x="1287" y="680"/>
                </a:cxn>
                <a:cxn ang="0">
                  <a:pos x="48" y="0"/>
                </a:cxn>
                <a:cxn ang="0">
                  <a:pos x="44" y="0"/>
                </a:cxn>
                <a:cxn ang="0">
                  <a:pos x="37" y="0"/>
                </a:cxn>
                <a:cxn ang="0">
                  <a:pos x="27" y="1"/>
                </a:cxn>
                <a:cxn ang="0">
                  <a:pos x="17" y="5"/>
                </a:cxn>
                <a:cxn ang="0">
                  <a:pos x="7" y="12"/>
                </a:cxn>
                <a:cxn ang="0">
                  <a:pos x="2" y="21"/>
                </a:cxn>
                <a:cxn ang="0">
                  <a:pos x="0" y="36"/>
                </a:cxn>
                <a:cxn ang="0">
                  <a:pos x="7" y="56"/>
                </a:cxn>
                <a:cxn ang="0">
                  <a:pos x="1243" y="745"/>
                </a:cxn>
                <a:cxn ang="0">
                  <a:pos x="1247" y="746"/>
                </a:cxn>
                <a:cxn ang="0">
                  <a:pos x="1256" y="746"/>
                </a:cxn>
                <a:cxn ang="0">
                  <a:pos x="1269" y="746"/>
                </a:cxn>
                <a:cxn ang="0">
                  <a:pos x="1281" y="744"/>
                </a:cxn>
                <a:cxn ang="0">
                  <a:pos x="1292" y="738"/>
                </a:cxn>
                <a:cxn ang="0">
                  <a:pos x="1298" y="726"/>
                </a:cxn>
                <a:cxn ang="0">
                  <a:pos x="1298" y="707"/>
                </a:cxn>
                <a:cxn ang="0">
                  <a:pos x="1287" y="680"/>
                </a:cxn>
              </a:cxnLst>
              <a:rect l="0" t="0" r="r" b="b"/>
              <a:pathLst>
                <a:path w="1298" h="746">
                  <a:moveTo>
                    <a:pt x="1287" y="680"/>
                  </a:moveTo>
                  <a:lnTo>
                    <a:pt x="48" y="0"/>
                  </a:lnTo>
                  <a:lnTo>
                    <a:pt x="44" y="0"/>
                  </a:lnTo>
                  <a:lnTo>
                    <a:pt x="37" y="0"/>
                  </a:lnTo>
                  <a:lnTo>
                    <a:pt x="27" y="1"/>
                  </a:lnTo>
                  <a:lnTo>
                    <a:pt x="17" y="5"/>
                  </a:lnTo>
                  <a:lnTo>
                    <a:pt x="7" y="12"/>
                  </a:lnTo>
                  <a:lnTo>
                    <a:pt x="2" y="21"/>
                  </a:lnTo>
                  <a:lnTo>
                    <a:pt x="0" y="36"/>
                  </a:lnTo>
                  <a:lnTo>
                    <a:pt x="7" y="56"/>
                  </a:lnTo>
                  <a:lnTo>
                    <a:pt x="1243" y="745"/>
                  </a:lnTo>
                  <a:lnTo>
                    <a:pt x="1247" y="746"/>
                  </a:lnTo>
                  <a:lnTo>
                    <a:pt x="1256" y="746"/>
                  </a:lnTo>
                  <a:lnTo>
                    <a:pt x="1269" y="746"/>
                  </a:lnTo>
                  <a:lnTo>
                    <a:pt x="1281" y="744"/>
                  </a:lnTo>
                  <a:lnTo>
                    <a:pt x="1292" y="738"/>
                  </a:lnTo>
                  <a:lnTo>
                    <a:pt x="1298" y="726"/>
                  </a:lnTo>
                  <a:lnTo>
                    <a:pt x="1298" y="707"/>
                  </a:lnTo>
                  <a:lnTo>
                    <a:pt x="1287" y="680"/>
                  </a:lnTo>
                  <a:close/>
                </a:path>
              </a:pathLst>
            </a:custGeom>
            <a:solidFill>
              <a:srgbClr val="F4CE9E"/>
            </a:solidFill>
            <a:ln w="9525">
              <a:noFill/>
              <a:round/>
              <a:headEnd/>
              <a:tailEnd/>
            </a:ln>
          </p:spPr>
          <p:txBody>
            <a:bodyPr/>
            <a:lstStyle/>
            <a:p>
              <a:endParaRPr lang="en-US"/>
            </a:p>
          </p:txBody>
        </p:sp>
        <p:sp>
          <p:nvSpPr>
            <p:cNvPr id="22574" name="Freeform 46"/>
            <p:cNvSpPr>
              <a:spLocks/>
            </p:cNvSpPr>
            <p:nvPr/>
          </p:nvSpPr>
          <p:spPr bwMode="auto">
            <a:xfrm>
              <a:off x="4659" y="3451"/>
              <a:ext cx="664" cy="388"/>
            </a:xfrm>
            <a:custGeom>
              <a:avLst/>
              <a:gdLst/>
              <a:ahLst/>
              <a:cxnLst>
                <a:cxn ang="0">
                  <a:pos x="1313" y="684"/>
                </a:cxn>
                <a:cxn ang="0">
                  <a:pos x="1292" y="672"/>
                </a:cxn>
                <a:cxn ang="0">
                  <a:pos x="1268" y="685"/>
                </a:cxn>
                <a:cxn ang="0">
                  <a:pos x="1283" y="700"/>
                </a:cxn>
                <a:cxn ang="0">
                  <a:pos x="1294" y="714"/>
                </a:cxn>
                <a:cxn ang="0">
                  <a:pos x="1299" y="733"/>
                </a:cxn>
                <a:cxn ang="0">
                  <a:pos x="1298" y="741"/>
                </a:cxn>
                <a:cxn ang="0">
                  <a:pos x="1281" y="748"/>
                </a:cxn>
                <a:cxn ang="0">
                  <a:pos x="1260" y="744"/>
                </a:cxn>
                <a:cxn ang="0">
                  <a:pos x="1209" y="717"/>
                </a:cxn>
                <a:cxn ang="0">
                  <a:pos x="1112" y="661"/>
                </a:cxn>
                <a:cxn ang="0">
                  <a:pos x="978" y="586"/>
                </a:cxn>
                <a:cxn ang="0">
                  <a:pos x="821" y="499"/>
                </a:cxn>
                <a:cxn ang="0">
                  <a:pos x="651" y="404"/>
                </a:cxn>
                <a:cxn ang="0">
                  <a:pos x="481" y="309"/>
                </a:cxn>
                <a:cxn ang="0">
                  <a:pos x="323" y="221"/>
                </a:cxn>
                <a:cxn ang="0">
                  <a:pos x="188" y="147"/>
                </a:cxn>
                <a:cxn ang="0">
                  <a:pos x="90" y="91"/>
                </a:cxn>
                <a:cxn ang="0">
                  <a:pos x="40" y="62"/>
                </a:cxn>
                <a:cxn ang="0">
                  <a:pos x="32" y="52"/>
                </a:cxn>
                <a:cxn ang="0">
                  <a:pos x="30" y="43"/>
                </a:cxn>
                <a:cxn ang="0">
                  <a:pos x="32" y="38"/>
                </a:cxn>
                <a:cxn ang="0">
                  <a:pos x="51" y="29"/>
                </a:cxn>
                <a:cxn ang="0">
                  <a:pos x="72" y="36"/>
                </a:cxn>
                <a:cxn ang="0">
                  <a:pos x="127" y="67"/>
                </a:cxn>
                <a:cxn ang="0">
                  <a:pos x="222" y="119"/>
                </a:cxn>
                <a:cxn ang="0">
                  <a:pos x="345" y="186"/>
                </a:cxn>
                <a:cxn ang="0">
                  <a:pos x="488" y="264"/>
                </a:cxn>
                <a:cxn ang="0">
                  <a:pos x="641" y="348"/>
                </a:cxn>
                <a:cxn ang="0">
                  <a:pos x="796" y="433"/>
                </a:cxn>
                <a:cxn ang="0">
                  <a:pos x="945" y="515"/>
                </a:cxn>
                <a:cxn ang="0">
                  <a:pos x="1078" y="588"/>
                </a:cxn>
                <a:cxn ang="0">
                  <a:pos x="1186" y="647"/>
                </a:cxn>
                <a:cxn ang="0">
                  <a:pos x="1260" y="688"/>
                </a:cxn>
                <a:cxn ang="0">
                  <a:pos x="1284" y="677"/>
                </a:cxn>
                <a:cxn ang="0">
                  <a:pos x="68" y="0"/>
                </a:cxn>
                <a:cxn ang="0">
                  <a:pos x="64" y="0"/>
                </a:cxn>
                <a:cxn ang="0">
                  <a:pos x="49" y="0"/>
                </a:cxn>
                <a:cxn ang="0">
                  <a:pos x="22" y="8"/>
                </a:cxn>
                <a:cxn ang="0">
                  <a:pos x="3" y="33"/>
                </a:cxn>
                <a:cxn ang="0">
                  <a:pos x="9" y="76"/>
                </a:cxn>
                <a:cxn ang="0">
                  <a:pos x="13" y="82"/>
                </a:cxn>
                <a:cxn ang="0">
                  <a:pos x="1253" y="773"/>
                </a:cxn>
                <a:cxn ang="0">
                  <a:pos x="1255" y="774"/>
                </a:cxn>
                <a:cxn ang="0">
                  <a:pos x="1272" y="776"/>
                </a:cxn>
                <a:cxn ang="0">
                  <a:pos x="1301" y="773"/>
                </a:cxn>
                <a:cxn ang="0">
                  <a:pos x="1326" y="746"/>
                </a:cxn>
                <a:cxn ang="0">
                  <a:pos x="1315" y="689"/>
                </a:cxn>
              </a:cxnLst>
              <a:rect l="0" t="0" r="r" b="b"/>
              <a:pathLst>
                <a:path w="1329" h="776">
                  <a:moveTo>
                    <a:pt x="1315" y="689"/>
                  </a:moveTo>
                  <a:lnTo>
                    <a:pt x="1314" y="687"/>
                  </a:lnTo>
                  <a:lnTo>
                    <a:pt x="1313" y="684"/>
                  </a:lnTo>
                  <a:lnTo>
                    <a:pt x="1310" y="683"/>
                  </a:lnTo>
                  <a:lnTo>
                    <a:pt x="1309" y="682"/>
                  </a:lnTo>
                  <a:lnTo>
                    <a:pt x="1292" y="672"/>
                  </a:lnTo>
                  <a:lnTo>
                    <a:pt x="1284" y="677"/>
                  </a:lnTo>
                  <a:lnTo>
                    <a:pt x="1276" y="681"/>
                  </a:lnTo>
                  <a:lnTo>
                    <a:pt x="1268" y="685"/>
                  </a:lnTo>
                  <a:lnTo>
                    <a:pt x="1260" y="688"/>
                  </a:lnTo>
                  <a:lnTo>
                    <a:pt x="1272" y="695"/>
                  </a:lnTo>
                  <a:lnTo>
                    <a:pt x="1283" y="700"/>
                  </a:lnTo>
                  <a:lnTo>
                    <a:pt x="1288" y="704"/>
                  </a:lnTo>
                  <a:lnTo>
                    <a:pt x="1291" y="705"/>
                  </a:lnTo>
                  <a:lnTo>
                    <a:pt x="1294" y="714"/>
                  </a:lnTo>
                  <a:lnTo>
                    <a:pt x="1296" y="722"/>
                  </a:lnTo>
                  <a:lnTo>
                    <a:pt x="1299" y="728"/>
                  </a:lnTo>
                  <a:lnTo>
                    <a:pt x="1299" y="733"/>
                  </a:lnTo>
                  <a:lnTo>
                    <a:pt x="1299" y="736"/>
                  </a:lnTo>
                  <a:lnTo>
                    <a:pt x="1298" y="738"/>
                  </a:lnTo>
                  <a:lnTo>
                    <a:pt x="1298" y="741"/>
                  </a:lnTo>
                  <a:lnTo>
                    <a:pt x="1296" y="742"/>
                  </a:lnTo>
                  <a:lnTo>
                    <a:pt x="1291" y="745"/>
                  </a:lnTo>
                  <a:lnTo>
                    <a:pt x="1281" y="748"/>
                  </a:lnTo>
                  <a:lnTo>
                    <a:pt x="1272" y="748"/>
                  </a:lnTo>
                  <a:lnTo>
                    <a:pt x="1263" y="746"/>
                  </a:lnTo>
                  <a:lnTo>
                    <a:pt x="1260" y="744"/>
                  </a:lnTo>
                  <a:lnTo>
                    <a:pt x="1248" y="738"/>
                  </a:lnTo>
                  <a:lnTo>
                    <a:pt x="1232" y="729"/>
                  </a:lnTo>
                  <a:lnTo>
                    <a:pt x="1209" y="717"/>
                  </a:lnTo>
                  <a:lnTo>
                    <a:pt x="1181" y="700"/>
                  </a:lnTo>
                  <a:lnTo>
                    <a:pt x="1149" y="682"/>
                  </a:lnTo>
                  <a:lnTo>
                    <a:pt x="1112" y="661"/>
                  </a:lnTo>
                  <a:lnTo>
                    <a:pt x="1071" y="638"/>
                  </a:lnTo>
                  <a:lnTo>
                    <a:pt x="1026" y="614"/>
                  </a:lnTo>
                  <a:lnTo>
                    <a:pt x="978" y="586"/>
                  </a:lnTo>
                  <a:lnTo>
                    <a:pt x="928" y="559"/>
                  </a:lnTo>
                  <a:lnTo>
                    <a:pt x="875" y="529"/>
                  </a:lnTo>
                  <a:lnTo>
                    <a:pt x="821" y="499"/>
                  </a:lnTo>
                  <a:lnTo>
                    <a:pt x="764" y="468"/>
                  </a:lnTo>
                  <a:lnTo>
                    <a:pt x="708" y="436"/>
                  </a:lnTo>
                  <a:lnTo>
                    <a:pt x="651" y="404"/>
                  </a:lnTo>
                  <a:lnTo>
                    <a:pt x="594" y="372"/>
                  </a:lnTo>
                  <a:lnTo>
                    <a:pt x="537" y="341"/>
                  </a:lnTo>
                  <a:lnTo>
                    <a:pt x="481" y="309"/>
                  </a:lnTo>
                  <a:lnTo>
                    <a:pt x="427" y="279"/>
                  </a:lnTo>
                  <a:lnTo>
                    <a:pt x="374" y="249"/>
                  </a:lnTo>
                  <a:lnTo>
                    <a:pt x="323" y="221"/>
                  </a:lnTo>
                  <a:lnTo>
                    <a:pt x="275" y="195"/>
                  </a:lnTo>
                  <a:lnTo>
                    <a:pt x="230" y="170"/>
                  </a:lnTo>
                  <a:lnTo>
                    <a:pt x="188" y="147"/>
                  </a:lnTo>
                  <a:lnTo>
                    <a:pt x="151" y="126"/>
                  </a:lnTo>
                  <a:lnTo>
                    <a:pt x="118" y="107"/>
                  </a:lnTo>
                  <a:lnTo>
                    <a:pt x="90" y="91"/>
                  </a:lnTo>
                  <a:lnTo>
                    <a:pt x="67" y="79"/>
                  </a:lnTo>
                  <a:lnTo>
                    <a:pt x="50" y="68"/>
                  </a:lnTo>
                  <a:lnTo>
                    <a:pt x="40" y="62"/>
                  </a:lnTo>
                  <a:lnTo>
                    <a:pt x="35" y="60"/>
                  </a:lnTo>
                  <a:lnTo>
                    <a:pt x="34" y="56"/>
                  </a:lnTo>
                  <a:lnTo>
                    <a:pt x="32" y="52"/>
                  </a:lnTo>
                  <a:lnTo>
                    <a:pt x="30" y="49"/>
                  </a:lnTo>
                  <a:lnTo>
                    <a:pt x="30" y="45"/>
                  </a:lnTo>
                  <a:lnTo>
                    <a:pt x="30" y="43"/>
                  </a:lnTo>
                  <a:lnTo>
                    <a:pt x="30" y="41"/>
                  </a:lnTo>
                  <a:lnTo>
                    <a:pt x="30" y="39"/>
                  </a:lnTo>
                  <a:lnTo>
                    <a:pt x="32" y="38"/>
                  </a:lnTo>
                  <a:lnTo>
                    <a:pt x="36" y="34"/>
                  </a:lnTo>
                  <a:lnTo>
                    <a:pt x="44" y="31"/>
                  </a:lnTo>
                  <a:lnTo>
                    <a:pt x="51" y="29"/>
                  </a:lnTo>
                  <a:lnTo>
                    <a:pt x="59" y="29"/>
                  </a:lnTo>
                  <a:lnTo>
                    <a:pt x="63" y="31"/>
                  </a:lnTo>
                  <a:lnTo>
                    <a:pt x="72" y="36"/>
                  </a:lnTo>
                  <a:lnTo>
                    <a:pt x="86" y="44"/>
                  </a:lnTo>
                  <a:lnTo>
                    <a:pt x="104" y="54"/>
                  </a:lnTo>
                  <a:lnTo>
                    <a:pt x="127" y="67"/>
                  </a:lnTo>
                  <a:lnTo>
                    <a:pt x="155" y="82"/>
                  </a:lnTo>
                  <a:lnTo>
                    <a:pt x="187" y="99"/>
                  </a:lnTo>
                  <a:lnTo>
                    <a:pt x="222" y="119"/>
                  </a:lnTo>
                  <a:lnTo>
                    <a:pt x="260" y="140"/>
                  </a:lnTo>
                  <a:lnTo>
                    <a:pt x="301" y="161"/>
                  </a:lnTo>
                  <a:lnTo>
                    <a:pt x="345" y="186"/>
                  </a:lnTo>
                  <a:lnTo>
                    <a:pt x="390" y="211"/>
                  </a:lnTo>
                  <a:lnTo>
                    <a:pt x="438" y="237"/>
                  </a:lnTo>
                  <a:lnTo>
                    <a:pt x="488" y="264"/>
                  </a:lnTo>
                  <a:lnTo>
                    <a:pt x="537" y="292"/>
                  </a:lnTo>
                  <a:lnTo>
                    <a:pt x="589" y="320"/>
                  </a:lnTo>
                  <a:lnTo>
                    <a:pt x="641" y="348"/>
                  </a:lnTo>
                  <a:lnTo>
                    <a:pt x="693" y="377"/>
                  </a:lnTo>
                  <a:lnTo>
                    <a:pt x="745" y="406"/>
                  </a:lnTo>
                  <a:lnTo>
                    <a:pt x="796" y="433"/>
                  </a:lnTo>
                  <a:lnTo>
                    <a:pt x="847" y="462"/>
                  </a:lnTo>
                  <a:lnTo>
                    <a:pt x="897" y="489"/>
                  </a:lnTo>
                  <a:lnTo>
                    <a:pt x="945" y="515"/>
                  </a:lnTo>
                  <a:lnTo>
                    <a:pt x="991" y="540"/>
                  </a:lnTo>
                  <a:lnTo>
                    <a:pt x="1036" y="565"/>
                  </a:lnTo>
                  <a:lnTo>
                    <a:pt x="1078" y="588"/>
                  </a:lnTo>
                  <a:lnTo>
                    <a:pt x="1117" y="609"/>
                  </a:lnTo>
                  <a:lnTo>
                    <a:pt x="1152" y="629"/>
                  </a:lnTo>
                  <a:lnTo>
                    <a:pt x="1186" y="647"/>
                  </a:lnTo>
                  <a:lnTo>
                    <a:pt x="1215" y="662"/>
                  </a:lnTo>
                  <a:lnTo>
                    <a:pt x="1239" y="676"/>
                  </a:lnTo>
                  <a:lnTo>
                    <a:pt x="1260" y="688"/>
                  </a:lnTo>
                  <a:lnTo>
                    <a:pt x="1268" y="685"/>
                  </a:lnTo>
                  <a:lnTo>
                    <a:pt x="1276" y="681"/>
                  </a:lnTo>
                  <a:lnTo>
                    <a:pt x="1284" y="677"/>
                  </a:lnTo>
                  <a:lnTo>
                    <a:pt x="1292" y="672"/>
                  </a:lnTo>
                  <a:lnTo>
                    <a:pt x="70" y="1"/>
                  </a:lnTo>
                  <a:lnTo>
                    <a:pt x="68" y="0"/>
                  </a:lnTo>
                  <a:lnTo>
                    <a:pt x="67" y="0"/>
                  </a:lnTo>
                  <a:lnTo>
                    <a:pt x="65" y="0"/>
                  </a:lnTo>
                  <a:lnTo>
                    <a:pt x="64" y="0"/>
                  </a:lnTo>
                  <a:lnTo>
                    <a:pt x="62" y="0"/>
                  </a:lnTo>
                  <a:lnTo>
                    <a:pt x="56" y="0"/>
                  </a:lnTo>
                  <a:lnTo>
                    <a:pt x="49" y="0"/>
                  </a:lnTo>
                  <a:lnTo>
                    <a:pt x="41" y="1"/>
                  </a:lnTo>
                  <a:lnTo>
                    <a:pt x="32" y="4"/>
                  </a:lnTo>
                  <a:lnTo>
                    <a:pt x="22" y="8"/>
                  </a:lnTo>
                  <a:lnTo>
                    <a:pt x="14" y="13"/>
                  </a:lnTo>
                  <a:lnTo>
                    <a:pt x="7" y="21"/>
                  </a:lnTo>
                  <a:lnTo>
                    <a:pt x="3" y="33"/>
                  </a:lnTo>
                  <a:lnTo>
                    <a:pt x="0" y="46"/>
                  </a:lnTo>
                  <a:lnTo>
                    <a:pt x="3" y="60"/>
                  </a:lnTo>
                  <a:lnTo>
                    <a:pt x="9" y="76"/>
                  </a:lnTo>
                  <a:lnTo>
                    <a:pt x="10" y="79"/>
                  </a:lnTo>
                  <a:lnTo>
                    <a:pt x="11" y="81"/>
                  </a:lnTo>
                  <a:lnTo>
                    <a:pt x="13" y="82"/>
                  </a:lnTo>
                  <a:lnTo>
                    <a:pt x="14" y="83"/>
                  </a:lnTo>
                  <a:lnTo>
                    <a:pt x="1251" y="773"/>
                  </a:lnTo>
                  <a:lnTo>
                    <a:pt x="1253" y="773"/>
                  </a:lnTo>
                  <a:lnTo>
                    <a:pt x="1254" y="773"/>
                  </a:lnTo>
                  <a:lnTo>
                    <a:pt x="1254" y="774"/>
                  </a:lnTo>
                  <a:lnTo>
                    <a:pt x="1255" y="774"/>
                  </a:lnTo>
                  <a:lnTo>
                    <a:pt x="1258" y="775"/>
                  </a:lnTo>
                  <a:lnTo>
                    <a:pt x="1264" y="775"/>
                  </a:lnTo>
                  <a:lnTo>
                    <a:pt x="1272" y="776"/>
                  </a:lnTo>
                  <a:lnTo>
                    <a:pt x="1281" y="776"/>
                  </a:lnTo>
                  <a:lnTo>
                    <a:pt x="1292" y="775"/>
                  </a:lnTo>
                  <a:lnTo>
                    <a:pt x="1301" y="773"/>
                  </a:lnTo>
                  <a:lnTo>
                    <a:pt x="1310" y="768"/>
                  </a:lnTo>
                  <a:lnTo>
                    <a:pt x="1318" y="760"/>
                  </a:lnTo>
                  <a:lnTo>
                    <a:pt x="1326" y="746"/>
                  </a:lnTo>
                  <a:lnTo>
                    <a:pt x="1329" y="730"/>
                  </a:lnTo>
                  <a:lnTo>
                    <a:pt x="1325" y="712"/>
                  </a:lnTo>
                  <a:lnTo>
                    <a:pt x="1315" y="689"/>
                  </a:lnTo>
                  <a:close/>
                </a:path>
              </a:pathLst>
            </a:custGeom>
            <a:solidFill>
              <a:srgbClr val="000000"/>
            </a:solidFill>
            <a:ln w="9525">
              <a:noFill/>
              <a:round/>
              <a:headEnd/>
              <a:tailEnd/>
            </a:ln>
          </p:spPr>
          <p:txBody>
            <a:bodyPr/>
            <a:lstStyle/>
            <a:p>
              <a:endParaRPr lang="en-US"/>
            </a:p>
          </p:txBody>
        </p:sp>
        <p:sp>
          <p:nvSpPr>
            <p:cNvPr id="22575" name="Freeform 47"/>
            <p:cNvSpPr>
              <a:spLocks/>
            </p:cNvSpPr>
            <p:nvPr/>
          </p:nvSpPr>
          <p:spPr bwMode="auto">
            <a:xfrm>
              <a:off x="5097" y="4061"/>
              <a:ext cx="268" cy="108"/>
            </a:xfrm>
            <a:custGeom>
              <a:avLst/>
              <a:gdLst/>
              <a:ahLst/>
              <a:cxnLst>
                <a:cxn ang="0">
                  <a:pos x="245" y="2"/>
                </a:cxn>
                <a:cxn ang="0">
                  <a:pos x="271" y="0"/>
                </a:cxn>
                <a:cxn ang="0">
                  <a:pos x="296" y="0"/>
                </a:cxn>
                <a:cxn ang="0">
                  <a:pos x="320" y="1"/>
                </a:cxn>
                <a:cxn ang="0">
                  <a:pos x="345" y="3"/>
                </a:cxn>
                <a:cxn ang="0">
                  <a:pos x="368" y="8"/>
                </a:cxn>
                <a:cxn ang="0">
                  <a:pos x="389" y="15"/>
                </a:cxn>
                <a:cxn ang="0">
                  <a:pos x="411" y="22"/>
                </a:cxn>
                <a:cxn ang="0">
                  <a:pos x="431" y="31"/>
                </a:cxn>
                <a:cxn ang="0">
                  <a:pos x="449" y="41"/>
                </a:cxn>
                <a:cxn ang="0">
                  <a:pos x="467" y="53"/>
                </a:cxn>
                <a:cxn ang="0">
                  <a:pos x="483" y="67"/>
                </a:cxn>
                <a:cxn ang="0">
                  <a:pos x="498" y="81"/>
                </a:cxn>
                <a:cxn ang="0">
                  <a:pos x="510" y="96"/>
                </a:cxn>
                <a:cxn ang="0">
                  <a:pos x="521" y="112"/>
                </a:cxn>
                <a:cxn ang="0">
                  <a:pos x="530" y="129"/>
                </a:cxn>
                <a:cxn ang="0">
                  <a:pos x="537" y="147"/>
                </a:cxn>
                <a:cxn ang="0">
                  <a:pos x="0" y="214"/>
                </a:cxn>
                <a:cxn ang="0">
                  <a:pos x="2" y="195"/>
                </a:cxn>
                <a:cxn ang="0">
                  <a:pos x="7" y="176"/>
                </a:cxn>
                <a:cxn ang="0">
                  <a:pos x="13" y="158"/>
                </a:cxn>
                <a:cxn ang="0">
                  <a:pos x="22" y="140"/>
                </a:cxn>
                <a:cxn ang="0">
                  <a:pos x="32" y="123"/>
                </a:cxn>
                <a:cxn ang="0">
                  <a:pos x="44" y="107"/>
                </a:cxn>
                <a:cxn ang="0">
                  <a:pos x="59" y="91"/>
                </a:cxn>
                <a:cxn ang="0">
                  <a:pos x="74" y="76"/>
                </a:cxn>
                <a:cxn ang="0">
                  <a:pos x="91" y="62"/>
                </a:cxn>
                <a:cxn ang="0">
                  <a:pos x="110" y="49"/>
                </a:cxn>
                <a:cxn ang="0">
                  <a:pos x="129" y="38"/>
                </a:cxn>
                <a:cxn ang="0">
                  <a:pos x="151" y="29"/>
                </a:cxn>
                <a:cxn ang="0">
                  <a:pos x="173" y="20"/>
                </a:cxn>
                <a:cxn ang="0">
                  <a:pos x="196" y="13"/>
                </a:cxn>
                <a:cxn ang="0">
                  <a:pos x="220" y="7"/>
                </a:cxn>
                <a:cxn ang="0">
                  <a:pos x="245" y="2"/>
                </a:cxn>
              </a:cxnLst>
              <a:rect l="0" t="0" r="r" b="b"/>
              <a:pathLst>
                <a:path w="537" h="214">
                  <a:moveTo>
                    <a:pt x="245" y="2"/>
                  </a:moveTo>
                  <a:lnTo>
                    <a:pt x="271" y="0"/>
                  </a:lnTo>
                  <a:lnTo>
                    <a:pt x="296" y="0"/>
                  </a:lnTo>
                  <a:lnTo>
                    <a:pt x="320" y="1"/>
                  </a:lnTo>
                  <a:lnTo>
                    <a:pt x="345" y="3"/>
                  </a:lnTo>
                  <a:lnTo>
                    <a:pt x="368" y="8"/>
                  </a:lnTo>
                  <a:lnTo>
                    <a:pt x="389" y="15"/>
                  </a:lnTo>
                  <a:lnTo>
                    <a:pt x="411" y="22"/>
                  </a:lnTo>
                  <a:lnTo>
                    <a:pt x="431" y="31"/>
                  </a:lnTo>
                  <a:lnTo>
                    <a:pt x="449" y="41"/>
                  </a:lnTo>
                  <a:lnTo>
                    <a:pt x="467" y="53"/>
                  </a:lnTo>
                  <a:lnTo>
                    <a:pt x="483" y="67"/>
                  </a:lnTo>
                  <a:lnTo>
                    <a:pt x="498" y="81"/>
                  </a:lnTo>
                  <a:lnTo>
                    <a:pt x="510" y="96"/>
                  </a:lnTo>
                  <a:lnTo>
                    <a:pt x="521" y="112"/>
                  </a:lnTo>
                  <a:lnTo>
                    <a:pt x="530" y="129"/>
                  </a:lnTo>
                  <a:lnTo>
                    <a:pt x="537" y="147"/>
                  </a:lnTo>
                  <a:lnTo>
                    <a:pt x="0" y="214"/>
                  </a:lnTo>
                  <a:lnTo>
                    <a:pt x="2" y="195"/>
                  </a:lnTo>
                  <a:lnTo>
                    <a:pt x="7" y="176"/>
                  </a:lnTo>
                  <a:lnTo>
                    <a:pt x="13" y="158"/>
                  </a:lnTo>
                  <a:lnTo>
                    <a:pt x="22" y="140"/>
                  </a:lnTo>
                  <a:lnTo>
                    <a:pt x="32" y="123"/>
                  </a:lnTo>
                  <a:lnTo>
                    <a:pt x="44" y="107"/>
                  </a:lnTo>
                  <a:lnTo>
                    <a:pt x="59" y="91"/>
                  </a:lnTo>
                  <a:lnTo>
                    <a:pt x="74" y="76"/>
                  </a:lnTo>
                  <a:lnTo>
                    <a:pt x="91" y="62"/>
                  </a:lnTo>
                  <a:lnTo>
                    <a:pt x="110" y="49"/>
                  </a:lnTo>
                  <a:lnTo>
                    <a:pt x="129" y="38"/>
                  </a:lnTo>
                  <a:lnTo>
                    <a:pt x="151" y="29"/>
                  </a:lnTo>
                  <a:lnTo>
                    <a:pt x="173" y="20"/>
                  </a:lnTo>
                  <a:lnTo>
                    <a:pt x="196" y="13"/>
                  </a:lnTo>
                  <a:lnTo>
                    <a:pt x="220" y="7"/>
                  </a:lnTo>
                  <a:lnTo>
                    <a:pt x="245" y="2"/>
                  </a:lnTo>
                  <a:close/>
                </a:path>
              </a:pathLst>
            </a:custGeom>
            <a:solidFill>
              <a:srgbClr val="FFFFFF"/>
            </a:solidFill>
            <a:ln w="9525">
              <a:noFill/>
              <a:round/>
              <a:headEnd/>
              <a:tailEnd/>
            </a:ln>
          </p:spPr>
          <p:txBody>
            <a:bodyPr/>
            <a:lstStyle/>
            <a:p>
              <a:endParaRPr lang="en-US"/>
            </a:p>
          </p:txBody>
        </p:sp>
        <p:sp>
          <p:nvSpPr>
            <p:cNvPr id="22576" name="Freeform 48"/>
            <p:cNvSpPr>
              <a:spLocks/>
            </p:cNvSpPr>
            <p:nvPr/>
          </p:nvSpPr>
          <p:spPr bwMode="auto">
            <a:xfrm>
              <a:off x="5089" y="4054"/>
              <a:ext cx="286" cy="123"/>
            </a:xfrm>
            <a:custGeom>
              <a:avLst/>
              <a:gdLst/>
              <a:ahLst/>
              <a:cxnLst>
                <a:cxn ang="0">
                  <a:pos x="561" y="142"/>
                </a:cxn>
                <a:cxn ang="0">
                  <a:pos x="544" y="111"/>
                </a:cxn>
                <a:cxn ang="0">
                  <a:pos x="521" y="83"/>
                </a:cxn>
                <a:cxn ang="0">
                  <a:pos x="493" y="59"/>
                </a:cxn>
                <a:cxn ang="0">
                  <a:pos x="461" y="38"/>
                </a:cxn>
                <a:cxn ang="0">
                  <a:pos x="426" y="22"/>
                </a:cxn>
                <a:cxn ang="0">
                  <a:pos x="387" y="10"/>
                </a:cxn>
                <a:cxn ang="0">
                  <a:pos x="346" y="2"/>
                </a:cxn>
                <a:cxn ang="0">
                  <a:pos x="323" y="8"/>
                </a:cxn>
                <a:cxn ang="0">
                  <a:pos x="318" y="23"/>
                </a:cxn>
                <a:cxn ang="0">
                  <a:pos x="334" y="31"/>
                </a:cxn>
                <a:cxn ang="0">
                  <a:pos x="370" y="36"/>
                </a:cxn>
                <a:cxn ang="0">
                  <a:pos x="403" y="45"/>
                </a:cxn>
                <a:cxn ang="0">
                  <a:pos x="434" y="58"/>
                </a:cxn>
                <a:cxn ang="0">
                  <a:pos x="462" y="73"/>
                </a:cxn>
                <a:cxn ang="0">
                  <a:pos x="487" y="92"/>
                </a:cxn>
                <a:cxn ang="0">
                  <a:pos x="509" y="113"/>
                </a:cxn>
                <a:cxn ang="0">
                  <a:pos x="525" y="138"/>
                </a:cxn>
                <a:cxn ang="0">
                  <a:pos x="522" y="152"/>
                </a:cxn>
                <a:cxn ang="0">
                  <a:pos x="477" y="158"/>
                </a:cxn>
                <a:cxn ang="0">
                  <a:pos x="409" y="166"/>
                </a:cxn>
                <a:cxn ang="0">
                  <a:pos x="327" y="176"/>
                </a:cxn>
                <a:cxn ang="0">
                  <a:pos x="240" y="187"/>
                </a:cxn>
                <a:cxn ang="0">
                  <a:pos x="158" y="197"/>
                </a:cxn>
                <a:cxn ang="0">
                  <a:pos x="90" y="206"/>
                </a:cxn>
                <a:cxn ang="0">
                  <a:pos x="45" y="212"/>
                </a:cxn>
                <a:cxn ang="0">
                  <a:pos x="38" y="197"/>
                </a:cxn>
                <a:cxn ang="0">
                  <a:pos x="51" y="165"/>
                </a:cxn>
                <a:cxn ang="0">
                  <a:pos x="70" y="135"/>
                </a:cxn>
                <a:cxn ang="0">
                  <a:pos x="96" y="107"/>
                </a:cxn>
                <a:cxn ang="0">
                  <a:pos x="126" y="83"/>
                </a:cxn>
                <a:cxn ang="0">
                  <a:pos x="160" y="63"/>
                </a:cxn>
                <a:cxn ang="0">
                  <a:pos x="199" y="47"/>
                </a:cxn>
                <a:cxn ang="0">
                  <a:pos x="241" y="36"/>
                </a:cxn>
                <a:cxn ang="0">
                  <a:pos x="270" y="31"/>
                </a:cxn>
                <a:cxn ang="0">
                  <a:pos x="282" y="30"/>
                </a:cxn>
                <a:cxn ang="0">
                  <a:pos x="295" y="30"/>
                </a:cxn>
                <a:cxn ang="0">
                  <a:pos x="309" y="30"/>
                </a:cxn>
                <a:cxn ang="0">
                  <a:pos x="318" y="23"/>
                </a:cxn>
                <a:cxn ang="0">
                  <a:pos x="323" y="8"/>
                </a:cxn>
                <a:cxn ang="0">
                  <a:pos x="317" y="1"/>
                </a:cxn>
                <a:cxn ang="0">
                  <a:pos x="299" y="0"/>
                </a:cxn>
                <a:cxn ang="0">
                  <a:pos x="283" y="1"/>
                </a:cxn>
                <a:cxn ang="0">
                  <a:pos x="267" y="2"/>
                </a:cxn>
                <a:cxn ang="0">
                  <a:pos x="259" y="3"/>
                </a:cxn>
                <a:cxn ang="0">
                  <a:pos x="208" y="14"/>
                </a:cxn>
                <a:cxn ang="0">
                  <a:pos x="161" y="30"/>
                </a:cxn>
                <a:cxn ang="0">
                  <a:pos x="119" y="53"/>
                </a:cxn>
                <a:cxn ang="0">
                  <a:pos x="81" y="82"/>
                </a:cxn>
                <a:cxn ang="0">
                  <a:pos x="50" y="114"/>
                </a:cxn>
                <a:cxn ang="0">
                  <a:pos x="25" y="150"/>
                </a:cxn>
                <a:cxn ang="0">
                  <a:pos x="8" y="189"/>
                </a:cxn>
                <a:cxn ang="0">
                  <a:pos x="1" y="229"/>
                </a:cxn>
                <a:cxn ang="0">
                  <a:pos x="572" y="175"/>
                </a:cxn>
              </a:cxnLst>
              <a:rect l="0" t="0" r="r" b="b"/>
              <a:pathLst>
                <a:path w="572" h="246">
                  <a:moveTo>
                    <a:pt x="567" y="158"/>
                  </a:moveTo>
                  <a:lnTo>
                    <a:pt x="561" y="142"/>
                  </a:lnTo>
                  <a:lnTo>
                    <a:pt x="553" y="125"/>
                  </a:lnTo>
                  <a:lnTo>
                    <a:pt x="544" y="111"/>
                  </a:lnTo>
                  <a:lnTo>
                    <a:pt x="533" y="97"/>
                  </a:lnTo>
                  <a:lnTo>
                    <a:pt x="521" y="83"/>
                  </a:lnTo>
                  <a:lnTo>
                    <a:pt x="508" y="70"/>
                  </a:lnTo>
                  <a:lnTo>
                    <a:pt x="493" y="59"/>
                  </a:lnTo>
                  <a:lnTo>
                    <a:pt x="478" y="48"/>
                  </a:lnTo>
                  <a:lnTo>
                    <a:pt x="461" y="38"/>
                  </a:lnTo>
                  <a:lnTo>
                    <a:pt x="443" y="30"/>
                  </a:lnTo>
                  <a:lnTo>
                    <a:pt x="426" y="22"/>
                  </a:lnTo>
                  <a:lnTo>
                    <a:pt x="407" y="15"/>
                  </a:lnTo>
                  <a:lnTo>
                    <a:pt x="387" y="10"/>
                  </a:lnTo>
                  <a:lnTo>
                    <a:pt x="366" y="6"/>
                  </a:lnTo>
                  <a:lnTo>
                    <a:pt x="346" y="2"/>
                  </a:lnTo>
                  <a:lnTo>
                    <a:pt x="325" y="1"/>
                  </a:lnTo>
                  <a:lnTo>
                    <a:pt x="323" y="8"/>
                  </a:lnTo>
                  <a:lnTo>
                    <a:pt x="320" y="15"/>
                  </a:lnTo>
                  <a:lnTo>
                    <a:pt x="318" y="23"/>
                  </a:lnTo>
                  <a:lnTo>
                    <a:pt x="316" y="30"/>
                  </a:lnTo>
                  <a:lnTo>
                    <a:pt x="334" y="31"/>
                  </a:lnTo>
                  <a:lnTo>
                    <a:pt x="351" y="33"/>
                  </a:lnTo>
                  <a:lnTo>
                    <a:pt x="370" y="36"/>
                  </a:lnTo>
                  <a:lnTo>
                    <a:pt x="386" y="40"/>
                  </a:lnTo>
                  <a:lnTo>
                    <a:pt x="403" y="45"/>
                  </a:lnTo>
                  <a:lnTo>
                    <a:pt x="418" y="51"/>
                  </a:lnTo>
                  <a:lnTo>
                    <a:pt x="434" y="58"/>
                  </a:lnTo>
                  <a:lnTo>
                    <a:pt x="448" y="64"/>
                  </a:lnTo>
                  <a:lnTo>
                    <a:pt x="462" y="73"/>
                  </a:lnTo>
                  <a:lnTo>
                    <a:pt x="476" y="82"/>
                  </a:lnTo>
                  <a:lnTo>
                    <a:pt x="487" y="92"/>
                  </a:lnTo>
                  <a:lnTo>
                    <a:pt x="499" y="102"/>
                  </a:lnTo>
                  <a:lnTo>
                    <a:pt x="509" y="113"/>
                  </a:lnTo>
                  <a:lnTo>
                    <a:pt x="517" y="125"/>
                  </a:lnTo>
                  <a:lnTo>
                    <a:pt x="525" y="138"/>
                  </a:lnTo>
                  <a:lnTo>
                    <a:pt x="532" y="151"/>
                  </a:lnTo>
                  <a:lnTo>
                    <a:pt x="522" y="152"/>
                  </a:lnTo>
                  <a:lnTo>
                    <a:pt x="502" y="154"/>
                  </a:lnTo>
                  <a:lnTo>
                    <a:pt x="477" y="158"/>
                  </a:lnTo>
                  <a:lnTo>
                    <a:pt x="445" y="161"/>
                  </a:lnTo>
                  <a:lnTo>
                    <a:pt x="409" y="166"/>
                  </a:lnTo>
                  <a:lnTo>
                    <a:pt x="369" y="170"/>
                  </a:lnTo>
                  <a:lnTo>
                    <a:pt x="327" y="176"/>
                  </a:lnTo>
                  <a:lnTo>
                    <a:pt x="283" y="182"/>
                  </a:lnTo>
                  <a:lnTo>
                    <a:pt x="240" y="187"/>
                  </a:lnTo>
                  <a:lnTo>
                    <a:pt x="198" y="192"/>
                  </a:lnTo>
                  <a:lnTo>
                    <a:pt x="158" y="197"/>
                  </a:lnTo>
                  <a:lnTo>
                    <a:pt x="122" y="201"/>
                  </a:lnTo>
                  <a:lnTo>
                    <a:pt x="90" y="206"/>
                  </a:lnTo>
                  <a:lnTo>
                    <a:pt x="64" y="210"/>
                  </a:lnTo>
                  <a:lnTo>
                    <a:pt x="45" y="212"/>
                  </a:lnTo>
                  <a:lnTo>
                    <a:pt x="35" y="213"/>
                  </a:lnTo>
                  <a:lnTo>
                    <a:pt x="38" y="197"/>
                  </a:lnTo>
                  <a:lnTo>
                    <a:pt x="44" y="181"/>
                  </a:lnTo>
                  <a:lnTo>
                    <a:pt x="51" y="165"/>
                  </a:lnTo>
                  <a:lnTo>
                    <a:pt x="60" y="150"/>
                  </a:lnTo>
                  <a:lnTo>
                    <a:pt x="70" y="135"/>
                  </a:lnTo>
                  <a:lnTo>
                    <a:pt x="82" y="121"/>
                  </a:lnTo>
                  <a:lnTo>
                    <a:pt x="96" y="107"/>
                  </a:lnTo>
                  <a:lnTo>
                    <a:pt x="111" y="94"/>
                  </a:lnTo>
                  <a:lnTo>
                    <a:pt x="126" y="83"/>
                  </a:lnTo>
                  <a:lnTo>
                    <a:pt x="143" y="73"/>
                  </a:lnTo>
                  <a:lnTo>
                    <a:pt x="160" y="63"/>
                  </a:lnTo>
                  <a:lnTo>
                    <a:pt x="180" y="54"/>
                  </a:lnTo>
                  <a:lnTo>
                    <a:pt x="199" y="47"/>
                  </a:lnTo>
                  <a:lnTo>
                    <a:pt x="220" y="40"/>
                  </a:lnTo>
                  <a:lnTo>
                    <a:pt x="241" y="36"/>
                  </a:lnTo>
                  <a:lnTo>
                    <a:pt x="263" y="32"/>
                  </a:lnTo>
                  <a:lnTo>
                    <a:pt x="270" y="31"/>
                  </a:lnTo>
                  <a:lnTo>
                    <a:pt x="275" y="31"/>
                  </a:lnTo>
                  <a:lnTo>
                    <a:pt x="282" y="30"/>
                  </a:lnTo>
                  <a:lnTo>
                    <a:pt x="289" y="30"/>
                  </a:lnTo>
                  <a:lnTo>
                    <a:pt x="295" y="30"/>
                  </a:lnTo>
                  <a:lnTo>
                    <a:pt x="302" y="30"/>
                  </a:lnTo>
                  <a:lnTo>
                    <a:pt x="309" y="30"/>
                  </a:lnTo>
                  <a:lnTo>
                    <a:pt x="316" y="30"/>
                  </a:lnTo>
                  <a:lnTo>
                    <a:pt x="318" y="23"/>
                  </a:lnTo>
                  <a:lnTo>
                    <a:pt x="320" y="15"/>
                  </a:lnTo>
                  <a:lnTo>
                    <a:pt x="323" y="8"/>
                  </a:lnTo>
                  <a:lnTo>
                    <a:pt x="325" y="1"/>
                  </a:lnTo>
                  <a:lnTo>
                    <a:pt x="317" y="1"/>
                  </a:lnTo>
                  <a:lnTo>
                    <a:pt x="308" y="0"/>
                  </a:lnTo>
                  <a:lnTo>
                    <a:pt x="299" y="0"/>
                  </a:lnTo>
                  <a:lnTo>
                    <a:pt x="291" y="0"/>
                  </a:lnTo>
                  <a:lnTo>
                    <a:pt x="283" y="1"/>
                  </a:lnTo>
                  <a:lnTo>
                    <a:pt x="275" y="1"/>
                  </a:lnTo>
                  <a:lnTo>
                    <a:pt x="267" y="2"/>
                  </a:lnTo>
                  <a:lnTo>
                    <a:pt x="259" y="3"/>
                  </a:lnTo>
                  <a:lnTo>
                    <a:pt x="259" y="3"/>
                  </a:lnTo>
                  <a:lnTo>
                    <a:pt x="234" y="8"/>
                  </a:lnTo>
                  <a:lnTo>
                    <a:pt x="208" y="14"/>
                  </a:lnTo>
                  <a:lnTo>
                    <a:pt x="184" y="21"/>
                  </a:lnTo>
                  <a:lnTo>
                    <a:pt x="161" y="30"/>
                  </a:lnTo>
                  <a:lnTo>
                    <a:pt x="139" y="41"/>
                  </a:lnTo>
                  <a:lnTo>
                    <a:pt x="119" y="53"/>
                  </a:lnTo>
                  <a:lnTo>
                    <a:pt x="99" y="67"/>
                  </a:lnTo>
                  <a:lnTo>
                    <a:pt x="81" y="82"/>
                  </a:lnTo>
                  <a:lnTo>
                    <a:pt x="64" y="97"/>
                  </a:lnTo>
                  <a:lnTo>
                    <a:pt x="50" y="114"/>
                  </a:lnTo>
                  <a:lnTo>
                    <a:pt x="36" y="131"/>
                  </a:lnTo>
                  <a:lnTo>
                    <a:pt x="25" y="150"/>
                  </a:lnTo>
                  <a:lnTo>
                    <a:pt x="16" y="169"/>
                  </a:lnTo>
                  <a:lnTo>
                    <a:pt x="8" y="189"/>
                  </a:lnTo>
                  <a:lnTo>
                    <a:pt x="3" y="208"/>
                  </a:lnTo>
                  <a:lnTo>
                    <a:pt x="1" y="229"/>
                  </a:lnTo>
                  <a:lnTo>
                    <a:pt x="0" y="246"/>
                  </a:lnTo>
                  <a:lnTo>
                    <a:pt x="572" y="175"/>
                  </a:lnTo>
                  <a:lnTo>
                    <a:pt x="567" y="158"/>
                  </a:lnTo>
                  <a:close/>
                </a:path>
              </a:pathLst>
            </a:custGeom>
            <a:solidFill>
              <a:srgbClr val="000000"/>
            </a:solidFill>
            <a:ln w="9525">
              <a:noFill/>
              <a:round/>
              <a:headEnd/>
              <a:tailEnd/>
            </a:ln>
          </p:spPr>
          <p:txBody>
            <a:bodyPr/>
            <a:lstStyle/>
            <a:p>
              <a:endParaRPr lang="en-US"/>
            </a:p>
          </p:txBody>
        </p:sp>
        <p:sp>
          <p:nvSpPr>
            <p:cNvPr id="22577" name="Freeform 49"/>
            <p:cNvSpPr>
              <a:spLocks/>
            </p:cNvSpPr>
            <p:nvPr/>
          </p:nvSpPr>
          <p:spPr bwMode="auto">
            <a:xfrm>
              <a:off x="5096" y="4135"/>
              <a:ext cx="273" cy="68"/>
            </a:xfrm>
            <a:custGeom>
              <a:avLst/>
              <a:gdLst/>
              <a:ahLst/>
              <a:cxnLst>
                <a:cxn ang="0">
                  <a:pos x="538" y="0"/>
                </a:cxn>
                <a:cxn ang="0">
                  <a:pos x="540" y="7"/>
                </a:cxn>
                <a:cxn ang="0">
                  <a:pos x="543" y="14"/>
                </a:cxn>
                <a:cxn ang="0">
                  <a:pos x="544" y="21"/>
                </a:cxn>
                <a:cxn ang="0">
                  <a:pos x="545" y="29"/>
                </a:cxn>
                <a:cxn ang="0">
                  <a:pos x="546" y="38"/>
                </a:cxn>
                <a:cxn ang="0">
                  <a:pos x="546" y="48"/>
                </a:cxn>
                <a:cxn ang="0">
                  <a:pos x="546" y="58"/>
                </a:cxn>
                <a:cxn ang="0">
                  <a:pos x="545" y="67"/>
                </a:cxn>
                <a:cxn ang="0">
                  <a:pos x="10" y="135"/>
                </a:cxn>
                <a:cxn ang="0">
                  <a:pos x="8" y="126"/>
                </a:cxn>
                <a:cxn ang="0">
                  <a:pos x="6" y="117"/>
                </a:cxn>
                <a:cxn ang="0">
                  <a:pos x="3" y="107"/>
                </a:cxn>
                <a:cxn ang="0">
                  <a:pos x="1" y="98"/>
                </a:cxn>
                <a:cxn ang="0">
                  <a:pos x="0" y="90"/>
                </a:cxn>
                <a:cxn ang="0">
                  <a:pos x="0" y="82"/>
                </a:cxn>
                <a:cxn ang="0">
                  <a:pos x="0" y="75"/>
                </a:cxn>
                <a:cxn ang="0">
                  <a:pos x="1" y="67"/>
                </a:cxn>
                <a:cxn ang="0">
                  <a:pos x="538" y="0"/>
                </a:cxn>
              </a:cxnLst>
              <a:rect l="0" t="0" r="r" b="b"/>
              <a:pathLst>
                <a:path w="546" h="135">
                  <a:moveTo>
                    <a:pt x="538" y="0"/>
                  </a:moveTo>
                  <a:lnTo>
                    <a:pt x="540" y="7"/>
                  </a:lnTo>
                  <a:lnTo>
                    <a:pt x="543" y="14"/>
                  </a:lnTo>
                  <a:lnTo>
                    <a:pt x="544" y="21"/>
                  </a:lnTo>
                  <a:lnTo>
                    <a:pt x="545" y="29"/>
                  </a:lnTo>
                  <a:lnTo>
                    <a:pt x="546" y="38"/>
                  </a:lnTo>
                  <a:lnTo>
                    <a:pt x="546" y="48"/>
                  </a:lnTo>
                  <a:lnTo>
                    <a:pt x="546" y="58"/>
                  </a:lnTo>
                  <a:lnTo>
                    <a:pt x="545" y="67"/>
                  </a:lnTo>
                  <a:lnTo>
                    <a:pt x="10" y="135"/>
                  </a:lnTo>
                  <a:lnTo>
                    <a:pt x="8" y="126"/>
                  </a:lnTo>
                  <a:lnTo>
                    <a:pt x="6" y="117"/>
                  </a:lnTo>
                  <a:lnTo>
                    <a:pt x="3" y="107"/>
                  </a:lnTo>
                  <a:lnTo>
                    <a:pt x="1" y="98"/>
                  </a:lnTo>
                  <a:lnTo>
                    <a:pt x="0" y="90"/>
                  </a:lnTo>
                  <a:lnTo>
                    <a:pt x="0" y="82"/>
                  </a:lnTo>
                  <a:lnTo>
                    <a:pt x="0" y="75"/>
                  </a:lnTo>
                  <a:lnTo>
                    <a:pt x="1" y="67"/>
                  </a:lnTo>
                  <a:lnTo>
                    <a:pt x="538" y="0"/>
                  </a:lnTo>
                  <a:close/>
                </a:path>
              </a:pathLst>
            </a:custGeom>
            <a:solidFill>
              <a:srgbClr val="FCBC9E"/>
            </a:solidFill>
            <a:ln w="9525">
              <a:noFill/>
              <a:round/>
              <a:headEnd/>
              <a:tailEnd/>
            </a:ln>
          </p:spPr>
          <p:txBody>
            <a:bodyPr/>
            <a:lstStyle/>
            <a:p>
              <a:endParaRPr lang="en-US"/>
            </a:p>
          </p:txBody>
        </p:sp>
        <p:sp>
          <p:nvSpPr>
            <p:cNvPr id="22578" name="Freeform 50"/>
            <p:cNvSpPr>
              <a:spLocks/>
            </p:cNvSpPr>
            <p:nvPr/>
          </p:nvSpPr>
          <p:spPr bwMode="auto">
            <a:xfrm>
              <a:off x="5088" y="4125"/>
              <a:ext cx="290" cy="86"/>
            </a:xfrm>
            <a:custGeom>
              <a:avLst/>
              <a:gdLst/>
              <a:ahLst/>
              <a:cxnLst>
                <a:cxn ang="0">
                  <a:pos x="567" y="0"/>
                </a:cxn>
                <a:cxn ang="0">
                  <a:pos x="434" y="18"/>
                </a:cxn>
                <a:cxn ang="0">
                  <a:pos x="455" y="48"/>
                </a:cxn>
                <a:cxn ang="0">
                  <a:pos x="492" y="44"/>
                </a:cxn>
                <a:cxn ang="0">
                  <a:pos x="519" y="40"/>
                </a:cxn>
                <a:cxn ang="0">
                  <a:pos x="537" y="38"/>
                </a:cxn>
                <a:cxn ang="0">
                  <a:pos x="542" y="42"/>
                </a:cxn>
                <a:cxn ang="0">
                  <a:pos x="545" y="49"/>
                </a:cxn>
                <a:cxn ang="0">
                  <a:pos x="545" y="55"/>
                </a:cxn>
                <a:cxn ang="0">
                  <a:pos x="546" y="62"/>
                </a:cxn>
                <a:cxn ang="0">
                  <a:pos x="546" y="68"/>
                </a:cxn>
                <a:cxn ang="0">
                  <a:pos x="546" y="70"/>
                </a:cxn>
                <a:cxn ang="0">
                  <a:pos x="537" y="72"/>
                </a:cxn>
                <a:cxn ang="0">
                  <a:pos x="492" y="78"/>
                </a:cxn>
                <a:cxn ang="0">
                  <a:pos x="423" y="87"/>
                </a:cxn>
                <a:cxn ang="0">
                  <a:pos x="337" y="98"/>
                </a:cxn>
                <a:cxn ang="0">
                  <a:pos x="247" y="109"/>
                </a:cxn>
                <a:cxn ang="0">
                  <a:pos x="163" y="121"/>
                </a:cxn>
                <a:cxn ang="0">
                  <a:pos x="93" y="129"/>
                </a:cxn>
                <a:cxn ang="0">
                  <a:pos x="48" y="135"/>
                </a:cxn>
                <a:cxn ang="0">
                  <a:pos x="38" y="130"/>
                </a:cxn>
                <a:cxn ang="0">
                  <a:pos x="36" y="120"/>
                </a:cxn>
                <a:cxn ang="0">
                  <a:pos x="34" y="114"/>
                </a:cxn>
                <a:cxn ang="0">
                  <a:pos x="34" y="106"/>
                </a:cxn>
                <a:cxn ang="0">
                  <a:pos x="40" y="100"/>
                </a:cxn>
                <a:cxn ang="0">
                  <a:pos x="65" y="98"/>
                </a:cxn>
                <a:cxn ang="0">
                  <a:pos x="106" y="92"/>
                </a:cxn>
                <a:cxn ang="0">
                  <a:pos x="158" y="85"/>
                </a:cxn>
                <a:cxn ang="0">
                  <a:pos x="218" y="78"/>
                </a:cxn>
                <a:cxn ang="0">
                  <a:pos x="281" y="70"/>
                </a:cxn>
                <a:cxn ang="0">
                  <a:pos x="345" y="62"/>
                </a:cxn>
                <a:cxn ang="0">
                  <a:pos x="406" y="54"/>
                </a:cxn>
                <a:cxn ang="0">
                  <a:pos x="434" y="18"/>
                </a:cxn>
                <a:cxn ang="0">
                  <a:pos x="1" y="86"/>
                </a:cxn>
                <a:cxn ang="0">
                  <a:pos x="3" y="130"/>
                </a:cxn>
                <a:cxn ang="0">
                  <a:pos x="8" y="149"/>
                </a:cxn>
                <a:cxn ang="0">
                  <a:pos x="16" y="171"/>
                </a:cxn>
                <a:cxn ang="0">
                  <a:pos x="577" y="87"/>
                </a:cxn>
                <a:cxn ang="0">
                  <a:pos x="578" y="67"/>
                </a:cxn>
                <a:cxn ang="0">
                  <a:pos x="577" y="46"/>
                </a:cxn>
              </a:cxnLst>
              <a:rect l="0" t="0" r="r" b="b"/>
              <a:pathLst>
                <a:path w="578" h="171">
                  <a:moveTo>
                    <a:pt x="577" y="46"/>
                  </a:moveTo>
                  <a:lnTo>
                    <a:pt x="567" y="0"/>
                  </a:lnTo>
                  <a:lnTo>
                    <a:pt x="552" y="3"/>
                  </a:lnTo>
                  <a:lnTo>
                    <a:pt x="434" y="18"/>
                  </a:lnTo>
                  <a:lnTo>
                    <a:pt x="434" y="50"/>
                  </a:lnTo>
                  <a:lnTo>
                    <a:pt x="455" y="48"/>
                  </a:lnTo>
                  <a:lnTo>
                    <a:pt x="474" y="46"/>
                  </a:lnTo>
                  <a:lnTo>
                    <a:pt x="492" y="44"/>
                  </a:lnTo>
                  <a:lnTo>
                    <a:pt x="507" y="41"/>
                  </a:lnTo>
                  <a:lnTo>
                    <a:pt x="519" y="40"/>
                  </a:lnTo>
                  <a:lnTo>
                    <a:pt x="530" y="39"/>
                  </a:lnTo>
                  <a:lnTo>
                    <a:pt x="537" y="38"/>
                  </a:lnTo>
                  <a:lnTo>
                    <a:pt x="541" y="38"/>
                  </a:lnTo>
                  <a:lnTo>
                    <a:pt x="542" y="42"/>
                  </a:lnTo>
                  <a:lnTo>
                    <a:pt x="544" y="46"/>
                  </a:lnTo>
                  <a:lnTo>
                    <a:pt x="545" y="49"/>
                  </a:lnTo>
                  <a:lnTo>
                    <a:pt x="545" y="50"/>
                  </a:lnTo>
                  <a:lnTo>
                    <a:pt x="545" y="55"/>
                  </a:lnTo>
                  <a:lnTo>
                    <a:pt x="546" y="58"/>
                  </a:lnTo>
                  <a:lnTo>
                    <a:pt x="546" y="62"/>
                  </a:lnTo>
                  <a:lnTo>
                    <a:pt x="546" y="67"/>
                  </a:lnTo>
                  <a:lnTo>
                    <a:pt x="546" y="68"/>
                  </a:lnTo>
                  <a:lnTo>
                    <a:pt x="546" y="69"/>
                  </a:lnTo>
                  <a:lnTo>
                    <a:pt x="546" y="70"/>
                  </a:lnTo>
                  <a:lnTo>
                    <a:pt x="546" y="71"/>
                  </a:lnTo>
                  <a:lnTo>
                    <a:pt x="537" y="72"/>
                  </a:lnTo>
                  <a:lnTo>
                    <a:pt x="518" y="75"/>
                  </a:lnTo>
                  <a:lnTo>
                    <a:pt x="492" y="78"/>
                  </a:lnTo>
                  <a:lnTo>
                    <a:pt x="459" y="83"/>
                  </a:lnTo>
                  <a:lnTo>
                    <a:pt x="423" y="87"/>
                  </a:lnTo>
                  <a:lnTo>
                    <a:pt x="381" y="93"/>
                  </a:lnTo>
                  <a:lnTo>
                    <a:pt x="337" y="98"/>
                  </a:lnTo>
                  <a:lnTo>
                    <a:pt x="292" y="103"/>
                  </a:lnTo>
                  <a:lnTo>
                    <a:pt x="247" y="109"/>
                  </a:lnTo>
                  <a:lnTo>
                    <a:pt x="205" y="115"/>
                  </a:lnTo>
                  <a:lnTo>
                    <a:pt x="163" y="121"/>
                  </a:lnTo>
                  <a:lnTo>
                    <a:pt x="125" y="125"/>
                  </a:lnTo>
                  <a:lnTo>
                    <a:pt x="93" y="129"/>
                  </a:lnTo>
                  <a:lnTo>
                    <a:pt x="68" y="132"/>
                  </a:lnTo>
                  <a:lnTo>
                    <a:pt x="48" y="135"/>
                  </a:lnTo>
                  <a:lnTo>
                    <a:pt x="39" y="136"/>
                  </a:lnTo>
                  <a:lnTo>
                    <a:pt x="38" y="130"/>
                  </a:lnTo>
                  <a:lnTo>
                    <a:pt x="37" y="125"/>
                  </a:lnTo>
                  <a:lnTo>
                    <a:pt x="36" y="120"/>
                  </a:lnTo>
                  <a:lnTo>
                    <a:pt x="34" y="115"/>
                  </a:lnTo>
                  <a:lnTo>
                    <a:pt x="34" y="114"/>
                  </a:lnTo>
                  <a:lnTo>
                    <a:pt x="34" y="110"/>
                  </a:lnTo>
                  <a:lnTo>
                    <a:pt x="34" y="106"/>
                  </a:lnTo>
                  <a:lnTo>
                    <a:pt x="34" y="101"/>
                  </a:lnTo>
                  <a:lnTo>
                    <a:pt x="40" y="100"/>
                  </a:lnTo>
                  <a:lnTo>
                    <a:pt x="51" y="99"/>
                  </a:lnTo>
                  <a:lnTo>
                    <a:pt x="65" y="98"/>
                  </a:lnTo>
                  <a:lnTo>
                    <a:pt x="84" y="95"/>
                  </a:lnTo>
                  <a:lnTo>
                    <a:pt x="106" y="92"/>
                  </a:lnTo>
                  <a:lnTo>
                    <a:pt x="131" y="88"/>
                  </a:lnTo>
                  <a:lnTo>
                    <a:pt x="158" y="85"/>
                  </a:lnTo>
                  <a:lnTo>
                    <a:pt x="188" y="82"/>
                  </a:lnTo>
                  <a:lnTo>
                    <a:pt x="218" y="78"/>
                  </a:lnTo>
                  <a:lnTo>
                    <a:pt x="249" y="73"/>
                  </a:lnTo>
                  <a:lnTo>
                    <a:pt x="281" y="70"/>
                  </a:lnTo>
                  <a:lnTo>
                    <a:pt x="313" y="65"/>
                  </a:lnTo>
                  <a:lnTo>
                    <a:pt x="345" y="62"/>
                  </a:lnTo>
                  <a:lnTo>
                    <a:pt x="377" y="57"/>
                  </a:lnTo>
                  <a:lnTo>
                    <a:pt x="406" y="54"/>
                  </a:lnTo>
                  <a:lnTo>
                    <a:pt x="434" y="50"/>
                  </a:lnTo>
                  <a:lnTo>
                    <a:pt x="434" y="18"/>
                  </a:lnTo>
                  <a:lnTo>
                    <a:pt x="0" y="72"/>
                  </a:lnTo>
                  <a:lnTo>
                    <a:pt x="1" y="86"/>
                  </a:lnTo>
                  <a:lnTo>
                    <a:pt x="1" y="120"/>
                  </a:lnTo>
                  <a:lnTo>
                    <a:pt x="3" y="130"/>
                  </a:lnTo>
                  <a:lnTo>
                    <a:pt x="6" y="139"/>
                  </a:lnTo>
                  <a:lnTo>
                    <a:pt x="8" y="149"/>
                  </a:lnTo>
                  <a:lnTo>
                    <a:pt x="11" y="160"/>
                  </a:lnTo>
                  <a:lnTo>
                    <a:pt x="16" y="171"/>
                  </a:lnTo>
                  <a:lnTo>
                    <a:pt x="576" y="100"/>
                  </a:lnTo>
                  <a:lnTo>
                    <a:pt x="577" y="87"/>
                  </a:lnTo>
                  <a:lnTo>
                    <a:pt x="578" y="77"/>
                  </a:lnTo>
                  <a:lnTo>
                    <a:pt x="578" y="67"/>
                  </a:lnTo>
                  <a:lnTo>
                    <a:pt x="578" y="56"/>
                  </a:lnTo>
                  <a:lnTo>
                    <a:pt x="577" y="46"/>
                  </a:lnTo>
                  <a:close/>
                </a:path>
              </a:pathLst>
            </a:custGeom>
            <a:solidFill>
              <a:srgbClr val="000000"/>
            </a:solidFill>
            <a:ln w="9525">
              <a:noFill/>
              <a:round/>
              <a:headEnd/>
              <a:tailEnd/>
            </a:ln>
          </p:spPr>
          <p:txBody>
            <a:bodyPr/>
            <a:lstStyle/>
            <a:p>
              <a:endParaRPr lang="en-US"/>
            </a:p>
          </p:txBody>
        </p:sp>
        <p:sp>
          <p:nvSpPr>
            <p:cNvPr id="22579" name="Freeform 51"/>
            <p:cNvSpPr>
              <a:spLocks/>
            </p:cNvSpPr>
            <p:nvPr/>
          </p:nvSpPr>
          <p:spPr bwMode="auto">
            <a:xfrm>
              <a:off x="5164" y="3824"/>
              <a:ext cx="333" cy="323"/>
            </a:xfrm>
            <a:custGeom>
              <a:avLst/>
              <a:gdLst/>
              <a:ahLst/>
              <a:cxnLst>
                <a:cxn ang="0">
                  <a:pos x="666" y="12"/>
                </a:cxn>
                <a:cxn ang="0">
                  <a:pos x="667" y="53"/>
                </a:cxn>
                <a:cxn ang="0">
                  <a:pos x="661" y="112"/>
                </a:cxn>
                <a:cxn ang="0">
                  <a:pos x="633" y="164"/>
                </a:cxn>
                <a:cxn ang="0">
                  <a:pos x="592" y="187"/>
                </a:cxn>
                <a:cxn ang="0">
                  <a:pos x="540" y="198"/>
                </a:cxn>
                <a:cxn ang="0">
                  <a:pos x="473" y="209"/>
                </a:cxn>
                <a:cxn ang="0">
                  <a:pos x="397" y="218"/>
                </a:cxn>
                <a:cxn ang="0">
                  <a:pos x="321" y="225"/>
                </a:cxn>
                <a:cxn ang="0">
                  <a:pos x="252" y="231"/>
                </a:cxn>
                <a:cxn ang="0">
                  <a:pos x="199" y="234"/>
                </a:cxn>
                <a:cxn ang="0">
                  <a:pos x="169" y="236"/>
                </a:cxn>
                <a:cxn ang="0">
                  <a:pos x="167" y="239"/>
                </a:cxn>
                <a:cxn ang="0">
                  <a:pos x="184" y="258"/>
                </a:cxn>
                <a:cxn ang="0">
                  <a:pos x="214" y="293"/>
                </a:cxn>
                <a:cxn ang="0">
                  <a:pos x="252" y="342"/>
                </a:cxn>
                <a:cxn ang="0">
                  <a:pos x="296" y="401"/>
                </a:cxn>
                <a:cxn ang="0">
                  <a:pos x="340" y="468"/>
                </a:cxn>
                <a:cxn ang="0">
                  <a:pos x="380" y="538"/>
                </a:cxn>
                <a:cxn ang="0">
                  <a:pos x="412" y="612"/>
                </a:cxn>
                <a:cxn ang="0">
                  <a:pos x="421" y="645"/>
                </a:cxn>
                <a:cxn ang="0">
                  <a:pos x="394" y="633"/>
                </a:cxn>
                <a:cxn ang="0">
                  <a:pos x="346" y="611"/>
                </a:cxn>
                <a:cxn ang="0">
                  <a:pos x="284" y="584"/>
                </a:cxn>
                <a:cxn ang="0">
                  <a:pos x="214" y="555"/>
                </a:cxn>
                <a:cxn ang="0">
                  <a:pos x="143" y="529"/>
                </a:cxn>
                <a:cxn ang="0">
                  <a:pos x="77" y="509"/>
                </a:cxn>
                <a:cxn ang="0">
                  <a:pos x="23" y="500"/>
                </a:cxn>
                <a:cxn ang="0">
                  <a:pos x="2" y="452"/>
                </a:cxn>
                <a:cxn ang="0">
                  <a:pos x="0" y="227"/>
                </a:cxn>
                <a:cxn ang="0">
                  <a:pos x="1" y="148"/>
                </a:cxn>
                <a:cxn ang="0">
                  <a:pos x="9" y="125"/>
                </a:cxn>
                <a:cxn ang="0">
                  <a:pos x="25" y="106"/>
                </a:cxn>
                <a:cxn ang="0">
                  <a:pos x="49" y="96"/>
                </a:cxn>
                <a:cxn ang="0">
                  <a:pos x="76" y="95"/>
                </a:cxn>
                <a:cxn ang="0">
                  <a:pos x="118" y="91"/>
                </a:cxn>
                <a:cxn ang="0">
                  <a:pos x="181" y="86"/>
                </a:cxn>
                <a:cxn ang="0">
                  <a:pos x="252" y="79"/>
                </a:cxn>
                <a:cxn ang="0">
                  <a:pos x="326" y="71"/>
                </a:cxn>
                <a:cxn ang="0">
                  <a:pos x="394" y="64"/>
                </a:cxn>
                <a:cxn ang="0">
                  <a:pos x="448" y="58"/>
                </a:cxn>
                <a:cxn ang="0">
                  <a:pos x="478" y="54"/>
                </a:cxn>
                <a:cxn ang="0">
                  <a:pos x="482" y="0"/>
                </a:cxn>
              </a:cxnLst>
              <a:rect l="0" t="0" r="r" b="b"/>
              <a:pathLst>
                <a:path w="667" h="648">
                  <a:moveTo>
                    <a:pt x="664" y="6"/>
                  </a:moveTo>
                  <a:lnTo>
                    <a:pt x="666" y="12"/>
                  </a:lnTo>
                  <a:lnTo>
                    <a:pt x="667" y="29"/>
                  </a:lnTo>
                  <a:lnTo>
                    <a:pt x="667" y="53"/>
                  </a:lnTo>
                  <a:lnTo>
                    <a:pt x="666" y="81"/>
                  </a:lnTo>
                  <a:lnTo>
                    <a:pt x="661" y="112"/>
                  </a:lnTo>
                  <a:lnTo>
                    <a:pt x="651" y="140"/>
                  </a:lnTo>
                  <a:lnTo>
                    <a:pt x="633" y="164"/>
                  </a:lnTo>
                  <a:lnTo>
                    <a:pt x="609" y="181"/>
                  </a:lnTo>
                  <a:lnTo>
                    <a:pt x="592" y="187"/>
                  </a:lnTo>
                  <a:lnTo>
                    <a:pt x="569" y="193"/>
                  </a:lnTo>
                  <a:lnTo>
                    <a:pt x="540" y="198"/>
                  </a:lnTo>
                  <a:lnTo>
                    <a:pt x="508" y="204"/>
                  </a:lnTo>
                  <a:lnTo>
                    <a:pt x="473" y="209"/>
                  </a:lnTo>
                  <a:lnTo>
                    <a:pt x="435" y="213"/>
                  </a:lnTo>
                  <a:lnTo>
                    <a:pt x="397" y="218"/>
                  </a:lnTo>
                  <a:lnTo>
                    <a:pt x="359" y="221"/>
                  </a:lnTo>
                  <a:lnTo>
                    <a:pt x="321" y="225"/>
                  </a:lnTo>
                  <a:lnTo>
                    <a:pt x="285" y="227"/>
                  </a:lnTo>
                  <a:lnTo>
                    <a:pt x="252" y="231"/>
                  </a:lnTo>
                  <a:lnTo>
                    <a:pt x="223" y="233"/>
                  </a:lnTo>
                  <a:lnTo>
                    <a:pt x="199" y="234"/>
                  </a:lnTo>
                  <a:lnTo>
                    <a:pt x="181" y="235"/>
                  </a:lnTo>
                  <a:lnTo>
                    <a:pt x="169" y="236"/>
                  </a:lnTo>
                  <a:lnTo>
                    <a:pt x="164" y="236"/>
                  </a:lnTo>
                  <a:lnTo>
                    <a:pt x="167" y="239"/>
                  </a:lnTo>
                  <a:lnTo>
                    <a:pt x="174" y="247"/>
                  </a:lnTo>
                  <a:lnTo>
                    <a:pt x="184" y="258"/>
                  </a:lnTo>
                  <a:lnTo>
                    <a:pt x="197" y="273"/>
                  </a:lnTo>
                  <a:lnTo>
                    <a:pt x="214" y="293"/>
                  </a:lnTo>
                  <a:lnTo>
                    <a:pt x="232" y="316"/>
                  </a:lnTo>
                  <a:lnTo>
                    <a:pt x="252" y="342"/>
                  </a:lnTo>
                  <a:lnTo>
                    <a:pt x="274" y="370"/>
                  </a:lnTo>
                  <a:lnTo>
                    <a:pt x="296" y="401"/>
                  </a:lnTo>
                  <a:lnTo>
                    <a:pt x="318" y="433"/>
                  </a:lnTo>
                  <a:lnTo>
                    <a:pt x="340" y="468"/>
                  </a:lnTo>
                  <a:lnTo>
                    <a:pt x="360" y="502"/>
                  </a:lnTo>
                  <a:lnTo>
                    <a:pt x="380" y="538"/>
                  </a:lnTo>
                  <a:lnTo>
                    <a:pt x="397" y="575"/>
                  </a:lnTo>
                  <a:lnTo>
                    <a:pt x="412" y="612"/>
                  </a:lnTo>
                  <a:lnTo>
                    <a:pt x="425" y="648"/>
                  </a:lnTo>
                  <a:lnTo>
                    <a:pt x="421" y="645"/>
                  </a:lnTo>
                  <a:lnTo>
                    <a:pt x="411" y="641"/>
                  </a:lnTo>
                  <a:lnTo>
                    <a:pt x="394" y="633"/>
                  </a:lnTo>
                  <a:lnTo>
                    <a:pt x="372" y="623"/>
                  </a:lnTo>
                  <a:lnTo>
                    <a:pt x="346" y="611"/>
                  </a:lnTo>
                  <a:lnTo>
                    <a:pt x="317" y="598"/>
                  </a:lnTo>
                  <a:lnTo>
                    <a:pt x="284" y="584"/>
                  </a:lnTo>
                  <a:lnTo>
                    <a:pt x="250" y="569"/>
                  </a:lnTo>
                  <a:lnTo>
                    <a:pt x="214" y="555"/>
                  </a:lnTo>
                  <a:lnTo>
                    <a:pt x="178" y="542"/>
                  </a:lnTo>
                  <a:lnTo>
                    <a:pt x="143" y="529"/>
                  </a:lnTo>
                  <a:lnTo>
                    <a:pt x="108" y="519"/>
                  </a:lnTo>
                  <a:lnTo>
                    <a:pt x="77" y="509"/>
                  </a:lnTo>
                  <a:lnTo>
                    <a:pt x="48" y="504"/>
                  </a:lnTo>
                  <a:lnTo>
                    <a:pt x="23" y="500"/>
                  </a:lnTo>
                  <a:lnTo>
                    <a:pt x="2" y="500"/>
                  </a:lnTo>
                  <a:lnTo>
                    <a:pt x="2" y="452"/>
                  </a:lnTo>
                  <a:lnTo>
                    <a:pt x="1" y="342"/>
                  </a:lnTo>
                  <a:lnTo>
                    <a:pt x="0" y="227"/>
                  </a:lnTo>
                  <a:lnTo>
                    <a:pt x="0" y="160"/>
                  </a:lnTo>
                  <a:lnTo>
                    <a:pt x="1" y="148"/>
                  </a:lnTo>
                  <a:lnTo>
                    <a:pt x="3" y="136"/>
                  </a:lnTo>
                  <a:lnTo>
                    <a:pt x="9" y="125"/>
                  </a:lnTo>
                  <a:lnTo>
                    <a:pt x="16" y="115"/>
                  </a:lnTo>
                  <a:lnTo>
                    <a:pt x="25" y="106"/>
                  </a:lnTo>
                  <a:lnTo>
                    <a:pt x="35" y="101"/>
                  </a:lnTo>
                  <a:lnTo>
                    <a:pt x="49" y="96"/>
                  </a:lnTo>
                  <a:lnTo>
                    <a:pt x="64" y="95"/>
                  </a:lnTo>
                  <a:lnTo>
                    <a:pt x="76" y="95"/>
                  </a:lnTo>
                  <a:lnTo>
                    <a:pt x="94" y="92"/>
                  </a:lnTo>
                  <a:lnTo>
                    <a:pt x="118" y="91"/>
                  </a:lnTo>
                  <a:lnTo>
                    <a:pt x="147" y="89"/>
                  </a:lnTo>
                  <a:lnTo>
                    <a:pt x="181" y="86"/>
                  </a:lnTo>
                  <a:lnTo>
                    <a:pt x="215" y="82"/>
                  </a:lnTo>
                  <a:lnTo>
                    <a:pt x="252" y="79"/>
                  </a:lnTo>
                  <a:lnTo>
                    <a:pt x="289" y="74"/>
                  </a:lnTo>
                  <a:lnTo>
                    <a:pt x="326" y="71"/>
                  </a:lnTo>
                  <a:lnTo>
                    <a:pt x="361" y="67"/>
                  </a:lnTo>
                  <a:lnTo>
                    <a:pt x="394" y="64"/>
                  </a:lnTo>
                  <a:lnTo>
                    <a:pt x="422" y="60"/>
                  </a:lnTo>
                  <a:lnTo>
                    <a:pt x="448" y="58"/>
                  </a:lnTo>
                  <a:lnTo>
                    <a:pt x="466" y="57"/>
                  </a:lnTo>
                  <a:lnTo>
                    <a:pt x="478" y="54"/>
                  </a:lnTo>
                  <a:lnTo>
                    <a:pt x="482" y="54"/>
                  </a:lnTo>
                  <a:lnTo>
                    <a:pt x="482" y="0"/>
                  </a:lnTo>
                  <a:lnTo>
                    <a:pt x="664" y="6"/>
                  </a:lnTo>
                  <a:close/>
                </a:path>
              </a:pathLst>
            </a:custGeom>
            <a:solidFill>
              <a:srgbClr val="44A8B5"/>
            </a:solidFill>
            <a:ln w="9525">
              <a:noFill/>
              <a:round/>
              <a:headEnd/>
              <a:tailEnd/>
            </a:ln>
          </p:spPr>
          <p:txBody>
            <a:bodyPr/>
            <a:lstStyle/>
            <a:p>
              <a:endParaRPr lang="en-US"/>
            </a:p>
          </p:txBody>
        </p:sp>
        <p:sp>
          <p:nvSpPr>
            <p:cNvPr id="22580" name="Freeform 52"/>
            <p:cNvSpPr>
              <a:spLocks/>
            </p:cNvSpPr>
            <p:nvPr/>
          </p:nvSpPr>
          <p:spPr bwMode="auto">
            <a:xfrm>
              <a:off x="5158" y="3818"/>
              <a:ext cx="346" cy="335"/>
            </a:xfrm>
            <a:custGeom>
              <a:avLst/>
              <a:gdLst/>
              <a:ahLst/>
              <a:cxnLst>
                <a:cxn ang="0">
                  <a:pos x="679" y="6"/>
                </a:cxn>
                <a:cxn ang="0">
                  <a:pos x="588" y="26"/>
                </a:cxn>
                <a:cxn ang="0">
                  <a:pos x="647" y="29"/>
                </a:cxn>
                <a:cxn ang="0">
                  <a:pos x="668" y="44"/>
                </a:cxn>
                <a:cxn ang="0">
                  <a:pos x="664" y="114"/>
                </a:cxn>
                <a:cxn ang="0">
                  <a:pos x="618" y="182"/>
                </a:cxn>
                <a:cxn ang="0">
                  <a:pos x="484" y="208"/>
                </a:cxn>
                <a:cxn ang="0">
                  <a:pos x="298" y="227"/>
                </a:cxn>
                <a:cxn ang="0">
                  <a:pos x="181" y="236"/>
                </a:cxn>
                <a:cxn ang="0">
                  <a:pos x="165" y="243"/>
                </a:cxn>
                <a:cxn ang="0">
                  <a:pos x="164" y="250"/>
                </a:cxn>
                <a:cxn ang="0">
                  <a:pos x="177" y="266"/>
                </a:cxn>
                <a:cxn ang="0">
                  <a:pos x="250" y="353"/>
                </a:cxn>
                <a:cxn ang="0">
                  <a:pos x="351" y="501"/>
                </a:cxn>
                <a:cxn ang="0">
                  <a:pos x="401" y="629"/>
                </a:cxn>
                <a:cxn ang="0">
                  <a:pos x="286" y="577"/>
                </a:cxn>
                <a:cxn ang="0">
                  <a:pos x="143" y="524"/>
                </a:cxn>
                <a:cxn ang="0">
                  <a:pos x="27" y="498"/>
                </a:cxn>
                <a:cxn ang="0">
                  <a:pos x="25" y="161"/>
                </a:cxn>
                <a:cxn ang="0">
                  <a:pos x="53" y="123"/>
                </a:cxn>
                <a:cxn ang="0">
                  <a:pos x="130" y="115"/>
                </a:cxn>
                <a:cxn ang="0">
                  <a:pos x="297" y="98"/>
                </a:cxn>
                <a:cxn ang="0">
                  <a:pos x="455" y="82"/>
                </a:cxn>
                <a:cxn ang="0">
                  <a:pos x="503" y="74"/>
                </a:cxn>
                <a:cxn ang="0">
                  <a:pos x="507" y="37"/>
                </a:cxn>
                <a:cxn ang="0">
                  <a:pos x="538" y="25"/>
                </a:cxn>
                <a:cxn ang="0">
                  <a:pos x="588" y="21"/>
                </a:cxn>
                <a:cxn ang="0">
                  <a:pos x="493" y="0"/>
                </a:cxn>
                <a:cxn ang="0">
                  <a:pos x="484" y="7"/>
                </a:cxn>
                <a:cxn ang="0">
                  <a:pos x="483" y="41"/>
                </a:cxn>
                <a:cxn ang="0">
                  <a:pos x="400" y="63"/>
                </a:cxn>
                <a:cxn ang="0">
                  <a:pos x="239" y="79"/>
                </a:cxn>
                <a:cxn ang="0">
                  <a:pos x="103" y="92"/>
                </a:cxn>
                <a:cxn ang="0">
                  <a:pos x="30" y="108"/>
                </a:cxn>
                <a:cxn ang="0">
                  <a:pos x="0" y="171"/>
                </a:cxn>
                <a:cxn ang="0">
                  <a:pos x="7" y="520"/>
                </a:cxn>
                <a:cxn ang="0">
                  <a:pos x="36" y="524"/>
                </a:cxn>
                <a:cxn ang="0">
                  <a:pos x="187" y="564"/>
                </a:cxn>
                <a:cxn ang="0">
                  <a:pos x="354" y="632"/>
                </a:cxn>
                <a:cxn ang="0">
                  <a:pos x="433" y="669"/>
                </a:cxn>
                <a:cxn ang="0">
                  <a:pos x="447" y="665"/>
                </a:cxn>
                <a:cxn ang="0">
                  <a:pos x="450" y="656"/>
                </a:cxn>
                <a:cxn ang="0">
                  <a:pos x="414" y="563"/>
                </a:cxn>
                <a:cxn ang="0">
                  <a:pos x="327" y="417"/>
                </a:cxn>
                <a:cxn ang="0">
                  <a:pos x="240" y="303"/>
                </a:cxn>
                <a:cxn ang="0">
                  <a:pos x="242" y="257"/>
                </a:cxn>
                <a:cxn ang="0">
                  <a:pos x="389" y="243"/>
                </a:cxn>
                <a:cxn ang="0">
                  <a:pos x="545" y="223"/>
                </a:cxn>
                <a:cxn ang="0">
                  <a:pos x="646" y="193"/>
                </a:cxn>
                <a:cxn ang="0">
                  <a:pos x="690" y="101"/>
                </a:cxn>
                <a:cxn ang="0">
                  <a:pos x="690" y="19"/>
                </a:cxn>
              </a:cxnLst>
              <a:rect l="0" t="0" r="r" b="b"/>
              <a:pathLst>
                <a:path w="692" h="670">
                  <a:moveTo>
                    <a:pt x="690" y="15"/>
                  </a:moveTo>
                  <a:lnTo>
                    <a:pt x="689" y="11"/>
                  </a:lnTo>
                  <a:lnTo>
                    <a:pt x="687" y="8"/>
                  </a:lnTo>
                  <a:lnTo>
                    <a:pt x="683" y="7"/>
                  </a:lnTo>
                  <a:lnTo>
                    <a:pt x="679" y="6"/>
                  </a:lnTo>
                  <a:lnTo>
                    <a:pt x="588" y="2"/>
                  </a:lnTo>
                  <a:lnTo>
                    <a:pt x="588" y="8"/>
                  </a:lnTo>
                  <a:lnTo>
                    <a:pt x="588" y="14"/>
                  </a:lnTo>
                  <a:lnTo>
                    <a:pt x="588" y="21"/>
                  </a:lnTo>
                  <a:lnTo>
                    <a:pt x="588" y="26"/>
                  </a:lnTo>
                  <a:lnTo>
                    <a:pt x="600" y="26"/>
                  </a:lnTo>
                  <a:lnTo>
                    <a:pt x="613" y="27"/>
                  </a:lnTo>
                  <a:lnTo>
                    <a:pt x="626" y="27"/>
                  </a:lnTo>
                  <a:lnTo>
                    <a:pt x="637" y="27"/>
                  </a:lnTo>
                  <a:lnTo>
                    <a:pt x="647" y="29"/>
                  </a:lnTo>
                  <a:lnTo>
                    <a:pt x="656" y="29"/>
                  </a:lnTo>
                  <a:lnTo>
                    <a:pt x="662" y="29"/>
                  </a:lnTo>
                  <a:lnTo>
                    <a:pt x="667" y="29"/>
                  </a:lnTo>
                  <a:lnTo>
                    <a:pt x="668" y="36"/>
                  </a:lnTo>
                  <a:lnTo>
                    <a:pt x="668" y="44"/>
                  </a:lnTo>
                  <a:lnTo>
                    <a:pt x="668" y="52"/>
                  </a:lnTo>
                  <a:lnTo>
                    <a:pt x="668" y="62"/>
                  </a:lnTo>
                  <a:lnTo>
                    <a:pt x="668" y="78"/>
                  </a:lnTo>
                  <a:lnTo>
                    <a:pt x="666" y="97"/>
                  </a:lnTo>
                  <a:lnTo>
                    <a:pt x="664" y="114"/>
                  </a:lnTo>
                  <a:lnTo>
                    <a:pt x="659" y="131"/>
                  </a:lnTo>
                  <a:lnTo>
                    <a:pt x="653" y="147"/>
                  </a:lnTo>
                  <a:lnTo>
                    <a:pt x="644" y="161"/>
                  </a:lnTo>
                  <a:lnTo>
                    <a:pt x="632" y="173"/>
                  </a:lnTo>
                  <a:lnTo>
                    <a:pt x="618" y="182"/>
                  </a:lnTo>
                  <a:lnTo>
                    <a:pt x="600" y="188"/>
                  </a:lnTo>
                  <a:lnTo>
                    <a:pt x="578" y="193"/>
                  </a:lnTo>
                  <a:lnTo>
                    <a:pt x="551" y="198"/>
                  </a:lnTo>
                  <a:lnTo>
                    <a:pt x="518" y="204"/>
                  </a:lnTo>
                  <a:lnTo>
                    <a:pt x="484" y="208"/>
                  </a:lnTo>
                  <a:lnTo>
                    <a:pt x="447" y="213"/>
                  </a:lnTo>
                  <a:lnTo>
                    <a:pt x="409" y="216"/>
                  </a:lnTo>
                  <a:lnTo>
                    <a:pt x="371" y="221"/>
                  </a:lnTo>
                  <a:lnTo>
                    <a:pt x="334" y="224"/>
                  </a:lnTo>
                  <a:lnTo>
                    <a:pt x="298" y="227"/>
                  </a:lnTo>
                  <a:lnTo>
                    <a:pt x="265" y="230"/>
                  </a:lnTo>
                  <a:lnTo>
                    <a:pt x="236" y="231"/>
                  </a:lnTo>
                  <a:lnTo>
                    <a:pt x="212" y="234"/>
                  </a:lnTo>
                  <a:lnTo>
                    <a:pt x="194" y="235"/>
                  </a:lnTo>
                  <a:lnTo>
                    <a:pt x="181" y="236"/>
                  </a:lnTo>
                  <a:lnTo>
                    <a:pt x="176" y="236"/>
                  </a:lnTo>
                  <a:lnTo>
                    <a:pt x="173" y="237"/>
                  </a:lnTo>
                  <a:lnTo>
                    <a:pt x="171" y="238"/>
                  </a:lnTo>
                  <a:lnTo>
                    <a:pt x="167" y="241"/>
                  </a:lnTo>
                  <a:lnTo>
                    <a:pt x="165" y="243"/>
                  </a:lnTo>
                  <a:lnTo>
                    <a:pt x="165" y="244"/>
                  </a:lnTo>
                  <a:lnTo>
                    <a:pt x="165" y="245"/>
                  </a:lnTo>
                  <a:lnTo>
                    <a:pt x="164" y="246"/>
                  </a:lnTo>
                  <a:lnTo>
                    <a:pt x="164" y="247"/>
                  </a:lnTo>
                  <a:lnTo>
                    <a:pt x="164" y="250"/>
                  </a:lnTo>
                  <a:lnTo>
                    <a:pt x="165" y="252"/>
                  </a:lnTo>
                  <a:lnTo>
                    <a:pt x="166" y="254"/>
                  </a:lnTo>
                  <a:lnTo>
                    <a:pt x="168" y="257"/>
                  </a:lnTo>
                  <a:lnTo>
                    <a:pt x="171" y="259"/>
                  </a:lnTo>
                  <a:lnTo>
                    <a:pt x="177" y="266"/>
                  </a:lnTo>
                  <a:lnTo>
                    <a:pt x="187" y="277"/>
                  </a:lnTo>
                  <a:lnTo>
                    <a:pt x="199" y="291"/>
                  </a:lnTo>
                  <a:lnTo>
                    <a:pt x="214" y="310"/>
                  </a:lnTo>
                  <a:lnTo>
                    <a:pt x="230" y="330"/>
                  </a:lnTo>
                  <a:lnTo>
                    <a:pt x="250" y="353"/>
                  </a:lnTo>
                  <a:lnTo>
                    <a:pt x="270" y="380"/>
                  </a:lnTo>
                  <a:lnTo>
                    <a:pt x="290" y="407"/>
                  </a:lnTo>
                  <a:lnTo>
                    <a:pt x="311" y="437"/>
                  </a:lnTo>
                  <a:lnTo>
                    <a:pt x="331" y="469"/>
                  </a:lnTo>
                  <a:lnTo>
                    <a:pt x="351" y="501"/>
                  </a:lnTo>
                  <a:lnTo>
                    <a:pt x="370" y="534"/>
                  </a:lnTo>
                  <a:lnTo>
                    <a:pt x="388" y="568"/>
                  </a:lnTo>
                  <a:lnTo>
                    <a:pt x="403" y="602"/>
                  </a:lnTo>
                  <a:lnTo>
                    <a:pt x="417" y="635"/>
                  </a:lnTo>
                  <a:lnTo>
                    <a:pt x="401" y="629"/>
                  </a:lnTo>
                  <a:lnTo>
                    <a:pt x="383" y="619"/>
                  </a:lnTo>
                  <a:lnTo>
                    <a:pt x="362" y="610"/>
                  </a:lnTo>
                  <a:lnTo>
                    <a:pt x="338" y="599"/>
                  </a:lnTo>
                  <a:lnTo>
                    <a:pt x="312" y="588"/>
                  </a:lnTo>
                  <a:lnTo>
                    <a:pt x="286" y="577"/>
                  </a:lnTo>
                  <a:lnTo>
                    <a:pt x="257" y="565"/>
                  </a:lnTo>
                  <a:lnTo>
                    <a:pt x="229" y="554"/>
                  </a:lnTo>
                  <a:lnTo>
                    <a:pt x="200" y="543"/>
                  </a:lnTo>
                  <a:lnTo>
                    <a:pt x="172" y="533"/>
                  </a:lnTo>
                  <a:lnTo>
                    <a:pt x="143" y="524"/>
                  </a:lnTo>
                  <a:lnTo>
                    <a:pt x="116" y="516"/>
                  </a:lnTo>
                  <a:lnTo>
                    <a:pt x="91" y="509"/>
                  </a:lnTo>
                  <a:lnTo>
                    <a:pt x="67" y="503"/>
                  </a:lnTo>
                  <a:lnTo>
                    <a:pt x="45" y="500"/>
                  </a:lnTo>
                  <a:lnTo>
                    <a:pt x="27" y="498"/>
                  </a:lnTo>
                  <a:lnTo>
                    <a:pt x="27" y="437"/>
                  </a:lnTo>
                  <a:lnTo>
                    <a:pt x="25" y="326"/>
                  </a:lnTo>
                  <a:lnTo>
                    <a:pt x="24" y="220"/>
                  </a:lnTo>
                  <a:lnTo>
                    <a:pt x="24" y="171"/>
                  </a:lnTo>
                  <a:lnTo>
                    <a:pt x="25" y="161"/>
                  </a:lnTo>
                  <a:lnTo>
                    <a:pt x="28" y="152"/>
                  </a:lnTo>
                  <a:lnTo>
                    <a:pt x="31" y="143"/>
                  </a:lnTo>
                  <a:lnTo>
                    <a:pt x="37" y="135"/>
                  </a:lnTo>
                  <a:lnTo>
                    <a:pt x="44" y="128"/>
                  </a:lnTo>
                  <a:lnTo>
                    <a:pt x="53" y="123"/>
                  </a:lnTo>
                  <a:lnTo>
                    <a:pt x="65" y="120"/>
                  </a:lnTo>
                  <a:lnTo>
                    <a:pt x="77" y="118"/>
                  </a:lnTo>
                  <a:lnTo>
                    <a:pt x="89" y="118"/>
                  </a:lnTo>
                  <a:lnTo>
                    <a:pt x="107" y="116"/>
                  </a:lnTo>
                  <a:lnTo>
                    <a:pt x="130" y="115"/>
                  </a:lnTo>
                  <a:lnTo>
                    <a:pt x="159" y="113"/>
                  </a:lnTo>
                  <a:lnTo>
                    <a:pt x="190" y="109"/>
                  </a:lnTo>
                  <a:lnTo>
                    <a:pt x="225" y="106"/>
                  </a:lnTo>
                  <a:lnTo>
                    <a:pt x="260" y="102"/>
                  </a:lnTo>
                  <a:lnTo>
                    <a:pt x="297" y="98"/>
                  </a:lnTo>
                  <a:lnTo>
                    <a:pt x="333" y="94"/>
                  </a:lnTo>
                  <a:lnTo>
                    <a:pt x="368" y="91"/>
                  </a:lnTo>
                  <a:lnTo>
                    <a:pt x="401" y="87"/>
                  </a:lnTo>
                  <a:lnTo>
                    <a:pt x="430" y="84"/>
                  </a:lnTo>
                  <a:lnTo>
                    <a:pt x="455" y="82"/>
                  </a:lnTo>
                  <a:lnTo>
                    <a:pt x="476" y="79"/>
                  </a:lnTo>
                  <a:lnTo>
                    <a:pt x="490" y="78"/>
                  </a:lnTo>
                  <a:lnTo>
                    <a:pt x="497" y="77"/>
                  </a:lnTo>
                  <a:lnTo>
                    <a:pt x="501" y="76"/>
                  </a:lnTo>
                  <a:lnTo>
                    <a:pt x="503" y="74"/>
                  </a:lnTo>
                  <a:lnTo>
                    <a:pt x="506" y="70"/>
                  </a:lnTo>
                  <a:lnTo>
                    <a:pt x="507" y="65"/>
                  </a:lnTo>
                  <a:lnTo>
                    <a:pt x="507" y="61"/>
                  </a:lnTo>
                  <a:lnTo>
                    <a:pt x="507" y="50"/>
                  </a:lnTo>
                  <a:lnTo>
                    <a:pt x="507" y="37"/>
                  </a:lnTo>
                  <a:lnTo>
                    <a:pt x="507" y="24"/>
                  </a:lnTo>
                  <a:lnTo>
                    <a:pt x="512" y="24"/>
                  </a:lnTo>
                  <a:lnTo>
                    <a:pt x="520" y="24"/>
                  </a:lnTo>
                  <a:lnTo>
                    <a:pt x="528" y="24"/>
                  </a:lnTo>
                  <a:lnTo>
                    <a:pt x="538" y="25"/>
                  </a:lnTo>
                  <a:lnTo>
                    <a:pt x="550" y="25"/>
                  </a:lnTo>
                  <a:lnTo>
                    <a:pt x="562" y="25"/>
                  </a:lnTo>
                  <a:lnTo>
                    <a:pt x="575" y="26"/>
                  </a:lnTo>
                  <a:lnTo>
                    <a:pt x="588" y="26"/>
                  </a:lnTo>
                  <a:lnTo>
                    <a:pt x="588" y="21"/>
                  </a:lnTo>
                  <a:lnTo>
                    <a:pt x="588" y="14"/>
                  </a:lnTo>
                  <a:lnTo>
                    <a:pt x="588" y="8"/>
                  </a:lnTo>
                  <a:lnTo>
                    <a:pt x="588" y="2"/>
                  </a:lnTo>
                  <a:lnTo>
                    <a:pt x="495" y="0"/>
                  </a:lnTo>
                  <a:lnTo>
                    <a:pt x="493" y="0"/>
                  </a:lnTo>
                  <a:lnTo>
                    <a:pt x="491" y="1"/>
                  </a:lnTo>
                  <a:lnTo>
                    <a:pt x="488" y="2"/>
                  </a:lnTo>
                  <a:lnTo>
                    <a:pt x="486" y="3"/>
                  </a:lnTo>
                  <a:lnTo>
                    <a:pt x="485" y="6"/>
                  </a:lnTo>
                  <a:lnTo>
                    <a:pt x="484" y="7"/>
                  </a:lnTo>
                  <a:lnTo>
                    <a:pt x="483" y="9"/>
                  </a:lnTo>
                  <a:lnTo>
                    <a:pt x="483" y="11"/>
                  </a:lnTo>
                  <a:lnTo>
                    <a:pt x="483" y="16"/>
                  </a:lnTo>
                  <a:lnTo>
                    <a:pt x="483" y="27"/>
                  </a:lnTo>
                  <a:lnTo>
                    <a:pt x="483" y="41"/>
                  </a:lnTo>
                  <a:lnTo>
                    <a:pt x="483" y="54"/>
                  </a:lnTo>
                  <a:lnTo>
                    <a:pt x="469" y="55"/>
                  </a:lnTo>
                  <a:lnTo>
                    <a:pt x="449" y="57"/>
                  </a:lnTo>
                  <a:lnTo>
                    <a:pt x="426" y="60"/>
                  </a:lnTo>
                  <a:lnTo>
                    <a:pt x="400" y="63"/>
                  </a:lnTo>
                  <a:lnTo>
                    <a:pt x="370" y="67"/>
                  </a:lnTo>
                  <a:lnTo>
                    <a:pt x="338" y="69"/>
                  </a:lnTo>
                  <a:lnTo>
                    <a:pt x="305" y="72"/>
                  </a:lnTo>
                  <a:lnTo>
                    <a:pt x="272" y="76"/>
                  </a:lnTo>
                  <a:lnTo>
                    <a:pt x="239" y="79"/>
                  </a:lnTo>
                  <a:lnTo>
                    <a:pt x="206" y="83"/>
                  </a:lnTo>
                  <a:lnTo>
                    <a:pt x="176" y="85"/>
                  </a:lnTo>
                  <a:lnTo>
                    <a:pt x="149" y="88"/>
                  </a:lnTo>
                  <a:lnTo>
                    <a:pt x="123" y="90"/>
                  </a:lnTo>
                  <a:lnTo>
                    <a:pt x="103" y="92"/>
                  </a:lnTo>
                  <a:lnTo>
                    <a:pt x="88" y="93"/>
                  </a:lnTo>
                  <a:lnTo>
                    <a:pt x="77" y="93"/>
                  </a:lnTo>
                  <a:lnTo>
                    <a:pt x="59" y="95"/>
                  </a:lnTo>
                  <a:lnTo>
                    <a:pt x="44" y="100"/>
                  </a:lnTo>
                  <a:lnTo>
                    <a:pt x="30" y="108"/>
                  </a:lnTo>
                  <a:lnTo>
                    <a:pt x="20" y="117"/>
                  </a:lnTo>
                  <a:lnTo>
                    <a:pt x="12" y="130"/>
                  </a:lnTo>
                  <a:lnTo>
                    <a:pt x="5" y="143"/>
                  </a:lnTo>
                  <a:lnTo>
                    <a:pt x="1" y="156"/>
                  </a:lnTo>
                  <a:lnTo>
                    <a:pt x="0" y="171"/>
                  </a:lnTo>
                  <a:lnTo>
                    <a:pt x="2" y="511"/>
                  </a:lnTo>
                  <a:lnTo>
                    <a:pt x="2" y="513"/>
                  </a:lnTo>
                  <a:lnTo>
                    <a:pt x="4" y="516"/>
                  </a:lnTo>
                  <a:lnTo>
                    <a:pt x="5" y="518"/>
                  </a:lnTo>
                  <a:lnTo>
                    <a:pt x="7" y="520"/>
                  </a:lnTo>
                  <a:lnTo>
                    <a:pt x="9" y="521"/>
                  </a:lnTo>
                  <a:lnTo>
                    <a:pt x="12" y="523"/>
                  </a:lnTo>
                  <a:lnTo>
                    <a:pt x="14" y="524"/>
                  </a:lnTo>
                  <a:lnTo>
                    <a:pt x="16" y="524"/>
                  </a:lnTo>
                  <a:lnTo>
                    <a:pt x="36" y="524"/>
                  </a:lnTo>
                  <a:lnTo>
                    <a:pt x="60" y="527"/>
                  </a:lnTo>
                  <a:lnTo>
                    <a:pt x="88" y="533"/>
                  </a:lnTo>
                  <a:lnTo>
                    <a:pt x="119" y="541"/>
                  </a:lnTo>
                  <a:lnTo>
                    <a:pt x="152" y="553"/>
                  </a:lnTo>
                  <a:lnTo>
                    <a:pt x="187" y="564"/>
                  </a:lnTo>
                  <a:lnTo>
                    <a:pt x="222" y="578"/>
                  </a:lnTo>
                  <a:lnTo>
                    <a:pt x="258" y="592"/>
                  </a:lnTo>
                  <a:lnTo>
                    <a:pt x="292" y="606"/>
                  </a:lnTo>
                  <a:lnTo>
                    <a:pt x="324" y="619"/>
                  </a:lnTo>
                  <a:lnTo>
                    <a:pt x="354" y="632"/>
                  </a:lnTo>
                  <a:lnTo>
                    <a:pt x="379" y="644"/>
                  </a:lnTo>
                  <a:lnTo>
                    <a:pt x="401" y="654"/>
                  </a:lnTo>
                  <a:lnTo>
                    <a:pt x="418" y="662"/>
                  </a:lnTo>
                  <a:lnTo>
                    <a:pt x="429" y="667"/>
                  </a:lnTo>
                  <a:lnTo>
                    <a:pt x="433" y="669"/>
                  </a:lnTo>
                  <a:lnTo>
                    <a:pt x="437" y="670"/>
                  </a:lnTo>
                  <a:lnTo>
                    <a:pt x="440" y="670"/>
                  </a:lnTo>
                  <a:lnTo>
                    <a:pt x="442" y="670"/>
                  </a:lnTo>
                  <a:lnTo>
                    <a:pt x="446" y="668"/>
                  </a:lnTo>
                  <a:lnTo>
                    <a:pt x="447" y="665"/>
                  </a:lnTo>
                  <a:lnTo>
                    <a:pt x="449" y="663"/>
                  </a:lnTo>
                  <a:lnTo>
                    <a:pt x="450" y="661"/>
                  </a:lnTo>
                  <a:lnTo>
                    <a:pt x="450" y="659"/>
                  </a:lnTo>
                  <a:lnTo>
                    <a:pt x="450" y="657"/>
                  </a:lnTo>
                  <a:lnTo>
                    <a:pt x="450" y="656"/>
                  </a:lnTo>
                  <a:lnTo>
                    <a:pt x="450" y="656"/>
                  </a:lnTo>
                  <a:lnTo>
                    <a:pt x="449" y="655"/>
                  </a:lnTo>
                  <a:lnTo>
                    <a:pt x="439" y="624"/>
                  </a:lnTo>
                  <a:lnTo>
                    <a:pt x="427" y="594"/>
                  </a:lnTo>
                  <a:lnTo>
                    <a:pt x="414" y="563"/>
                  </a:lnTo>
                  <a:lnTo>
                    <a:pt x="397" y="533"/>
                  </a:lnTo>
                  <a:lnTo>
                    <a:pt x="381" y="503"/>
                  </a:lnTo>
                  <a:lnTo>
                    <a:pt x="364" y="473"/>
                  </a:lnTo>
                  <a:lnTo>
                    <a:pt x="346" y="444"/>
                  </a:lnTo>
                  <a:lnTo>
                    <a:pt x="327" y="417"/>
                  </a:lnTo>
                  <a:lnTo>
                    <a:pt x="309" y="391"/>
                  </a:lnTo>
                  <a:lnTo>
                    <a:pt x="290" y="366"/>
                  </a:lnTo>
                  <a:lnTo>
                    <a:pt x="272" y="343"/>
                  </a:lnTo>
                  <a:lnTo>
                    <a:pt x="256" y="322"/>
                  </a:lnTo>
                  <a:lnTo>
                    <a:pt x="240" y="303"/>
                  </a:lnTo>
                  <a:lnTo>
                    <a:pt x="226" y="285"/>
                  </a:lnTo>
                  <a:lnTo>
                    <a:pt x="213" y="270"/>
                  </a:lnTo>
                  <a:lnTo>
                    <a:pt x="203" y="259"/>
                  </a:lnTo>
                  <a:lnTo>
                    <a:pt x="221" y="258"/>
                  </a:lnTo>
                  <a:lnTo>
                    <a:pt x="242" y="257"/>
                  </a:lnTo>
                  <a:lnTo>
                    <a:pt x="267" y="254"/>
                  </a:lnTo>
                  <a:lnTo>
                    <a:pt x="295" y="252"/>
                  </a:lnTo>
                  <a:lnTo>
                    <a:pt x="325" y="250"/>
                  </a:lnTo>
                  <a:lnTo>
                    <a:pt x="356" y="246"/>
                  </a:lnTo>
                  <a:lnTo>
                    <a:pt x="389" y="243"/>
                  </a:lnTo>
                  <a:lnTo>
                    <a:pt x="422" y="239"/>
                  </a:lnTo>
                  <a:lnTo>
                    <a:pt x="454" y="236"/>
                  </a:lnTo>
                  <a:lnTo>
                    <a:pt x="486" y="232"/>
                  </a:lnTo>
                  <a:lnTo>
                    <a:pt x="516" y="228"/>
                  </a:lnTo>
                  <a:lnTo>
                    <a:pt x="545" y="223"/>
                  </a:lnTo>
                  <a:lnTo>
                    <a:pt x="570" y="219"/>
                  </a:lnTo>
                  <a:lnTo>
                    <a:pt x="593" y="214"/>
                  </a:lnTo>
                  <a:lnTo>
                    <a:pt x="612" y="209"/>
                  </a:lnTo>
                  <a:lnTo>
                    <a:pt x="627" y="204"/>
                  </a:lnTo>
                  <a:lnTo>
                    <a:pt x="646" y="193"/>
                  </a:lnTo>
                  <a:lnTo>
                    <a:pt x="661" y="178"/>
                  </a:lnTo>
                  <a:lnTo>
                    <a:pt x="673" y="161"/>
                  </a:lnTo>
                  <a:lnTo>
                    <a:pt x="681" y="143"/>
                  </a:lnTo>
                  <a:lnTo>
                    <a:pt x="687" y="122"/>
                  </a:lnTo>
                  <a:lnTo>
                    <a:pt x="690" y="101"/>
                  </a:lnTo>
                  <a:lnTo>
                    <a:pt x="692" y="82"/>
                  </a:lnTo>
                  <a:lnTo>
                    <a:pt x="692" y="62"/>
                  </a:lnTo>
                  <a:lnTo>
                    <a:pt x="692" y="45"/>
                  </a:lnTo>
                  <a:lnTo>
                    <a:pt x="691" y="30"/>
                  </a:lnTo>
                  <a:lnTo>
                    <a:pt x="690" y="19"/>
                  </a:lnTo>
                  <a:lnTo>
                    <a:pt x="690" y="15"/>
                  </a:lnTo>
                  <a:close/>
                </a:path>
              </a:pathLst>
            </a:custGeom>
            <a:solidFill>
              <a:srgbClr val="000000"/>
            </a:solidFill>
            <a:ln w="9525">
              <a:noFill/>
              <a:round/>
              <a:headEnd/>
              <a:tailEnd/>
            </a:ln>
          </p:spPr>
          <p:txBody>
            <a:bodyPr/>
            <a:lstStyle/>
            <a:p>
              <a:endParaRPr lang="en-US"/>
            </a:p>
          </p:txBody>
        </p:sp>
        <p:sp>
          <p:nvSpPr>
            <p:cNvPr id="22581" name="Freeform 53"/>
            <p:cNvSpPr>
              <a:spLocks/>
            </p:cNvSpPr>
            <p:nvPr/>
          </p:nvSpPr>
          <p:spPr bwMode="auto">
            <a:xfrm>
              <a:off x="5164" y="4068"/>
              <a:ext cx="1" cy="1"/>
            </a:xfrm>
            <a:custGeom>
              <a:avLst/>
              <a:gdLst/>
              <a:ahLst/>
              <a:cxnLst>
                <a:cxn ang="0">
                  <a:pos x="0" y="0"/>
                </a:cxn>
                <a:cxn ang="0">
                  <a:pos x="1" y="0"/>
                </a:cxn>
                <a:cxn ang="0">
                  <a:pos x="1" y="0"/>
                </a:cxn>
                <a:cxn ang="0">
                  <a:pos x="1" y="0"/>
                </a:cxn>
                <a:cxn ang="0">
                  <a:pos x="2" y="0"/>
                </a:cxn>
                <a:cxn ang="0">
                  <a:pos x="1" y="0"/>
                </a:cxn>
                <a:cxn ang="0">
                  <a:pos x="1" y="0"/>
                </a:cxn>
                <a:cxn ang="0">
                  <a:pos x="1" y="0"/>
                </a:cxn>
                <a:cxn ang="0">
                  <a:pos x="0" y="0"/>
                </a:cxn>
              </a:cxnLst>
              <a:rect l="0" t="0" r="r" b="b"/>
              <a:pathLst>
                <a:path w="2">
                  <a:moveTo>
                    <a:pt x="0" y="0"/>
                  </a:moveTo>
                  <a:lnTo>
                    <a:pt x="1" y="0"/>
                  </a:lnTo>
                  <a:lnTo>
                    <a:pt x="1" y="0"/>
                  </a:lnTo>
                  <a:lnTo>
                    <a:pt x="1" y="0"/>
                  </a:lnTo>
                  <a:lnTo>
                    <a:pt x="2" y="0"/>
                  </a:lnTo>
                  <a:lnTo>
                    <a:pt x="1" y="0"/>
                  </a:lnTo>
                  <a:lnTo>
                    <a:pt x="1" y="0"/>
                  </a:lnTo>
                  <a:lnTo>
                    <a:pt x="1" y="0"/>
                  </a:lnTo>
                  <a:lnTo>
                    <a:pt x="0" y="0"/>
                  </a:lnTo>
                  <a:close/>
                </a:path>
              </a:pathLst>
            </a:custGeom>
            <a:solidFill>
              <a:srgbClr val="000000"/>
            </a:solidFill>
            <a:ln w="9525">
              <a:noFill/>
              <a:round/>
              <a:headEnd/>
              <a:tailEnd/>
            </a:ln>
          </p:spPr>
          <p:txBody>
            <a:bodyPr/>
            <a:lstStyle/>
            <a:p>
              <a:endParaRPr lang="en-US"/>
            </a:p>
          </p:txBody>
        </p:sp>
        <p:sp>
          <p:nvSpPr>
            <p:cNvPr id="22582" name="Freeform 54"/>
            <p:cNvSpPr>
              <a:spLocks/>
            </p:cNvSpPr>
            <p:nvPr/>
          </p:nvSpPr>
          <p:spPr bwMode="auto">
            <a:xfrm>
              <a:off x="5359" y="3544"/>
              <a:ext cx="137" cy="295"/>
            </a:xfrm>
            <a:custGeom>
              <a:avLst/>
              <a:gdLst/>
              <a:ahLst/>
              <a:cxnLst>
                <a:cxn ang="0">
                  <a:pos x="275" y="565"/>
                </a:cxn>
                <a:cxn ang="0">
                  <a:pos x="274" y="547"/>
                </a:cxn>
                <a:cxn ang="0">
                  <a:pos x="272" y="496"/>
                </a:cxn>
                <a:cxn ang="0">
                  <a:pos x="265" y="422"/>
                </a:cxn>
                <a:cxn ang="0">
                  <a:pos x="254" y="334"/>
                </a:cxn>
                <a:cxn ang="0">
                  <a:pos x="236" y="240"/>
                </a:cxn>
                <a:cxn ang="0">
                  <a:pos x="211" y="149"/>
                </a:cxn>
                <a:cxn ang="0">
                  <a:pos x="176" y="70"/>
                </a:cxn>
                <a:cxn ang="0">
                  <a:pos x="133" y="11"/>
                </a:cxn>
                <a:cxn ang="0">
                  <a:pos x="129" y="10"/>
                </a:cxn>
                <a:cxn ang="0">
                  <a:pos x="121" y="7"/>
                </a:cxn>
                <a:cxn ang="0">
                  <a:pos x="110" y="2"/>
                </a:cxn>
                <a:cxn ang="0">
                  <a:pos x="95" y="0"/>
                </a:cxn>
                <a:cxn ang="0">
                  <a:pos x="80" y="0"/>
                </a:cxn>
                <a:cxn ang="0">
                  <a:pos x="65" y="3"/>
                </a:cxn>
                <a:cxn ang="0">
                  <a:pos x="53" y="12"/>
                </a:cxn>
                <a:cxn ang="0">
                  <a:pos x="44" y="28"/>
                </a:cxn>
                <a:cxn ang="0">
                  <a:pos x="37" y="51"/>
                </a:cxn>
                <a:cxn ang="0">
                  <a:pos x="30" y="79"/>
                </a:cxn>
                <a:cxn ang="0">
                  <a:pos x="22" y="110"/>
                </a:cxn>
                <a:cxn ang="0">
                  <a:pos x="15" y="140"/>
                </a:cxn>
                <a:cxn ang="0">
                  <a:pos x="9" y="169"/>
                </a:cxn>
                <a:cxn ang="0">
                  <a:pos x="5" y="191"/>
                </a:cxn>
                <a:cxn ang="0">
                  <a:pos x="1" y="207"/>
                </a:cxn>
                <a:cxn ang="0">
                  <a:pos x="0" y="213"/>
                </a:cxn>
                <a:cxn ang="0">
                  <a:pos x="1" y="216"/>
                </a:cxn>
                <a:cxn ang="0">
                  <a:pos x="4" y="224"/>
                </a:cxn>
                <a:cxn ang="0">
                  <a:pos x="8" y="237"/>
                </a:cxn>
                <a:cxn ang="0">
                  <a:pos x="14" y="252"/>
                </a:cxn>
                <a:cxn ang="0">
                  <a:pos x="23" y="268"/>
                </a:cxn>
                <a:cxn ang="0">
                  <a:pos x="33" y="284"/>
                </a:cxn>
                <a:cxn ang="0">
                  <a:pos x="46" y="299"/>
                </a:cxn>
                <a:cxn ang="0">
                  <a:pos x="61" y="312"/>
                </a:cxn>
                <a:cxn ang="0">
                  <a:pos x="63" y="314"/>
                </a:cxn>
                <a:cxn ang="0">
                  <a:pos x="70" y="320"/>
                </a:cxn>
                <a:cxn ang="0">
                  <a:pos x="80" y="334"/>
                </a:cxn>
                <a:cxn ang="0">
                  <a:pos x="89" y="356"/>
                </a:cxn>
                <a:cxn ang="0">
                  <a:pos x="97" y="387"/>
                </a:cxn>
                <a:cxn ang="0">
                  <a:pos x="101" y="430"/>
                </a:cxn>
                <a:cxn ang="0">
                  <a:pos x="100" y="487"/>
                </a:cxn>
                <a:cxn ang="0">
                  <a:pos x="93" y="559"/>
                </a:cxn>
                <a:cxn ang="0">
                  <a:pos x="96" y="562"/>
                </a:cxn>
                <a:cxn ang="0">
                  <a:pos x="104" y="569"/>
                </a:cxn>
                <a:cxn ang="0">
                  <a:pos x="116" y="578"/>
                </a:cxn>
                <a:cxn ang="0">
                  <a:pos x="136" y="585"/>
                </a:cxn>
                <a:cxn ang="0">
                  <a:pos x="160" y="590"/>
                </a:cxn>
                <a:cxn ang="0">
                  <a:pos x="192" y="590"/>
                </a:cxn>
                <a:cxn ang="0">
                  <a:pos x="230" y="582"/>
                </a:cxn>
                <a:cxn ang="0">
                  <a:pos x="275" y="565"/>
                </a:cxn>
              </a:cxnLst>
              <a:rect l="0" t="0" r="r" b="b"/>
              <a:pathLst>
                <a:path w="275" h="590">
                  <a:moveTo>
                    <a:pt x="275" y="565"/>
                  </a:moveTo>
                  <a:lnTo>
                    <a:pt x="274" y="547"/>
                  </a:lnTo>
                  <a:lnTo>
                    <a:pt x="272" y="496"/>
                  </a:lnTo>
                  <a:lnTo>
                    <a:pt x="265" y="422"/>
                  </a:lnTo>
                  <a:lnTo>
                    <a:pt x="254" y="334"/>
                  </a:lnTo>
                  <a:lnTo>
                    <a:pt x="236" y="240"/>
                  </a:lnTo>
                  <a:lnTo>
                    <a:pt x="211" y="149"/>
                  </a:lnTo>
                  <a:lnTo>
                    <a:pt x="176" y="70"/>
                  </a:lnTo>
                  <a:lnTo>
                    <a:pt x="133" y="11"/>
                  </a:lnTo>
                  <a:lnTo>
                    <a:pt x="129" y="10"/>
                  </a:lnTo>
                  <a:lnTo>
                    <a:pt x="121" y="7"/>
                  </a:lnTo>
                  <a:lnTo>
                    <a:pt x="110" y="2"/>
                  </a:lnTo>
                  <a:lnTo>
                    <a:pt x="95" y="0"/>
                  </a:lnTo>
                  <a:lnTo>
                    <a:pt x="80" y="0"/>
                  </a:lnTo>
                  <a:lnTo>
                    <a:pt x="65" y="3"/>
                  </a:lnTo>
                  <a:lnTo>
                    <a:pt x="53" y="12"/>
                  </a:lnTo>
                  <a:lnTo>
                    <a:pt x="44" y="28"/>
                  </a:lnTo>
                  <a:lnTo>
                    <a:pt x="37" y="51"/>
                  </a:lnTo>
                  <a:lnTo>
                    <a:pt x="30" y="79"/>
                  </a:lnTo>
                  <a:lnTo>
                    <a:pt x="22" y="110"/>
                  </a:lnTo>
                  <a:lnTo>
                    <a:pt x="15" y="140"/>
                  </a:lnTo>
                  <a:lnTo>
                    <a:pt x="9" y="169"/>
                  </a:lnTo>
                  <a:lnTo>
                    <a:pt x="5" y="191"/>
                  </a:lnTo>
                  <a:lnTo>
                    <a:pt x="1" y="207"/>
                  </a:lnTo>
                  <a:lnTo>
                    <a:pt x="0" y="213"/>
                  </a:lnTo>
                  <a:lnTo>
                    <a:pt x="1" y="216"/>
                  </a:lnTo>
                  <a:lnTo>
                    <a:pt x="4" y="224"/>
                  </a:lnTo>
                  <a:lnTo>
                    <a:pt x="8" y="237"/>
                  </a:lnTo>
                  <a:lnTo>
                    <a:pt x="14" y="252"/>
                  </a:lnTo>
                  <a:lnTo>
                    <a:pt x="23" y="268"/>
                  </a:lnTo>
                  <a:lnTo>
                    <a:pt x="33" y="284"/>
                  </a:lnTo>
                  <a:lnTo>
                    <a:pt x="46" y="299"/>
                  </a:lnTo>
                  <a:lnTo>
                    <a:pt x="61" y="312"/>
                  </a:lnTo>
                  <a:lnTo>
                    <a:pt x="63" y="314"/>
                  </a:lnTo>
                  <a:lnTo>
                    <a:pt x="70" y="320"/>
                  </a:lnTo>
                  <a:lnTo>
                    <a:pt x="80" y="334"/>
                  </a:lnTo>
                  <a:lnTo>
                    <a:pt x="89" y="356"/>
                  </a:lnTo>
                  <a:lnTo>
                    <a:pt x="97" y="387"/>
                  </a:lnTo>
                  <a:lnTo>
                    <a:pt x="101" y="430"/>
                  </a:lnTo>
                  <a:lnTo>
                    <a:pt x="100" y="487"/>
                  </a:lnTo>
                  <a:lnTo>
                    <a:pt x="93" y="559"/>
                  </a:lnTo>
                  <a:lnTo>
                    <a:pt x="96" y="562"/>
                  </a:lnTo>
                  <a:lnTo>
                    <a:pt x="104" y="569"/>
                  </a:lnTo>
                  <a:lnTo>
                    <a:pt x="116" y="578"/>
                  </a:lnTo>
                  <a:lnTo>
                    <a:pt x="136" y="585"/>
                  </a:lnTo>
                  <a:lnTo>
                    <a:pt x="160" y="590"/>
                  </a:lnTo>
                  <a:lnTo>
                    <a:pt x="192" y="590"/>
                  </a:lnTo>
                  <a:lnTo>
                    <a:pt x="230" y="582"/>
                  </a:lnTo>
                  <a:lnTo>
                    <a:pt x="275" y="565"/>
                  </a:lnTo>
                  <a:close/>
                </a:path>
              </a:pathLst>
            </a:custGeom>
            <a:solidFill>
              <a:srgbClr val="AAD12D"/>
            </a:solidFill>
            <a:ln w="9525">
              <a:noFill/>
              <a:round/>
              <a:headEnd/>
              <a:tailEnd/>
            </a:ln>
          </p:spPr>
          <p:txBody>
            <a:bodyPr/>
            <a:lstStyle/>
            <a:p>
              <a:endParaRPr lang="en-US"/>
            </a:p>
          </p:txBody>
        </p:sp>
        <p:sp>
          <p:nvSpPr>
            <p:cNvPr id="22583" name="Freeform 55"/>
            <p:cNvSpPr>
              <a:spLocks/>
            </p:cNvSpPr>
            <p:nvPr/>
          </p:nvSpPr>
          <p:spPr bwMode="auto">
            <a:xfrm>
              <a:off x="5351" y="3536"/>
              <a:ext cx="153" cy="311"/>
            </a:xfrm>
            <a:custGeom>
              <a:avLst/>
              <a:gdLst/>
              <a:ahLst/>
              <a:cxnLst>
                <a:cxn ang="0">
                  <a:pos x="301" y="502"/>
                </a:cxn>
                <a:cxn ang="0">
                  <a:pos x="264" y="245"/>
                </a:cxn>
                <a:cxn ang="0">
                  <a:pos x="158" y="16"/>
                </a:cxn>
                <a:cxn ang="0">
                  <a:pos x="146" y="23"/>
                </a:cxn>
                <a:cxn ang="0">
                  <a:pos x="133" y="28"/>
                </a:cxn>
                <a:cxn ang="0">
                  <a:pos x="127" y="33"/>
                </a:cxn>
                <a:cxn ang="0">
                  <a:pos x="138" y="38"/>
                </a:cxn>
                <a:cxn ang="0">
                  <a:pos x="232" y="238"/>
                </a:cxn>
                <a:cxn ang="0">
                  <a:pos x="270" y="476"/>
                </a:cxn>
                <a:cxn ang="0">
                  <a:pos x="242" y="584"/>
                </a:cxn>
                <a:cxn ang="0">
                  <a:pos x="168" y="590"/>
                </a:cxn>
                <a:cxn ang="0">
                  <a:pos x="129" y="574"/>
                </a:cxn>
                <a:cxn ang="0">
                  <a:pos x="129" y="513"/>
                </a:cxn>
                <a:cxn ang="0">
                  <a:pos x="129" y="425"/>
                </a:cxn>
                <a:cxn ang="0">
                  <a:pos x="110" y="345"/>
                </a:cxn>
                <a:cxn ang="0">
                  <a:pos x="87" y="316"/>
                </a:cxn>
                <a:cxn ang="0">
                  <a:pos x="61" y="293"/>
                </a:cxn>
                <a:cxn ang="0">
                  <a:pos x="39" y="255"/>
                </a:cxn>
                <a:cxn ang="0">
                  <a:pos x="30" y="228"/>
                </a:cxn>
                <a:cxn ang="0">
                  <a:pos x="40" y="176"/>
                </a:cxn>
                <a:cxn ang="0">
                  <a:pos x="60" y="94"/>
                </a:cxn>
                <a:cxn ang="0">
                  <a:pos x="75" y="42"/>
                </a:cxn>
                <a:cxn ang="0">
                  <a:pos x="87" y="31"/>
                </a:cxn>
                <a:cxn ang="0">
                  <a:pos x="100" y="28"/>
                </a:cxn>
                <a:cxn ang="0">
                  <a:pos x="114" y="30"/>
                </a:cxn>
                <a:cxn ang="0">
                  <a:pos x="127" y="31"/>
                </a:cxn>
                <a:cxn ang="0">
                  <a:pos x="142" y="25"/>
                </a:cxn>
                <a:cxn ang="0">
                  <a:pos x="154" y="18"/>
                </a:cxn>
                <a:cxn ang="0">
                  <a:pos x="158" y="16"/>
                </a:cxn>
                <a:cxn ang="0">
                  <a:pos x="156" y="14"/>
                </a:cxn>
                <a:cxn ang="0">
                  <a:pos x="145" y="8"/>
                </a:cxn>
                <a:cxn ang="0">
                  <a:pos x="114" y="0"/>
                </a:cxn>
                <a:cxn ang="0">
                  <a:pos x="75" y="4"/>
                </a:cxn>
                <a:cxn ang="0">
                  <a:pos x="50" y="27"/>
                </a:cxn>
                <a:cxn ang="0">
                  <a:pos x="31" y="90"/>
                </a:cxn>
                <a:cxn ang="0">
                  <a:pos x="12" y="178"/>
                </a:cxn>
                <a:cxn ang="0">
                  <a:pos x="1" y="225"/>
                </a:cxn>
                <a:cxn ang="0">
                  <a:pos x="2" y="237"/>
                </a:cxn>
                <a:cxn ang="0">
                  <a:pos x="17" y="275"/>
                </a:cxn>
                <a:cxn ang="0">
                  <a:pos x="52" y="326"/>
                </a:cxn>
                <a:cxn ang="0">
                  <a:pos x="77" y="347"/>
                </a:cxn>
                <a:cxn ang="0">
                  <a:pos x="98" y="413"/>
                </a:cxn>
                <a:cxn ang="0">
                  <a:pos x="92" y="573"/>
                </a:cxn>
                <a:cxn ang="0">
                  <a:pos x="98" y="585"/>
                </a:cxn>
                <a:cxn ang="0">
                  <a:pos x="110" y="596"/>
                </a:cxn>
                <a:cxn ang="0">
                  <a:pos x="134" y="610"/>
                </a:cxn>
                <a:cxn ang="0">
                  <a:pos x="173" y="620"/>
                </a:cxn>
                <a:cxn ang="0">
                  <a:pos x="227" y="617"/>
                </a:cxn>
                <a:cxn ang="0">
                  <a:pos x="297" y="593"/>
                </a:cxn>
              </a:cxnLst>
              <a:rect l="0" t="0" r="r" b="b"/>
              <a:pathLst>
                <a:path w="305" h="620">
                  <a:moveTo>
                    <a:pt x="305" y="580"/>
                  </a:moveTo>
                  <a:lnTo>
                    <a:pt x="304" y="556"/>
                  </a:lnTo>
                  <a:lnTo>
                    <a:pt x="301" y="502"/>
                  </a:lnTo>
                  <a:lnTo>
                    <a:pt x="294" y="427"/>
                  </a:lnTo>
                  <a:lnTo>
                    <a:pt x="282" y="338"/>
                  </a:lnTo>
                  <a:lnTo>
                    <a:pt x="264" y="245"/>
                  </a:lnTo>
                  <a:lnTo>
                    <a:pt x="237" y="155"/>
                  </a:lnTo>
                  <a:lnTo>
                    <a:pt x="203" y="76"/>
                  </a:lnTo>
                  <a:lnTo>
                    <a:pt x="158" y="16"/>
                  </a:lnTo>
                  <a:lnTo>
                    <a:pt x="154" y="18"/>
                  </a:lnTo>
                  <a:lnTo>
                    <a:pt x="150" y="22"/>
                  </a:lnTo>
                  <a:lnTo>
                    <a:pt x="146" y="23"/>
                  </a:lnTo>
                  <a:lnTo>
                    <a:pt x="142" y="25"/>
                  </a:lnTo>
                  <a:lnTo>
                    <a:pt x="137" y="27"/>
                  </a:lnTo>
                  <a:lnTo>
                    <a:pt x="133" y="28"/>
                  </a:lnTo>
                  <a:lnTo>
                    <a:pt x="127" y="31"/>
                  </a:lnTo>
                  <a:lnTo>
                    <a:pt x="122" y="32"/>
                  </a:lnTo>
                  <a:lnTo>
                    <a:pt x="127" y="33"/>
                  </a:lnTo>
                  <a:lnTo>
                    <a:pt x="131" y="34"/>
                  </a:lnTo>
                  <a:lnTo>
                    <a:pt x="135" y="37"/>
                  </a:lnTo>
                  <a:lnTo>
                    <a:pt x="138" y="38"/>
                  </a:lnTo>
                  <a:lnTo>
                    <a:pt x="178" y="90"/>
                  </a:lnTo>
                  <a:lnTo>
                    <a:pt x="209" y="159"/>
                  </a:lnTo>
                  <a:lnTo>
                    <a:pt x="232" y="238"/>
                  </a:lnTo>
                  <a:lnTo>
                    <a:pt x="249" y="322"/>
                  </a:lnTo>
                  <a:lnTo>
                    <a:pt x="262" y="404"/>
                  </a:lnTo>
                  <a:lnTo>
                    <a:pt x="270" y="476"/>
                  </a:lnTo>
                  <a:lnTo>
                    <a:pt x="273" y="534"/>
                  </a:lnTo>
                  <a:lnTo>
                    <a:pt x="275" y="571"/>
                  </a:lnTo>
                  <a:lnTo>
                    <a:pt x="242" y="584"/>
                  </a:lnTo>
                  <a:lnTo>
                    <a:pt x="213" y="589"/>
                  </a:lnTo>
                  <a:lnTo>
                    <a:pt x="188" y="592"/>
                  </a:lnTo>
                  <a:lnTo>
                    <a:pt x="168" y="590"/>
                  </a:lnTo>
                  <a:lnTo>
                    <a:pt x="151" y="586"/>
                  </a:lnTo>
                  <a:lnTo>
                    <a:pt x="138" y="580"/>
                  </a:lnTo>
                  <a:lnTo>
                    <a:pt x="129" y="574"/>
                  </a:lnTo>
                  <a:lnTo>
                    <a:pt x="123" y="570"/>
                  </a:lnTo>
                  <a:lnTo>
                    <a:pt x="127" y="541"/>
                  </a:lnTo>
                  <a:lnTo>
                    <a:pt x="129" y="513"/>
                  </a:lnTo>
                  <a:lnTo>
                    <a:pt x="131" y="488"/>
                  </a:lnTo>
                  <a:lnTo>
                    <a:pt x="131" y="466"/>
                  </a:lnTo>
                  <a:lnTo>
                    <a:pt x="129" y="425"/>
                  </a:lnTo>
                  <a:lnTo>
                    <a:pt x="125" y="391"/>
                  </a:lnTo>
                  <a:lnTo>
                    <a:pt x="118" y="365"/>
                  </a:lnTo>
                  <a:lnTo>
                    <a:pt x="110" y="345"/>
                  </a:lnTo>
                  <a:lnTo>
                    <a:pt x="100" y="331"/>
                  </a:lnTo>
                  <a:lnTo>
                    <a:pt x="93" y="322"/>
                  </a:lnTo>
                  <a:lnTo>
                    <a:pt x="87" y="316"/>
                  </a:lnTo>
                  <a:lnTo>
                    <a:pt x="83" y="314"/>
                  </a:lnTo>
                  <a:lnTo>
                    <a:pt x="72" y="305"/>
                  </a:lnTo>
                  <a:lnTo>
                    <a:pt x="61" y="293"/>
                  </a:lnTo>
                  <a:lnTo>
                    <a:pt x="53" y="282"/>
                  </a:lnTo>
                  <a:lnTo>
                    <a:pt x="46" y="268"/>
                  </a:lnTo>
                  <a:lnTo>
                    <a:pt x="39" y="255"/>
                  </a:lnTo>
                  <a:lnTo>
                    <a:pt x="36" y="244"/>
                  </a:lnTo>
                  <a:lnTo>
                    <a:pt x="32" y="235"/>
                  </a:lnTo>
                  <a:lnTo>
                    <a:pt x="30" y="228"/>
                  </a:lnTo>
                  <a:lnTo>
                    <a:pt x="32" y="217"/>
                  </a:lnTo>
                  <a:lnTo>
                    <a:pt x="36" y="199"/>
                  </a:lnTo>
                  <a:lnTo>
                    <a:pt x="40" y="176"/>
                  </a:lnTo>
                  <a:lnTo>
                    <a:pt x="46" y="149"/>
                  </a:lnTo>
                  <a:lnTo>
                    <a:pt x="53" y="122"/>
                  </a:lnTo>
                  <a:lnTo>
                    <a:pt x="60" y="94"/>
                  </a:lnTo>
                  <a:lnTo>
                    <a:pt x="67" y="69"/>
                  </a:lnTo>
                  <a:lnTo>
                    <a:pt x="73" y="48"/>
                  </a:lnTo>
                  <a:lnTo>
                    <a:pt x="75" y="42"/>
                  </a:lnTo>
                  <a:lnTo>
                    <a:pt x="78" y="38"/>
                  </a:lnTo>
                  <a:lnTo>
                    <a:pt x="82" y="33"/>
                  </a:lnTo>
                  <a:lnTo>
                    <a:pt x="87" y="31"/>
                  </a:lnTo>
                  <a:lnTo>
                    <a:pt x="91" y="30"/>
                  </a:lnTo>
                  <a:lnTo>
                    <a:pt x="96" y="28"/>
                  </a:lnTo>
                  <a:lnTo>
                    <a:pt x="100" y="28"/>
                  </a:lnTo>
                  <a:lnTo>
                    <a:pt x="105" y="28"/>
                  </a:lnTo>
                  <a:lnTo>
                    <a:pt x="110" y="30"/>
                  </a:lnTo>
                  <a:lnTo>
                    <a:pt x="114" y="30"/>
                  </a:lnTo>
                  <a:lnTo>
                    <a:pt x="118" y="31"/>
                  </a:lnTo>
                  <a:lnTo>
                    <a:pt x="122" y="32"/>
                  </a:lnTo>
                  <a:lnTo>
                    <a:pt x="127" y="31"/>
                  </a:lnTo>
                  <a:lnTo>
                    <a:pt x="133" y="28"/>
                  </a:lnTo>
                  <a:lnTo>
                    <a:pt x="137" y="27"/>
                  </a:lnTo>
                  <a:lnTo>
                    <a:pt x="142" y="25"/>
                  </a:lnTo>
                  <a:lnTo>
                    <a:pt x="146" y="23"/>
                  </a:lnTo>
                  <a:lnTo>
                    <a:pt x="150" y="22"/>
                  </a:lnTo>
                  <a:lnTo>
                    <a:pt x="154" y="18"/>
                  </a:lnTo>
                  <a:lnTo>
                    <a:pt x="158" y="16"/>
                  </a:lnTo>
                  <a:lnTo>
                    <a:pt x="158" y="16"/>
                  </a:lnTo>
                  <a:lnTo>
                    <a:pt x="158" y="16"/>
                  </a:lnTo>
                  <a:lnTo>
                    <a:pt x="158" y="16"/>
                  </a:lnTo>
                  <a:lnTo>
                    <a:pt x="158" y="15"/>
                  </a:lnTo>
                  <a:lnTo>
                    <a:pt x="156" y="14"/>
                  </a:lnTo>
                  <a:lnTo>
                    <a:pt x="154" y="12"/>
                  </a:lnTo>
                  <a:lnTo>
                    <a:pt x="151" y="11"/>
                  </a:lnTo>
                  <a:lnTo>
                    <a:pt x="145" y="8"/>
                  </a:lnTo>
                  <a:lnTo>
                    <a:pt x="136" y="5"/>
                  </a:lnTo>
                  <a:lnTo>
                    <a:pt x="126" y="2"/>
                  </a:lnTo>
                  <a:lnTo>
                    <a:pt x="114" y="0"/>
                  </a:lnTo>
                  <a:lnTo>
                    <a:pt x="100" y="0"/>
                  </a:lnTo>
                  <a:lnTo>
                    <a:pt x="88" y="1"/>
                  </a:lnTo>
                  <a:lnTo>
                    <a:pt x="75" y="4"/>
                  </a:lnTo>
                  <a:lnTo>
                    <a:pt x="66" y="10"/>
                  </a:lnTo>
                  <a:lnTo>
                    <a:pt x="57" y="17"/>
                  </a:lnTo>
                  <a:lnTo>
                    <a:pt x="50" y="27"/>
                  </a:lnTo>
                  <a:lnTo>
                    <a:pt x="45" y="39"/>
                  </a:lnTo>
                  <a:lnTo>
                    <a:pt x="38" y="62"/>
                  </a:lnTo>
                  <a:lnTo>
                    <a:pt x="31" y="90"/>
                  </a:lnTo>
                  <a:lnTo>
                    <a:pt x="24" y="119"/>
                  </a:lnTo>
                  <a:lnTo>
                    <a:pt x="17" y="149"/>
                  </a:lnTo>
                  <a:lnTo>
                    <a:pt x="12" y="178"/>
                  </a:lnTo>
                  <a:lnTo>
                    <a:pt x="6" y="201"/>
                  </a:lnTo>
                  <a:lnTo>
                    <a:pt x="2" y="217"/>
                  </a:lnTo>
                  <a:lnTo>
                    <a:pt x="1" y="225"/>
                  </a:lnTo>
                  <a:lnTo>
                    <a:pt x="0" y="229"/>
                  </a:lnTo>
                  <a:lnTo>
                    <a:pt x="1" y="232"/>
                  </a:lnTo>
                  <a:lnTo>
                    <a:pt x="2" y="237"/>
                  </a:lnTo>
                  <a:lnTo>
                    <a:pt x="5" y="246"/>
                  </a:lnTo>
                  <a:lnTo>
                    <a:pt x="10" y="259"/>
                  </a:lnTo>
                  <a:lnTo>
                    <a:pt x="17" y="275"/>
                  </a:lnTo>
                  <a:lnTo>
                    <a:pt x="27" y="292"/>
                  </a:lnTo>
                  <a:lnTo>
                    <a:pt x="38" y="309"/>
                  </a:lnTo>
                  <a:lnTo>
                    <a:pt x="52" y="326"/>
                  </a:lnTo>
                  <a:lnTo>
                    <a:pt x="69" y="338"/>
                  </a:lnTo>
                  <a:lnTo>
                    <a:pt x="72" y="341"/>
                  </a:lnTo>
                  <a:lnTo>
                    <a:pt x="77" y="347"/>
                  </a:lnTo>
                  <a:lnTo>
                    <a:pt x="84" y="361"/>
                  </a:lnTo>
                  <a:lnTo>
                    <a:pt x="92" y="382"/>
                  </a:lnTo>
                  <a:lnTo>
                    <a:pt x="98" y="413"/>
                  </a:lnTo>
                  <a:lnTo>
                    <a:pt x="101" y="453"/>
                  </a:lnTo>
                  <a:lnTo>
                    <a:pt x="100" y="506"/>
                  </a:lnTo>
                  <a:lnTo>
                    <a:pt x="92" y="573"/>
                  </a:lnTo>
                  <a:lnTo>
                    <a:pt x="91" y="579"/>
                  </a:lnTo>
                  <a:lnTo>
                    <a:pt x="97" y="584"/>
                  </a:lnTo>
                  <a:lnTo>
                    <a:pt x="98" y="585"/>
                  </a:lnTo>
                  <a:lnTo>
                    <a:pt x="100" y="588"/>
                  </a:lnTo>
                  <a:lnTo>
                    <a:pt x="104" y="592"/>
                  </a:lnTo>
                  <a:lnTo>
                    <a:pt x="110" y="596"/>
                  </a:lnTo>
                  <a:lnTo>
                    <a:pt x="116" y="601"/>
                  </a:lnTo>
                  <a:lnTo>
                    <a:pt x="125" y="605"/>
                  </a:lnTo>
                  <a:lnTo>
                    <a:pt x="134" y="610"/>
                  </a:lnTo>
                  <a:lnTo>
                    <a:pt x="145" y="615"/>
                  </a:lnTo>
                  <a:lnTo>
                    <a:pt x="158" y="618"/>
                  </a:lnTo>
                  <a:lnTo>
                    <a:pt x="173" y="620"/>
                  </a:lnTo>
                  <a:lnTo>
                    <a:pt x="189" y="620"/>
                  </a:lnTo>
                  <a:lnTo>
                    <a:pt x="207" y="620"/>
                  </a:lnTo>
                  <a:lnTo>
                    <a:pt x="227" y="617"/>
                  </a:lnTo>
                  <a:lnTo>
                    <a:pt x="249" y="611"/>
                  </a:lnTo>
                  <a:lnTo>
                    <a:pt x="272" y="604"/>
                  </a:lnTo>
                  <a:lnTo>
                    <a:pt x="297" y="593"/>
                  </a:lnTo>
                  <a:lnTo>
                    <a:pt x="305" y="589"/>
                  </a:lnTo>
                  <a:lnTo>
                    <a:pt x="305" y="580"/>
                  </a:lnTo>
                  <a:close/>
                </a:path>
              </a:pathLst>
            </a:custGeom>
            <a:solidFill>
              <a:srgbClr val="000000"/>
            </a:solidFill>
            <a:ln w="9525">
              <a:noFill/>
              <a:round/>
              <a:headEnd/>
              <a:tailEnd/>
            </a:ln>
          </p:spPr>
          <p:txBody>
            <a:bodyPr/>
            <a:lstStyle/>
            <a:p>
              <a:endParaRPr lang="en-US"/>
            </a:p>
          </p:txBody>
        </p:sp>
        <p:sp>
          <p:nvSpPr>
            <p:cNvPr id="22584" name="Freeform 56"/>
            <p:cNvSpPr>
              <a:spLocks/>
            </p:cNvSpPr>
            <p:nvPr/>
          </p:nvSpPr>
          <p:spPr bwMode="auto">
            <a:xfrm>
              <a:off x="5392" y="3503"/>
              <a:ext cx="21" cy="40"/>
            </a:xfrm>
            <a:custGeom>
              <a:avLst/>
              <a:gdLst/>
              <a:ahLst/>
              <a:cxnLst>
                <a:cxn ang="0">
                  <a:pos x="0" y="23"/>
                </a:cxn>
                <a:cxn ang="0">
                  <a:pos x="5" y="30"/>
                </a:cxn>
                <a:cxn ang="0">
                  <a:pos x="9" y="44"/>
                </a:cxn>
                <a:cxn ang="0">
                  <a:pos x="11" y="61"/>
                </a:cxn>
                <a:cxn ang="0">
                  <a:pos x="14" y="79"/>
                </a:cxn>
                <a:cxn ang="0">
                  <a:pos x="43" y="79"/>
                </a:cxn>
                <a:cxn ang="0">
                  <a:pos x="41" y="63"/>
                </a:cxn>
                <a:cxn ang="0">
                  <a:pos x="39" y="40"/>
                </a:cxn>
                <a:cxn ang="0">
                  <a:pos x="31" y="17"/>
                </a:cxn>
                <a:cxn ang="0">
                  <a:pos x="18" y="0"/>
                </a:cxn>
                <a:cxn ang="0">
                  <a:pos x="0" y="23"/>
                </a:cxn>
              </a:cxnLst>
              <a:rect l="0" t="0" r="r" b="b"/>
              <a:pathLst>
                <a:path w="43" h="79">
                  <a:moveTo>
                    <a:pt x="0" y="23"/>
                  </a:moveTo>
                  <a:lnTo>
                    <a:pt x="5" y="30"/>
                  </a:lnTo>
                  <a:lnTo>
                    <a:pt x="9" y="44"/>
                  </a:lnTo>
                  <a:lnTo>
                    <a:pt x="11" y="61"/>
                  </a:lnTo>
                  <a:lnTo>
                    <a:pt x="14" y="79"/>
                  </a:lnTo>
                  <a:lnTo>
                    <a:pt x="43" y="79"/>
                  </a:lnTo>
                  <a:lnTo>
                    <a:pt x="41" y="63"/>
                  </a:lnTo>
                  <a:lnTo>
                    <a:pt x="39" y="40"/>
                  </a:lnTo>
                  <a:lnTo>
                    <a:pt x="31" y="17"/>
                  </a:lnTo>
                  <a:lnTo>
                    <a:pt x="18" y="0"/>
                  </a:lnTo>
                  <a:lnTo>
                    <a:pt x="0" y="23"/>
                  </a:lnTo>
                  <a:close/>
                </a:path>
              </a:pathLst>
            </a:custGeom>
            <a:solidFill>
              <a:srgbClr val="000000"/>
            </a:solidFill>
            <a:ln w="9525">
              <a:noFill/>
              <a:round/>
              <a:headEnd/>
              <a:tailEnd/>
            </a:ln>
          </p:spPr>
          <p:txBody>
            <a:bodyPr/>
            <a:lstStyle/>
            <a:p>
              <a:endParaRPr lang="en-US"/>
            </a:p>
          </p:txBody>
        </p:sp>
        <p:sp>
          <p:nvSpPr>
            <p:cNvPr id="22585" name="Freeform 57"/>
            <p:cNvSpPr>
              <a:spLocks/>
            </p:cNvSpPr>
            <p:nvPr/>
          </p:nvSpPr>
          <p:spPr bwMode="auto">
            <a:xfrm>
              <a:off x="5143" y="3669"/>
              <a:ext cx="70" cy="48"/>
            </a:xfrm>
            <a:custGeom>
              <a:avLst/>
              <a:gdLst/>
              <a:ahLst/>
              <a:cxnLst>
                <a:cxn ang="0">
                  <a:pos x="130" y="84"/>
                </a:cxn>
                <a:cxn ang="0">
                  <a:pos x="132" y="80"/>
                </a:cxn>
                <a:cxn ang="0">
                  <a:pos x="135" y="73"/>
                </a:cxn>
                <a:cxn ang="0">
                  <a:pos x="138" y="62"/>
                </a:cxn>
                <a:cxn ang="0">
                  <a:pos x="140" y="48"/>
                </a:cxn>
                <a:cxn ang="0">
                  <a:pos x="136" y="34"/>
                </a:cxn>
                <a:cxn ang="0">
                  <a:pos x="127" y="21"/>
                </a:cxn>
                <a:cxn ang="0">
                  <a:pos x="111" y="10"/>
                </a:cxn>
                <a:cxn ang="0">
                  <a:pos x="86" y="3"/>
                </a:cxn>
                <a:cxn ang="0">
                  <a:pos x="83" y="2"/>
                </a:cxn>
                <a:cxn ang="0">
                  <a:pos x="77" y="1"/>
                </a:cxn>
                <a:cxn ang="0">
                  <a:pos x="69" y="0"/>
                </a:cxn>
                <a:cxn ang="0">
                  <a:pos x="60" y="0"/>
                </a:cxn>
                <a:cxn ang="0">
                  <a:pos x="50" y="1"/>
                </a:cxn>
                <a:cxn ang="0">
                  <a:pos x="39" y="5"/>
                </a:cxn>
                <a:cxn ang="0">
                  <a:pos x="29" y="12"/>
                </a:cxn>
                <a:cxn ang="0">
                  <a:pos x="22" y="24"/>
                </a:cxn>
                <a:cxn ang="0">
                  <a:pos x="21" y="25"/>
                </a:cxn>
                <a:cxn ang="0">
                  <a:pos x="16" y="30"/>
                </a:cxn>
                <a:cxn ang="0">
                  <a:pos x="12" y="35"/>
                </a:cxn>
                <a:cxn ang="0">
                  <a:pos x="6" y="42"/>
                </a:cxn>
                <a:cxn ang="0">
                  <a:pos x="3" y="49"/>
                </a:cxn>
                <a:cxn ang="0">
                  <a:pos x="0" y="55"/>
                </a:cxn>
                <a:cxn ang="0">
                  <a:pos x="1" y="59"/>
                </a:cxn>
                <a:cxn ang="0">
                  <a:pos x="7" y="61"/>
                </a:cxn>
                <a:cxn ang="0">
                  <a:pos x="1" y="54"/>
                </a:cxn>
                <a:cxn ang="0">
                  <a:pos x="3" y="55"/>
                </a:cxn>
                <a:cxn ang="0">
                  <a:pos x="6" y="57"/>
                </a:cxn>
                <a:cxn ang="0">
                  <a:pos x="12" y="61"/>
                </a:cxn>
                <a:cxn ang="0">
                  <a:pos x="18" y="65"/>
                </a:cxn>
                <a:cxn ang="0">
                  <a:pos x="26" y="71"/>
                </a:cxn>
                <a:cxn ang="0">
                  <a:pos x="33" y="77"/>
                </a:cxn>
                <a:cxn ang="0">
                  <a:pos x="41" y="82"/>
                </a:cxn>
                <a:cxn ang="0">
                  <a:pos x="47" y="87"/>
                </a:cxn>
                <a:cxn ang="0">
                  <a:pos x="50" y="88"/>
                </a:cxn>
                <a:cxn ang="0">
                  <a:pos x="58" y="91"/>
                </a:cxn>
                <a:cxn ang="0">
                  <a:pos x="68" y="93"/>
                </a:cxn>
                <a:cxn ang="0">
                  <a:pos x="81" y="95"/>
                </a:cxn>
                <a:cxn ang="0">
                  <a:pos x="95" y="96"/>
                </a:cxn>
                <a:cxn ang="0">
                  <a:pos x="109" y="95"/>
                </a:cxn>
                <a:cxn ang="0">
                  <a:pos x="121" y="91"/>
                </a:cxn>
                <a:cxn ang="0">
                  <a:pos x="130" y="84"/>
                </a:cxn>
              </a:cxnLst>
              <a:rect l="0" t="0" r="r" b="b"/>
              <a:pathLst>
                <a:path w="140" h="96">
                  <a:moveTo>
                    <a:pt x="130" y="84"/>
                  </a:moveTo>
                  <a:lnTo>
                    <a:pt x="132" y="80"/>
                  </a:lnTo>
                  <a:lnTo>
                    <a:pt x="135" y="73"/>
                  </a:lnTo>
                  <a:lnTo>
                    <a:pt x="138" y="62"/>
                  </a:lnTo>
                  <a:lnTo>
                    <a:pt x="140" y="48"/>
                  </a:lnTo>
                  <a:lnTo>
                    <a:pt x="136" y="34"/>
                  </a:lnTo>
                  <a:lnTo>
                    <a:pt x="127" y="21"/>
                  </a:lnTo>
                  <a:lnTo>
                    <a:pt x="111" y="10"/>
                  </a:lnTo>
                  <a:lnTo>
                    <a:pt x="86" y="3"/>
                  </a:lnTo>
                  <a:lnTo>
                    <a:pt x="83" y="2"/>
                  </a:lnTo>
                  <a:lnTo>
                    <a:pt x="77" y="1"/>
                  </a:lnTo>
                  <a:lnTo>
                    <a:pt x="69" y="0"/>
                  </a:lnTo>
                  <a:lnTo>
                    <a:pt x="60" y="0"/>
                  </a:lnTo>
                  <a:lnTo>
                    <a:pt x="50" y="1"/>
                  </a:lnTo>
                  <a:lnTo>
                    <a:pt x="39" y="5"/>
                  </a:lnTo>
                  <a:lnTo>
                    <a:pt x="29" y="12"/>
                  </a:lnTo>
                  <a:lnTo>
                    <a:pt x="22" y="24"/>
                  </a:lnTo>
                  <a:lnTo>
                    <a:pt x="21" y="25"/>
                  </a:lnTo>
                  <a:lnTo>
                    <a:pt x="16" y="30"/>
                  </a:lnTo>
                  <a:lnTo>
                    <a:pt x="12" y="35"/>
                  </a:lnTo>
                  <a:lnTo>
                    <a:pt x="6" y="42"/>
                  </a:lnTo>
                  <a:lnTo>
                    <a:pt x="3" y="49"/>
                  </a:lnTo>
                  <a:lnTo>
                    <a:pt x="0" y="55"/>
                  </a:lnTo>
                  <a:lnTo>
                    <a:pt x="1" y="59"/>
                  </a:lnTo>
                  <a:lnTo>
                    <a:pt x="7" y="61"/>
                  </a:lnTo>
                  <a:lnTo>
                    <a:pt x="1" y="54"/>
                  </a:lnTo>
                  <a:lnTo>
                    <a:pt x="3" y="55"/>
                  </a:lnTo>
                  <a:lnTo>
                    <a:pt x="6" y="57"/>
                  </a:lnTo>
                  <a:lnTo>
                    <a:pt x="12" y="61"/>
                  </a:lnTo>
                  <a:lnTo>
                    <a:pt x="18" y="65"/>
                  </a:lnTo>
                  <a:lnTo>
                    <a:pt x="26" y="71"/>
                  </a:lnTo>
                  <a:lnTo>
                    <a:pt x="33" y="77"/>
                  </a:lnTo>
                  <a:lnTo>
                    <a:pt x="41" y="82"/>
                  </a:lnTo>
                  <a:lnTo>
                    <a:pt x="47" y="87"/>
                  </a:lnTo>
                  <a:lnTo>
                    <a:pt x="50" y="88"/>
                  </a:lnTo>
                  <a:lnTo>
                    <a:pt x="58" y="91"/>
                  </a:lnTo>
                  <a:lnTo>
                    <a:pt x="68" y="93"/>
                  </a:lnTo>
                  <a:lnTo>
                    <a:pt x="81" y="95"/>
                  </a:lnTo>
                  <a:lnTo>
                    <a:pt x="95" y="96"/>
                  </a:lnTo>
                  <a:lnTo>
                    <a:pt x="109" y="95"/>
                  </a:lnTo>
                  <a:lnTo>
                    <a:pt x="121" y="91"/>
                  </a:lnTo>
                  <a:lnTo>
                    <a:pt x="130" y="84"/>
                  </a:lnTo>
                  <a:close/>
                </a:path>
              </a:pathLst>
            </a:custGeom>
            <a:solidFill>
              <a:srgbClr val="BC6844"/>
            </a:solidFill>
            <a:ln w="9525">
              <a:noFill/>
              <a:round/>
              <a:headEnd/>
              <a:tailEnd/>
            </a:ln>
          </p:spPr>
          <p:txBody>
            <a:bodyPr/>
            <a:lstStyle/>
            <a:p>
              <a:endParaRPr lang="en-US"/>
            </a:p>
          </p:txBody>
        </p:sp>
        <p:sp>
          <p:nvSpPr>
            <p:cNvPr id="22586" name="Freeform 58"/>
            <p:cNvSpPr>
              <a:spLocks/>
            </p:cNvSpPr>
            <p:nvPr/>
          </p:nvSpPr>
          <p:spPr bwMode="auto">
            <a:xfrm>
              <a:off x="5136" y="3661"/>
              <a:ext cx="84" cy="63"/>
            </a:xfrm>
            <a:custGeom>
              <a:avLst/>
              <a:gdLst/>
              <a:ahLst/>
              <a:cxnLst>
                <a:cxn ang="0">
                  <a:pos x="143" y="27"/>
                </a:cxn>
                <a:cxn ang="0">
                  <a:pos x="130" y="36"/>
                </a:cxn>
                <a:cxn ang="0">
                  <a:pos x="129" y="43"/>
                </a:cxn>
                <a:cxn ang="0">
                  <a:pos x="135" y="50"/>
                </a:cxn>
                <a:cxn ang="0">
                  <a:pos x="139" y="56"/>
                </a:cxn>
                <a:cxn ang="0">
                  <a:pos x="140" y="63"/>
                </a:cxn>
                <a:cxn ang="0">
                  <a:pos x="140" y="73"/>
                </a:cxn>
                <a:cxn ang="0">
                  <a:pos x="136" y="85"/>
                </a:cxn>
                <a:cxn ang="0">
                  <a:pos x="129" y="93"/>
                </a:cxn>
                <a:cxn ang="0">
                  <a:pos x="114" y="96"/>
                </a:cxn>
                <a:cxn ang="0">
                  <a:pos x="96" y="95"/>
                </a:cxn>
                <a:cxn ang="0">
                  <a:pos x="77" y="92"/>
                </a:cxn>
                <a:cxn ang="0">
                  <a:pos x="64" y="86"/>
                </a:cxn>
                <a:cxn ang="0">
                  <a:pos x="44" y="72"/>
                </a:cxn>
                <a:cxn ang="0">
                  <a:pos x="37" y="61"/>
                </a:cxn>
                <a:cxn ang="0">
                  <a:pos x="44" y="53"/>
                </a:cxn>
                <a:cxn ang="0">
                  <a:pos x="49" y="48"/>
                </a:cxn>
                <a:cxn ang="0">
                  <a:pos x="50" y="46"/>
                </a:cxn>
                <a:cxn ang="0">
                  <a:pos x="54" y="36"/>
                </a:cxn>
                <a:cxn ang="0">
                  <a:pos x="68" y="30"/>
                </a:cxn>
                <a:cxn ang="0">
                  <a:pos x="82" y="30"/>
                </a:cxn>
                <a:cxn ang="0">
                  <a:pos x="94" y="31"/>
                </a:cxn>
                <a:cxn ang="0">
                  <a:pos x="97" y="32"/>
                </a:cxn>
                <a:cxn ang="0">
                  <a:pos x="97" y="32"/>
                </a:cxn>
                <a:cxn ang="0">
                  <a:pos x="105" y="34"/>
                </a:cxn>
                <a:cxn ang="0">
                  <a:pos x="118" y="38"/>
                </a:cxn>
                <a:cxn ang="0">
                  <a:pos x="130" y="36"/>
                </a:cxn>
                <a:cxn ang="0">
                  <a:pos x="143" y="27"/>
                </a:cxn>
                <a:cxn ang="0">
                  <a:pos x="145" y="19"/>
                </a:cxn>
                <a:cxn ang="0">
                  <a:pos x="135" y="13"/>
                </a:cxn>
                <a:cxn ang="0">
                  <a:pos x="124" y="9"/>
                </a:cxn>
                <a:cxn ang="0">
                  <a:pos x="110" y="5"/>
                </a:cxn>
                <a:cxn ang="0">
                  <a:pos x="95" y="2"/>
                </a:cxn>
                <a:cxn ang="0">
                  <a:pos x="75" y="0"/>
                </a:cxn>
                <a:cxn ang="0">
                  <a:pos x="53" y="4"/>
                </a:cxn>
                <a:cxn ang="0">
                  <a:pos x="34" y="18"/>
                </a:cxn>
                <a:cxn ang="0">
                  <a:pos x="13" y="43"/>
                </a:cxn>
                <a:cxn ang="0">
                  <a:pos x="1" y="64"/>
                </a:cxn>
                <a:cxn ang="0">
                  <a:pos x="0" y="73"/>
                </a:cxn>
                <a:cxn ang="0">
                  <a:pos x="1" y="77"/>
                </a:cxn>
                <a:cxn ang="0">
                  <a:pos x="4" y="81"/>
                </a:cxn>
                <a:cxn ang="0">
                  <a:pos x="13" y="87"/>
                </a:cxn>
                <a:cxn ang="0">
                  <a:pos x="30" y="97"/>
                </a:cxn>
                <a:cxn ang="0">
                  <a:pos x="50" y="112"/>
                </a:cxn>
                <a:cxn ang="0">
                  <a:pos x="54" y="115"/>
                </a:cxn>
                <a:cxn ang="0">
                  <a:pos x="57" y="116"/>
                </a:cxn>
                <a:cxn ang="0">
                  <a:pos x="62" y="118"/>
                </a:cxn>
                <a:cxn ang="0">
                  <a:pos x="86" y="123"/>
                </a:cxn>
                <a:cxn ang="0">
                  <a:pos x="115" y="125"/>
                </a:cxn>
                <a:cxn ang="0">
                  <a:pos x="145" y="117"/>
                </a:cxn>
                <a:cxn ang="0">
                  <a:pos x="157" y="107"/>
                </a:cxn>
                <a:cxn ang="0">
                  <a:pos x="158" y="107"/>
                </a:cxn>
                <a:cxn ang="0">
                  <a:pos x="160" y="102"/>
                </a:cxn>
                <a:cxn ang="0">
                  <a:pos x="167" y="81"/>
                </a:cxn>
                <a:cxn ang="0">
                  <a:pos x="168" y="61"/>
                </a:cxn>
                <a:cxn ang="0">
                  <a:pos x="166" y="47"/>
                </a:cxn>
                <a:cxn ang="0">
                  <a:pos x="162" y="36"/>
                </a:cxn>
                <a:cxn ang="0">
                  <a:pos x="155" y="27"/>
                </a:cxn>
              </a:cxnLst>
              <a:rect l="0" t="0" r="r" b="b"/>
              <a:pathLst>
                <a:path w="168" h="125">
                  <a:moveTo>
                    <a:pt x="150" y="23"/>
                  </a:moveTo>
                  <a:lnTo>
                    <a:pt x="143" y="27"/>
                  </a:lnTo>
                  <a:lnTo>
                    <a:pt x="137" y="32"/>
                  </a:lnTo>
                  <a:lnTo>
                    <a:pt x="130" y="36"/>
                  </a:lnTo>
                  <a:lnTo>
                    <a:pt x="125" y="41"/>
                  </a:lnTo>
                  <a:lnTo>
                    <a:pt x="129" y="43"/>
                  </a:lnTo>
                  <a:lnTo>
                    <a:pt x="133" y="47"/>
                  </a:lnTo>
                  <a:lnTo>
                    <a:pt x="135" y="50"/>
                  </a:lnTo>
                  <a:lnTo>
                    <a:pt x="137" y="54"/>
                  </a:lnTo>
                  <a:lnTo>
                    <a:pt x="139" y="56"/>
                  </a:lnTo>
                  <a:lnTo>
                    <a:pt x="139" y="59"/>
                  </a:lnTo>
                  <a:lnTo>
                    <a:pt x="140" y="63"/>
                  </a:lnTo>
                  <a:lnTo>
                    <a:pt x="140" y="66"/>
                  </a:lnTo>
                  <a:lnTo>
                    <a:pt x="140" y="73"/>
                  </a:lnTo>
                  <a:lnTo>
                    <a:pt x="137" y="79"/>
                  </a:lnTo>
                  <a:lnTo>
                    <a:pt x="136" y="85"/>
                  </a:lnTo>
                  <a:lnTo>
                    <a:pt x="134" y="89"/>
                  </a:lnTo>
                  <a:lnTo>
                    <a:pt x="129" y="93"/>
                  </a:lnTo>
                  <a:lnTo>
                    <a:pt x="122" y="95"/>
                  </a:lnTo>
                  <a:lnTo>
                    <a:pt x="114" y="96"/>
                  </a:lnTo>
                  <a:lnTo>
                    <a:pt x="105" y="96"/>
                  </a:lnTo>
                  <a:lnTo>
                    <a:pt x="96" y="95"/>
                  </a:lnTo>
                  <a:lnTo>
                    <a:pt x="87" y="94"/>
                  </a:lnTo>
                  <a:lnTo>
                    <a:pt x="77" y="92"/>
                  </a:lnTo>
                  <a:lnTo>
                    <a:pt x="68" y="89"/>
                  </a:lnTo>
                  <a:lnTo>
                    <a:pt x="64" y="86"/>
                  </a:lnTo>
                  <a:lnTo>
                    <a:pt x="54" y="79"/>
                  </a:lnTo>
                  <a:lnTo>
                    <a:pt x="44" y="72"/>
                  </a:lnTo>
                  <a:lnTo>
                    <a:pt x="35" y="64"/>
                  </a:lnTo>
                  <a:lnTo>
                    <a:pt x="37" y="61"/>
                  </a:lnTo>
                  <a:lnTo>
                    <a:pt x="41" y="56"/>
                  </a:lnTo>
                  <a:lnTo>
                    <a:pt x="44" y="53"/>
                  </a:lnTo>
                  <a:lnTo>
                    <a:pt x="48" y="49"/>
                  </a:lnTo>
                  <a:lnTo>
                    <a:pt x="49" y="48"/>
                  </a:lnTo>
                  <a:lnTo>
                    <a:pt x="49" y="47"/>
                  </a:lnTo>
                  <a:lnTo>
                    <a:pt x="50" y="46"/>
                  </a:lnTo>
                  <a:lnTo>
                    <a:pt x="50" y="45"/>
                  </a:lnTo>
                  <a:lnTo>
                    <a:pt x="54" y="36"/>
                  </a:lnTo>
                  <a:lnTo>
                    <a:pt x="61" y="32"/>
                  </a:lnTo>
                  <a:lnTo>
                    <a:pt x="68" y="30"/>
                  </a:lnTo>
                  <a:lnTo>
                    <a:pt x="75" y="28"/>
                  </a:lnTo>
                  <a:lnTo>
                    <a:pt x="82" y="30"/>
                  </a:lnTo>
                  <a:lnTo>
                    <a:pt x="88" y="30"/>
                  </a:lnTo>
                  <a:lnTo>
                    <a:pt x="94" y="31"/>
                  </a:lnTo>
                  <a:lnTo>
                    <a:pt x="96" y="32"/>
                  </a:lnTo>
                  <a:lnTo>
                    <a:pt x="97" y="32"/>
                  </a:lnTo>
                  <a:lnTo>
                    <a:pt x="97" y="32"/>
                  </a:lnTo>
                  <a:lnTo>
                    <a:pt x="97" y="32"/>
                  </a:lnTo>
                  <a:lnTo>
                    <a:pt x="98" y="33"/>
                  </a:lnTo>
                  <a:lnTo>
                    <a:pt x="105" y="34"/>
                  </a:lnTo>
                  <a:lnTo>
                    <a:pt x="112" y="35"/>
                  </a:lnTo>
                  <a:lnTo>
                    <a:pt x="118" y="38"/>
                  </a:lnTo>
                  <a:lnTo>
                    <a:pt x="125" y="41"/>
                  </a:lnTo>
                  <a:lnTo>
                    <a:pt x="130" y="36"/>
                  </a:lnTo>
                  <a:lnTo>
                    <a:pt x="137" y="32"/>
                  </a:lnTo>
                  <a:lnTo>
                    <a:pt x="143" y="27"/>
                  </a:lnTo>
                  <a:lnTo>
                    <a:pt x="150" y="23"/>
                  </a:lnTo>
                  <a:lnTo>
                    <a:pt x="145" y="19"/>
                  </a:lnTo>
                  <a:lnTo>
                    <a:pt x="141" y="17"/>
                  </a:lnTo>
                  <a:lnTo>
                    <a:pt x="135" y="13"/>
                  </a:lnTo>
                  <a:lnTo>
                    <a:pt x="129" y="11"/>
                  </a:lnTo>
                  <a:lnTo>
                    <a:pt x="124" y="9"/>
                  </a:lnTo>
                  <a:lnTo>
                    <a:pt x="117" y="8"/>
                  </a:lnTo>
                  <a:lnTo>
                    <a:pt x="110" y="5"/>
                  </a:lnTo>
                  <a:lnTo>
                    <a:pt x="103" y="4"/>
                  </a:lnTo>
                  <a:lnTo>
                    <a:pt x="95" y="2"/>
                  </a:lnTo>
                  <a:lnTo>
                    <a:pt x="86" y="1"/>
                  </a:lnTo>
                  <a:lnTo>
                    <a:pt x="75" y="0"/>
                  </a:lnTo>
                  <a:lnTo>
                    <a:pt x="64" y="1"/>
                  </a:lnTo>
                  <a:lnTo>
                    <a:pt x="53" y="4"/>
                  </a:lnTo>
                  <a:lnTo>
                    <a:pt x="43" y="10"/>
                  </a:lnTo>
                  <a:lnTo>
                    <a:pt x="34" y="18"/>
                  </a:lnTo>
                  <a:lnTo>
                    <a:pt x="26" y="28"/>
                  </a:lnTo>
                  <a:lnTo>
                    <a:pt x="13" y="43"/>
                  </a:lnTo>
                  <a:lnTo>
                    <a:pt x="5" y="55"/>
                  </a:lnTo>
                  <a:lnTo>
                    <a:pt x="1" y="64"/>
                  </a:lnTo>
                  <a:lnTo>
                    <a:pt x="0" y="71"/>
                  </a:lnTo>
                  <a:lnTo>
                    <a:pt x="0" y="73"/>
                  </a:lnTo>
                  <a:lnTo>
                    <a:pt x="1" y="76"/>
                  </a:lnTo>
                  <a:lnTo>
                    <a:pt x="1" y="77"/>
                  </a:lnTo>
                  <a:lnTo>
                    <a:pt x="1" y="78"/>
                  </a:lnTo>
                  <a:lnTo>
                    <a:pt x="4" y="81"/>
                  </a:lnTo>
                  <a:lnTo>
                    <a:pt x="7" y="85"/>
                  </a:lnTo>
                  <a:lnTo>
                    <a:pt x="13" y="87"/>
                  </a:lnTo>
                  <a:lnTo>
                    <a:pt x="20" y="89"/>
                  </a:lnTo>
                  <a:lnTo>
                    <a:pt x="30" y="97"/>
                  </a:lnTo>
                  <a:lnTo>
                    <a:pt x="42" y="106"/>
                  </a:lnTo>
                  <a:lnTo>
                    <a:pt x="50" y="112"/>
                  </a:lnTo>
                  <a:lnTo>
                    <a:pt x="53" y="115"/>
                  </a:lnTo>
                  <a:lnTo>
                    <a:pt x="54" y="115"/>
                  </a:lnTo>
                  <a:lnTo>
                    <a:pt x="56" y="115"/>
                  </a:lnTo>
                  <a:lnTo>
                    <a:pt x="57" y="116"/>
                  </a:lnTo>
                  <a:lnTo>
                    <a:pt x="58" y="116"/>
                  </a:lnTo>
                  <a:lnTo>
                    <a:pt x="62" y="118"/>
                  </a:lnTo>
                  <a:lnTo>
                    <a:pt x="73" y="121"/>
                  </a:lnTo>
                  <a:lnTo>
                    <a:pt x="86" y="123"/>
                  </a:lnTo>
                  <a:lnTo>
                    <a:pt x="101" y="125"/>
                  </a:lnTo>
                  <a:lnTo>
                    <a:pt x="115" y="125"/>
                  </a:lnTo>
                  <a:lnTo>
                    <a:pt x="132" y="123"/>
                  </a:lnTo>
                  <a:lnTo>
                    <a:pt x="145" y="117"/>
                  </a:lnTo>
                  <a:lnTo>
                    <a:pt x="157" y="108"/>
                  </a:lnTo>
                  <a:lnTo>
                    <a:pt x="157" y="107"/>
                  </a:lnTo>
                  <a:lnTo>
                    <a:pt x="158" y="107"/>
                  </a:lnTo>
                  <a:lnTo>
                    <a:pt x="158" y="107"/>
                  </a:lnTo>
                  <a:lnTo>
                    <a:pt x="158" y="106"/>
                  </a:lnTo>
                  <a:lnTo>
                    <a:pt x="160" y="102"/>
                  </a:lnTo>
                  <a:lnTo>
                    <a:pt x="164" y="93"/>
                  </a:lnTo>
                  <a:lnTo>
                    <a:pt x="167" y="81"/>
                  </a:lnTo>
                  <a:lnTo>
                    <a:pt x="168" y="66"/>
                  </a:lnTo>
                  <a:lnTo>
                    <a:pt x="168" y="61"/>
                  </a:lnTo>
                  <a:lnTo>
                    <a:pt x="167" y="54"/>
                  </a:lnTo>
                  <a:lnTo>
                    <a:pt x="166" y="47"/>
                  </a:lnTo>
                  <a:lnTo>
                    <a:pt x="164" y="41"/>
                  </a:lnTo>
                  <a:lnTo>
                    <a:pt x="162" y="36"/>
                  </a:lnTo>
                  <a:lnTo>
                    <a:pt x="158" y="32"/>
                  </a:lnTo>
                  <a:lnTo>
                    <a:pt x="155" y="27"/>
                  </a:lnTo>
                  <a:lnTo>
                    <a:pt x="150" y="23"/>
                  </a:lnTo>
                  <a:close/>
                </a:path>
              </a:pathLst>
            </a:custGeom>
            <a:solidFill>
              <a:srgbClr val="000000"/>
            </a:solidFill>
            <a:ln w="9525">
              <a:noFill/>
              <a:round/>
              <a:headEnd/>
              <a:tailEnd/>
            </a:ln>
          </p:spPr>
          <p:txBody>
            <a:bodyPr/>
            <a:lstStyle/>
            <a:p>
              <a:endParaRPr lang="en-US"/>
            </a:p>
          </p:txBody>
        </p:sp>
        <p:sp>
          <p:nvSpPr>
            <p:cNvPr id="22587" name="Freeform 59"/>
            <p:cNvSpPr>
              <a:spLocks/>
            </p:cNvSpPr>
            <p:nvPr/>
          </p:nvSpPr>
          <p:spPr bwMode="auto">
            <a:xfrm>
              <a:off x="5163" y="3295"/>
              <a:ext cx="467" cy="230"/>
            </a:xfrm>
            <a:custGeom>
              <a:avLst/>
              <a:gdLst/>
              <a:ahLst/>
              <a:cxnLst>
                <a:cxn ang="0">
                  <a:pos x="883" y="230"/>
                </a:cxn>
                <a:cxn ang="0">
                  <a:pos x="758" y="200"/>
                </a:cxn>
                <a:cxn ang="0">
                  <a:pos x="741" y="159"/>
                </a:cxn>
                <a:cxn ang="0">
                  <a:pos x="714" y="120"/>
                </a:cxn>
                <a:cxn ang="0">
                  <a:pos x="676" y="85"/>
                </a:cxn>
                <a:cxn ang="0">
                  <a:pos x="630" y="56"/>
                </a:cxn>
                <a:cxn ang="0">
                  <a:pos x="576" y="32"/>
                </a:cxn>
                <a:cxn ang="0">
                  <a:pos x="516" y="14"/>
                </a:cxn>
                <a:cxn ang="0">
                  <a:pos x="449" y="2"/>
                </a:cxn>
                <a:cxn ang="0">
                  <a:pos x="376" y="0"/>
                </a:cxn>
                <a:cxn ang="0">
                  <a:pos x="303" y="6"/>
                </a:cxn>
                <a:cxn ang="0">
                  <a:pos x="233" y="21"/>
                </a:cxn>
                <a:cxn ang="0">
                  <a:pos x="171" y="44"/>
                </a:cxn>
                <a:cxn ang="0">
                  <a:pos x="116" y="74"/>
                </a:cxn>
                <a:cxn ang="0">
                  <a:pos x="69" y="109"/>
                </a:cxn>
                <a:cxn ang="0">
                  <a:pos x="33" y="150"/>
                </a:cxn>
                <a:cxn ang="0">
                  <a:pos x="10" y="195"/>
                </a:cxn>
                <a:cxn ang="0">
                  <a:pos x="0" y="243"/>
                </a:cxn>
                <a:cxn ang="0">
                  <a:pos x="4" y="288"/>
                </a:cxn>
                <a:cxn ang="0">
                  <a:pos x="23" y="328"/>
                </a:cxn>
                <a:cxn ang="0">
                  <a:pos x="51" y="365"/>
                </a:cxn>
                <a:cxn ang="0">
                  <a:pos x="91" y="396"/>
                </a:cxn>
                <a:cxn ang="0">
                  <a:pos x="138" y="422"/>
                </a:cxn>
                <a:cxn ang="0">
                  <a:pos x="191" y="441"/>
                </a:cxn>
                <a:cxn ang="0">
                  <a:pos x="250" y="455"/>
                </a:cxn>
                <a:cxn ang="0">
                  <a:pos x="313" y="461"/>
                </a:cxn>
                <a:cxn ang="0">
                  <a:pos x="380" y="461"/>
                </a:cxn>
                <a:cxn ang="0">
                  <a:pos x="442" y="455"/>
                </a:cxn>
                <a:cxn ang="0">
                  <a:pos x="503" y="442"/>
                </a:cxn>
                <a:cxn ang="0">
                  <a:pos x="561" y="424"/>
                </a:cxn>
                <a:cxn ang="0">
                  <a:pos x="615" y="401"/>
                </a:cxn>
                <a:cxn ang="0">
                  <a:pos x="668" y="373"/>
                </a:cxn>
                <a:cxn ang="0">
                  <a:pos x="717" y="342"/>
                </a:cxn>
                <a:cxn ang="0">
                  <a:pos x="759" y="326"/>
                </a:cxn>
                <a:cxn ang="0">
                  <a:pos x="797" y="329"/>
                </a:cxn>
                <a:cxn ang="0">
                  <a:pos x="831" y="332"/>
                </a:cxn>
                <a:cxn ang="0">
                  <a:pos x="854" y="334"/>
                </a:cxn>
                <a:cxn ang="0">
                  <a:pos x="870" y="334"/>
                </a:cxn>
                <a:cxn ang="0">
                  <a:pos x="896" y="327"/>
                </a:cxn>
                <a:cxn ang="0">
                  <a:pos x="915" y="314"/>
                </a:cxn>
                <a:cxn ang="0">
                  <a:pos x="928" y="297"/>
                </a:cxn>
                <a:cxn ang="0">
                  <a:pos x="933" y="276"/>
                </a:cxn>
                <a:cxn ang="0">
                  <a:pos x="927" y="258"/>
                </a:cxn>
                <a:cxn ang="0">
                  <a:pos x="914" y="243"/>
                </a:cxn>
                <a:cxn ang="0">
                  <a:pos x="895" y="233"/>
                </a:cxn>
              </a:cxnLst>
              <a:rect l="0" t="0" r="r" b="b"/>
              <a:pathLst>
                <a:path w="933" h="462">
                  <a:moveTo>
                    <a:pt x="883" y="230"/>
                  </a:moveTo>
                  <a:lnTo>
                    <a:pt x="883" y="230"/>
                  </a:lnTo>
                  <a:lnTo>
                    <a:pt x="762" y="222"/>
                  </a:lnTo>
                  <a:lnTo>
                    <a:pt x="758" y="200"/>
                  </a:lnTo>
                  <a:lnTo>
                    <a:pt x="751" y="179"/>
                  </a:lnTo>
                  <a:lnTo>
                    <a:pt x="741" y="159"/>
                  </a:lnTo>
                  <a:lnTo>
                    <a:pt x="729" y="139"/>
                  </a:lnTo>
                  <a:lnTo>
                    <a:pt x="714" y="120"/>
                  </a:lnTo>
                  <a:lnTo>
                    <a:pt x="695" y="103"/>
                  </a:lnTo>
                  <a:lnTo>
                    <a:pt x="676" y="85"/>
                  </a:lnTo>
                  <a:lnTo>
                    <a:pt x="654" y="70"/>
                  </a:lnTo>
                  <a:lnTo>
                    <a:pt x="630" y="56"/>
                  </a:lnTo>
                  <a:lnTo>
                    <a:pt x="603" y="43"/>
                  </a:lnTo>
                  <a:lnTo>
                    <a:pt x="576" y="32"/>
                  </a:lnTo>
                  <a:lnTo>
                    <a:pt x="547" y="22"/>
                  </a:lnTo>
                  <a:lnTo>
                    <a:pt x="516" y="14"/>
                  </a:lnTo>
                  <a:lnTo>
                    <a:pt x="483" y="7"/>
                  </a:lnTo>
                  <a:lnTo>
                    <a:pt x="449" y="2"/>
                  </a:lnTo>
                  <a:lnTo>
                    <a:pt x="414" y="0"/>
                  </a:lnTo>
                  <a:lnTo>
                    <a:pt x="376" y="0"/>
                  </a:lnTo>
                  <a:lnTo>
                    <a:pt x="339" y="2"/>
                  </a:lnTo>
                  <a:lnTo>
                    <a:pt x="303" y="6"/>
                  </a:lnTo>
                  <a:lnTo>
                    <a:pt x="268" y="13"/>
                  </a:lnTo>
                  <a:lnTo>
                    <a:pt x="233" y="21"/>
                  </a:lnTo>
                  <a:lnTo>
                    <a:pt x="201" y="32"/>
                  </a:lnTo>
                  <a:lnTo>
                    <a:pt x="171" y="44"/>
                  </a:lnTo>
                  <a:lnTo>
                    <a:pt x="142" y="58"/>
                  </a:lnTo>
                  <a:lnTo>
                    <a:pt x="116" y="74"/>
                  </a:lnTo>
                  <a:lnTo>
                    <a:pt x="91" y="91"/>
                  </a:lnTo>
                  <a:lnTo>
                    <a:pt x="69" y="109"/>
                  </a:lnTo>
                  <a:lnTo>
                    <a:pt x="50" y="129"/>
                  </a:lnTo>
                  <a:lnTo>
                    <a:pt x="33" y="150"/>
                  </a:lnTo>
                  <a:lnTo>
                    <a:pt x="20" y="172"/>
                  </a:lnTo>
                  <a:lnTo>
                    <a:pt x="10" y="195"/>
                  </a:lnTo>
                  <a:lnTo>
                    <a:pt x="3" y="219"/>
                  </a:lnTo>
                  <a:lnTo>
                    <a:pt x="0" y="243"/>
                  </a:lnTo>
                  <a:lnTo>
                    <a:pt x="1" y="266"/>
                  </a:lnTo>
                  <a:lnTo>
                    <a:pt x="4" y="288"/>
                  </a:lnTo>
                  <a:lnTo>
                    <a:pt x="12" y="309"/>
                  </a:lnTo>
                  <a:lnTo>
                    <a:pt x="23" y="328"/>
                  </a:lnTo>
                  <a:lnTo>
                    <a:pt x="35" y="348"/>
                  </a:lnTo>
                  <a:lnTo>
                    <a:pt x="51" y="365"/>
                  </a:lnTo>
                  <a:lnTo>
                    <a:pt x="70" y="381"/>
                  </a:lnTo>
                  <a:lnTo>
                    <a:pt x="91" y="396"/>
                  </a:lnTo>
                  <a:lnTo>
                    <a:pt x="114" y="410"/>
                  </a:lnTo>
                  <a:lnTo>
                    <a:pt x="138" y="422"/>
                  </a:lnTo>
                  <a:lnTo>
                    <a:pt x="163" y="432"/>
                  </a:lnTo>
                  <a:lnTo>
                    <a:pt x="191" y="441"/>
                  </a:lnTo>
                  <a:lnTo>
                    <a:pt x="220" y="449"/>
                  </a:lnTo>
                  <a:lnTo>
                    <a:pt x="250" y="455"/>
                  </a:lnTo>
                  <a:lnTo>
                    <a:pt x="280" y="458"/>
                  </a:lnTo>
                  <a:lnTo>
                    <a:pt x="313" y="461"/>
                  </a:lnTo>
                  <a:lnTo>
                    <a:pt x="346" y="462"/>
                  </a:lnTo>
                  <a:lnTo>
                    <a:pt x="380" y="461"/>
                  </a:lnTo>
                  <a:lnTo>
                    <a:pt x="411" y="458"/>
                  </a:lnTo>
                  <a:lnTo>
                    <a:pt x="442" y="455"/>
                  </a:lnTo>
                  <a:lnTo>
                    <a:pt x="473" y="449"/>
                  </a:lnTo>
                  <a:lnTo>
                    <a:pt x="503" y="442"/>
                  </a:lnTo>
                  <a:lnTo>
                    <a:pt x="532" y="433"/>
                  </a:lnTo>
                  <a:lnTo>
                    <a:pt x="561" y="424"/>
                  </a:lnTo>
                  <a:lnTo>
                    <a:pt x="588" y="413"/>
                  </a:lnTo>
                  <a:lnTo>
                    <a:pt x="615" y="401"/>
                  </a:lnTo>
                  <a:lnTo>
                    <a:pt x="641" y="388"/>
                  </a:lnTo>
                  <a:lnTo>
                    <a:pt x="668" y="373"/>
                  </a:lnTo>
                  <a:lnTo>
                    <a:pt x="693" y="358"/>
                  </a:lnTo>
                  <a:lnTo>
                    <a:pt x="717" y="342"/>
                  </a:lnTo>
                  <a:lnTo>
                    <a:pt x="741" y="325"/>
                  </a:lnTo>
                  <a:lnTo>
                    <a:pt x="759" y="326"/>
                  </a:lnTo>
                  <a:lnTo>
                    <a:pt x="777" y="328"/>
                  </a:lnTo>
                  <a:lnTo>
                    <a:pt x="797" y="329"/>
                  </a:lnTo>
                  <a:lnTo>
                    <a:pt x="815" y="331"/>
                  </a:lnTo>
                  <a:lnTo>
                    <a:pt x="831" y="332"/>
                  </a:lnTo>
                  <a:lnTo>
                    <a:pt x="845" y="333"/>
                  </a:lnTo>
                  <a:lnTo>
                    <a:pt x="854" y="334"/>
                  </a:lnTo>
                  <a:lnTo>
                    <a:pt x="858" y="334"/>
                  </a:lnTo>
                  <a:lnTo>
                    <a:pt x="870" y="334"/>
                  </a:lnTo>
                  <a:lnTo>
                    <a:pt x="883" y="332"/>
                  </a:lnTo>
                  <a:lnTo>
                    <a:pt x="896" y="327"/>
                  </a:lnTo>
                  <a:lnTo>
                    <a:pt x="906" y="322"/>
                  </a:lnTo>
                  <a:lnTo>
                    <a:pt x="915" y="314"/>
                  </a:lnTo>
                  <a:lnTo>
                    <a:pt x="922" y="306"/>
                  </a:lnTo>
                  <a:lnTo>
                    <a:pt x="928" y="297"/>
                  </a:lnTo>
                  <a:lnTo>
                    <a:pt x="932" y="287"/>
                  </a:lnTo>
                  <a:lnTo>
                    <a:pt x="933" y="276"/>
                  </a:lnTo>
                  <a:lnTo>
                    <a:pt x="930" y="267"/>
                  </a:lnTo>
                  <a:lnTo>
                    <a:pt x="927" y="258"/>
                  </a:lnTo>
                  <a:lnTo>
                    <a:pt x="921" y="250"/>
                  </a:lnTo>
                  <a:lnTo>
                    <a:pt x="914" y="243"/>
                  </a:lnTo>
                  <a:lnTo>
                    <a:pt x="905" y="237"/>
                  </a:lnTo>
                  <a:lnTo>
                    <a:pt x="895" y="233"/>
                  </a:lnTo>
                  <a:lnTo>
                    <a:pt x="883" y="230"/>
                  </a:lnTo>
                  <a:close/>
                </a:path>
              </a:pathLst>
            </a:custGeom>
            <a:solidFill>
              <a:srgbClr val="BC6844"/>
            </a:solidFill>
            <a:ln w="9525">
              <a:noFill/>
              <a:round/>
              <a:headEnd/>
              <a:tailEnd/>
            </a:ln>
          </p:spPr>
          <p:txBody>
            <a:bodyPr/>
            <a:lstStyle/>
            <a:p>
              <a:endParaRPr lang="en-US"/>
            </a:p>
          </p:txBody>
        </p:sp>
        <p:sp>
          <p:nvSpPr>
            <p:cNvPr id="22588" name="Freeform 60"/>
            <p:cNvSpPr>
              <a:spLocks/>
            </p:cNvSpPr>
            <p:nvPr/>
          </p:nvSpPr>
          <p:spPr bwMode="auto">
            <a:xfrm>
              <a:off x="5156" y="3288"/>
              <a:ext cx="481" cy="244"/>
            </a:xfrm>
            <a:custGeom>
              <a:avLst/>
              <a:gdLst/>
              <a:ahLst/>
              <a:cxnLst>
                <a:cxn ang="0">
                  <a:pos x="934" y="243"/>
                </a:cxn>
                <a:cxn ang="0">
                  <a:pos x="907" y="232"/>
                </a:cxn>
                <a:cxn ang="0">
                  <a:pos x="898" y="229"/>
                </a:cxn>
                <a:cxn ang="0">
                  <a:pos x="868" y="227"/>
                </a:cxn>
                <a:cxn ang="0">
                  <a:pos x="798" y="224"/>
                </a:cxn>
                <a:cxn ang="0">
                  <a:pos x="767" y="166"/>
                </a:cxn>
                <a:cxn ang="0">
                  <a:pos x="731" y="150"/>
                </a:cxn>
                <a:cxn ang="0">
                  <a:pos x="744" y="181"/>
                </a:cxn>
                <a:cxn ang="0">
                  <a:pos x="760" y="226"/>
                </a:cxn>
                <a:cxn ang="0">
                  <a:pos x="772" y="249"/>
                </a:cxn>
                <a:cxn ang="0">
                  <a:pos x="896" y="259"/>
                </a:cxn>
                <a:cxn ang="0">
                  <a:pos x="913" y="265"/>
                </a:cxn>
                <a:cxn ang="0">
                  <a:pos x="931" y="287"/>
                </a:cxn>
                <a:cxn ang="0">
                  <a:pos x="925" y="312"/>
                </a:cxn>
                <a:cxn ang="0">
                  <a:pos x="894" y="332"/>
                </a:cxn>
                <a:cxn ang="0">
                  <a:pos x="754" y="324"/>
                </a:cxn>
                <a:cxn ang="0">
                  <a:pos x="721" y="346"/>
                </a:cxn>
                <a:cxn ang="0">
                  <a:pos x="611" y="407"/>
                </a:cxn>
                <a:cxn ang="0">
                  <a:pos x="500" y="445"/>
                </a:cxn>
                <a:cxn ang="0">
                  <a:pos x="385" y="460"/>
                </a:cxn>
                <a:cxn ang="0">
                  <a:pos x="275" y="455"/>
                </a:cxn>
                <a:cxn ang="0">
                  <a:pos x="201" y="439"/>
                </a:cxn>
                <a:cxn ang="0">
                  <a:pos x="137" y="411"/>
                </a:cxn>
                <a:cxn ang="0">
                  <a:pos x="85" y="377"/>
                </a:cxn>
                <a:cxn ang="0">
                  <a:pos x="40" y="319"/>
                </a:cxn>
                <a:cxn ang="0">
                  <a:pos x="38" y="213"/>
                </a:cxn>
                <a:cxn ang="0">
                  <a:pos x="95" y="133"/>
                </a:cxn>
                <a:cxn ang="0">
                  <a:pos x="194" y="70"/>
                </a:cxn>
                <a:cxn ang="0">
                  <a:pos x="322" y="35"/>
                </a:cxn>
                <a:cxn ang="0">
                  <a:pos x="452" y="31"/>
                </a:cxn>
                <a:cxn ang="0">
                  <a:pos x="543" y="46"/>
                </a:cxn>
                <a:cxn ang="0">
                  <a:pos x="622" y="74"/>
                </a:cxn>
                <a:cxn ang="0">
                  <a:pos x="686" y="114"/>
                </a:cxn>
                <a:cxn ang="0">
                  <a:pos x="731" y="150"/>
                </a:cxn>
                <a:cxn ang="0">
                  <a:pos x="745" y="134"/>
                </a:cxn>
                <a:cxn ang="0">
                  <a:pos x="685" y="79"/>
                </a:cxn>
                <a:cxn ang="0">
                  <a:pos x="606" y="36"/>
                </a:cxn>
                <a:cxn ang="0">
                  <a:pos x="510" y="9"/>
                </a:cxn>
                <a:cxn ang="0">
                  <a:pos x="390" y="0"/>
                </a:cxn>
                <a:cxn ang="0">
                  <a:pos x="243" y="22"/>
                </a:cxn>
                <a:cxn ang="0">
                  <a:pos x="120" y="76"/>
                </a:cxn>
                <a:cxn ang="0">
                  <a:pos x="34" y="157"/>
                </a:cxn>
                <a:cxn ang="0">
                  <a:pos x="0" y="247"/>
                </a:cxn>
                <a:cxn ang="0">
                  <a:pos x="8" y="316"/>
                </a:cxn>
                <a:cxn ang="0">
                  <a:pos x="41" y="374"/>
                </a:cxn>
                <a:cxn ang="0">
                  <a:pos x="91" y="418"/>
                </a:cxn>
                <a:cxn ang="0">
                  <a:pos x="154" y="453"/>
                </a:cxn>
                <a:cxn ang="0">
                  <a:pos x="230" y="476"/>
                </a:cxn>
                <a:cxn ang="0">
                  <a:pos x="323" y="488"/>
                </a:cxn>
                <a:cxn ang="0">
                  <a:pos x="446" y="485"/>
                </a:cxn>
                <a:cxn ang="0">
                  <a:pos x="563" y="457"/>
                </a:cxn>
                <a:cxn ang="0">
                  <a:pos x="676" y="407"/>
                </a:cxn>
                <a:cxn ang="0">
                  <a:pos x="767" y="355"/>
                </a:cxn>
                <a:cxn ang="0">
                  <a:pos x="838" y="361"/>
                </a:cxn>
                <a:cxn ang="0">
                  <a:pos x="887" y="363"/>
                </a:cxn>
                <a:cxn ang="0">
                  <a:pos x="941" y="339"/>
                </a:cxn>
                <a:cxn ang="0">
                  <a:pos x="962" y="301"/>
                </a:cxn>
                <a:cxn ang="0">
                  <a:pos x="960" y="285"/>
                </a:cxn>
              </a:cxnLst>
              <a:rect l="0" t="0" r="r" b="b"/>
              <a:pathLst>
                <a:path w="962" h="490">
                  <a:moveTo>
                    <a:pt x="950" y="259"/>
                  </a:moveTo>
                  <a:lnTo>
                    <a:pt x="946" y="254"/>
                  </a:lnTo>
                  <a:lnTo>
                    <a:pt x="940" y="248"/>
                  </a:lnTo>
                  <a:lnTo>
                    <a:pt x="934" y="243"/>
                  </a:lnTo>
                  <a:lnTo>
                    <a:pt x="928" y="240"/>
                  </a:lnTo>
                  <a:lnTo>
                    <a:pt x="921" y="236"/>
                  </a:lnTo>
                  <a:lnTo>
                    <a:pt x="914" y="234"/>
                  </a:lnTo>
                  <a:lnTo>
                    <a:pt x="907" y="232"/>
                  </a:lnTo>
                  <a:lnTo>
                    <a:pt x="899" y="231"/>
                  </a:lnTo>
                  <a:lnTo>
                    <a:pt x="898" y="231"/>
                  </a:lnTo>
                  <a:lnTo>
                    <a:pt x="898" y="229"/>
                  </a:lnTo>
                  <a:lnTo>
                    <a:pt x="898" y="229"/>
                  </a:lnTo>
                  <a:lnTo>
                    <a:pt x="898" y="229"/>
                  </a:lnTo>
                  <a:lnTo>
                    <a:pt x="895" y="229"/>
                  </a:lnTo>
                  <a:lnTo>
                    <a:pt x="883" y="228"/>
                  </a:lnTo>
                  <a:lnTo>
                    <a:pt x="868" y="227"/>
                  </a:lnTo>
                  <a:lnTo>
                    <a:pt x="850" y="226"/>
                  </a:lnTo>
                  <a:lnTo>
                    <a:pt x="830" y="225"/>
                  </a:lnTo>
                  <a:lnTo>
                    <a:pt x="813" y="224"/>
                  </a:lnTo>
                  <a:lnTo>
                    <a:pt x="798" y="224"/>
                  </a:lnTo>
                  <a:lnTo>
                    <a:pt x="788" y="222"/>
                  </a:lnTo>
                  <a:lnTo>
                    <a:pt x="783" y="204"/>
                  </a:lnTo>
                  <a:lnTo>
                    <a:pt x="776" y="184"/>
                  </a:lnTo>
                  <a:lnTo>
                    <a:pt x="767" y="166"/>
                  </a:lnTo>
                  <a:lnTo>
                    <a:pt x="757" y="149"/>
                  </a:lnTo>
                  <a:lnTo>
                    <a:pt x="749" y="149"/>
                  </a:lnTo>
                  <a:lnTo>
                    <a:pt x="740" y="149"/>
                  </a:lnTo>
                  <a:lnTo>
                    <a:pt x="731" y="150"/>
                  </a:lnTo>
                  <a:lnTo>
                    <a:pt x="723" y="150"/>
                  </a:lnTo>
                  <a:lnTo>
                    <a:pt x="731" y="160"/>
                  </a:lnTo>
                  <a:lnTo>
                    <a:pt x="738" y="171"/>
                  </a:lnTo>
                  <a:lnTo>
                    <a:pt x="744" y="181"/>
                  </a:lnTo>
                  <a:lnTo>
                    <a:pt x="750" y="191"/>
                  </a:lnTo>
                  <a:lnTo>
                    <a:pt x="754" y="203"/>
                  </a:lnTo>
                  <a:lnTo>
                    <a:pt x="758" y="214"/>
                  </a:lnTo>
                  <a:lnTo>
                    <a:pt x="760" y="226"/>
                  </a:lnTo>
                  <a:lnTo>
                    <a:pt x="762" y="237"/>
                  </a:lnTo>
                  <a:lnTo>
                    <a:pt x="763" y="242"/>
                  </a:lnTo>
                  <a:lnTo>
                    <a:pt x="767" y="247"/>
                  </a:lnTo>
                  <a:lnTo>
                    <a:pt x="772" y="249"/>
                  </a:lnTo>
                  <a:lnTo>
                    <a:pt x="776" y="250"/>
                  </a:lnTo>
                  <a:lnTo>
                    <a:pt x="896" y="259"/>
                  </a:lnTo>
                  <a:lnTo>
                    <a:pt x="896" y="259"/>
                  </a:lnTo>
                  <a:lnTo>
                    <a:pt x="896" y="259"/>
                  </a:lnTo>
                  <a:lnTo>
                    <a:pt x="896" y="259"/>
                  </a:lnTo>
                  <a:lnTo>
                    <a:pt x="895" y="259"/>
                  </a:lnTo>
                  <a:lnTo>
                    <a:pt x="905" y="262"/>
                  </a:lnTo>
                  <a:lnTo>
                    <a:pt x="913" y="265"/>
                  </a:lnTo>
                  <a:lnTo>
                    <a:pt x="920" y="271"/>
                  </a:lnTo>
                  <a:lnTo>
                    <a:pt x="926" y="277"/>
                  </a:lnTo>
                  <a:lnTo>
                    <a:pt x="929" y="281"/>
                  </a:lnTo>
                  <a:lnTo>
                    <a:pt x="931" y="287"/>
                  </a:lnTo>
                  <a:lnTo>
                    <a:pt x="932" y="292"/>
                  </a:lnTo>
                  <a:lnTo>
                    <a:pt x="932" y="297"/>
                  </a:lnTo>
                  <a:lnTo>
                    <a:pt x="929" y="305"/>
                  </a:lnTo>
                  <a:lnTo>
                    <a:pt x="925" y="312"/>
                  </a:lnTo>
                  <a:lnTo>
                    <a:pt x="918" y="319"/>
                  </a:lnTo>
                  <a:lnTo>
                    <a:pt x="911" y="324"/>
                  </a:lnTo>
                  <a:lnTo>
                    <a:pt x="903" y="328"/>
                  </a:lnTo>
                  <a:lnTo>
                    <a:pt x="894" y="332"/>
                  </a:lnTo>
                  <a:lnTo>
                    <a:pt x="883" y="333"/>
                  </a:lnTo>
                  <a:lnTo>
                    <a:pt x="873" y="333"/>
                  </a:lnTo>
                  <a:lnTo>
                    <a:pt x="757" y="324"/>
                  </a:lnTo>
                  <a:lnTo>
                    <a:pt x="754" y="324"/>
                  </a:lnTo>
                  <a:lnTo>
                    <a:pt x="752" y="325"/>
                  </a:lnTo>
                  <a:lnTo>
                    <a:pt x="750" y="326"/>
                  </a:lnTo>
                  <a:lnTo>
                    <a:pt x="747" y="327"/>
                  </a:lnTo>
                  <a:lnTo>
                    <a:pt x="721" y="346"/>
                  </a:lnTo>
                  <a:lnTo>
                    <a:pt x="693" y="363"/>
                  </a:lnTo>
                  <a:lnTo>
                    <a:pt x="667" y="379"/>
                  </a:lnTo>
                  <a:lnTo>
                    <a:pt x="639" y="394"/>
                  </a:lnTo>
                  <a:lnTo>
                    <a:pt x="611" y="407"/>
                  </a:lnTo>
                  <a:lnTo>
                    <a:pt x="584" y="418"/>
                  </a:lnTo>
                  <a:lnTo>
                    <a:pt x="556" y="429"/>
                  </a:lnTo>
                  <a:lnTo>
                    <a:pt x="529" y="437"/>
                  </a:lnTo>
                  <a:lnTo>
                    <a:pt x="500" y="445"/>
                  </a:lnTo>
                  <a:lnTo>
                    <a:pt x="472" y="450"/>
                  </a:lnTo>
                  <a:lnTo>
                    <a:pt x="443" y="455"/>
                  </a:lnTo>
                  <a:lnTo>
                    <a:pt x="413" y="459"/>
                  </a:lnTo>
                  <a:lnTo>
                    <a:pt x="385" y="460"/>
                  </a:lnTo>
                  <a:lnTo>
                    <a:pt x="355" y="461"/>
                  </a:lnTo>
                  <a:lnTo>
                    <a:pt x="325" y="460"/>
                  </a:lnTo>
                  <a:lnTo>
                    <a:pt x="295" y="457"/>
                  </a:lnTo>
                  <a:lnTo>
                    <a:pt x="275" y="455"/>
                  </a:lnTo>
                  <a:lnTo>
                    <a:pt x="257" y="452"/>
                  </a:lnTo>
                  <a:lnTo>
                    <a:pt x="238" y="448"/>
                  </a:lnTo>
                  <a:lnTo>
                    <a:pt x="220" y="444"/>
                  </a:lnTo>
                  <a:lnTo>
                    <a:pt x="201" y="439"/>
                  </a:lnTo>
                  <a:lnTo>
                    <a:pt x="184" y="433"/>
                  </a:lnTo>
                  <a:lnTo>
                    <a:pt x="168" y="426"/>
                  </a:lnTo>
                  <a:lnTo>
                    <a:pt x="152" y="419"/>
                  </a:lnTo>
                  <a:lnTo>
                    <a:pt x="137" y="411"/>
                  </a:lnTo>
                  <a:lnTo>
                    <a:pt x="123" y="403"/>
                  </a:lnTo>
                  <a:lnTo>
                    <a:pt x="109" y="395"/>
                  </a:lnTo>
                  <a:lnTo>
                    <a:pt x="97" y="386"/>
                  </a:lnTo>
                  <a:lnTo>
                    <a:pt x="85" y="377"/>
                  </a:lnTo>
                  <a:lnTo>
                    <a:pt x="75" y="366"/>
                  </a:lnTo>
                  <a:lnTo>
                    <a:pt x="64" y="356"/>
                  </a:lnTo>
                  <a:lnTo>
                    <a:pt x="56" y="346"/>
                  </a:lnTo>
                  <a:lnTo>
                    <a:pt x="40" y="319"/>
                  </a:lnTo>
                  <a:lnTo>
                    <a:pt x="31" y="293"/>
                  </a:lnTo>
                  <a:lnTo>
                    <a:pt x="27" y="265"/>
                  </a:lnTo>
                  <a:lnTo>
                    <a:pt x="31" y="236"/>
                  </a:lnTo>
                  <a:lnTo>
                    <a:pt x="38" y="213"/>
                  </a:lnTo>
                  <a:lnTo>
                    <a:pt x="48" y="193"/>
                  </a:lnTo>
                  <a:lnTo>
                    <a:pt x="61" y="171"/>
                  </a:lnTo>
                  <a:lnTo>
                    <a:pt x="77" y="151"/>
                  </a:lnTo>
                  <a:lnTo>
                    <a:pt x="95" y="133"/>
                  </a:lnTo>
                  <a:lnTo>
                    <a:pt x="117" y="115"/>
                  </a:lnTo>
                  <a:lnTo>
                    <a:pt x="141" y="99"/>
                  </a:lnTo>
                  <a:lnTo>
                    <a:pt x="167" y="84"/>
                  </a:lnTo>
                  <a:lnTo>
                    <a:pt x="194" y="70"/>
                  </a:lnTo>
                  <a:lnTo>
                    <a:pt x="224" y="59"/>
                  </a:lnTo>
                  <a:lnTo>
                    <a:pt x="255" y="50"/>
                  </a:lnTo>
                  <a:lnTo>
                    <a:pt x="288" y="42"/>
                  </a:lnTo>
                  <a:lnTo>
                    <a:pt x="322" y="35"/>
                  </a:lnTo>
                  <a:lnTo>
                    <a:pt x="357" y="31"/>
                  </a:lnTo>
                  <a:lnTo>
                    <a:pt x="393" y="30"/>
                  </a:lnTo>
                  <a:lnTo>
                    <a:pt x="428" y="30"/>
                  </a:lnTo>
                  <a:lnTo>
                    <a:pt x="452" y="31"/>
                  </a:lnTo>
                  <a:lnTo>
                    <a:pt x="476" y="34"/>
                  </a:lnTo>
                  <a:lnTo>
                    <a:pt x="499" y="37"/>
                  </a:lnTo>
                  <a:lnTo>
                    <a:pt x="522" y="42"/>
                  </a:lnTo>
                  <a:lnTo>
                    <a:pt x="543" y="46"/>
                  </a:lnTo>
                  <a:lnTo>
                    <a:pt x="564" y="52"/>
                  </a:lnTo>
                  <a:lnTo>
                    <a:pt x="584" y="59"/>
                  </a:lnTo>
                  <a:lnTo>
                    <a:pt x="603" y="66"/>
                  </a:lnTo>
                  <a:lnTo>
                    <a:pt x="622" y="74"/>
                  </a:lnTo>
                  <a:lnTo>
                    <a:pt x="639" y="83"/>
                  </a:lnTo>
                  <a:lnTo>
                    <a:pt x="656" y="94"/>
                  </a:lnTo>
                  <a:lnTo>
                    <a:pt x="671" y="103"/>
                  </a:lnTo>
                  <a:lnTo>
                    <a:pt x="686" y="114"/>
                  </a:lnTo>
                  <a:lnTo>
                    <a:pt x="700" y="126"/>
                  </a:lnTo>
                  <a:lnTo>
                    <a:pt x="712" y="137"/>
                  </a:lnTo>
                  <a:lnTo>
                    <a:pt x="723" y="150"/>
                  </a:lnTo>
                  <a:lnTo>
                    <a:pt x="731" y="150"/>
                  </a:lnTo>
                  <a:lnTo>
                    <a:pt x="740" y="149"/>
                  </a:lnTo>
                  <a:lnTo>
                    <a:pt x="749" y="149"/>
                  </a:lnTo>
                  <a:lnTo>
                    <a:pt x="757" y="149"/>
                  </a:lnTo>
                  <a:lnTo>
                    <a:pt x="745" y="134"/>
                  </a:lnTo>
                  <a:lnTo>
                    <a:pt x="732" y="119"/>
                  </a:lnTo>
                  <a:lnTo>
                    <a:pt x="719" y="105"/>
                  </a:lnTo>
                  <a:lnTo>
                    <a:pt x="702" y="91"/>
                  </a:lnTo>
                  <a:lnTo>
                    <a:pt x="685" y="79"/>
                  </a:lnTo>
                  <a:lnTo>
                    <a:pt x="667" y="67"/>
                  </a:lnTo>
                  <a:lnTo>
                    <a:pt x="647" y="56"/>
                  </a:lnTo>
                  <a:lnTo>
                    <a:pt x="628" y="45"/>
                  </a:lnTo>
                  <a:lnTo>
                    <a:pt x="606" y="36"/>
                  </a:lnTo>
                  <a:lnTo>
                    <a:pt x="583" y="28"/>
                  </a:lnTo>
                  <a:lnTo>
                    <a:pt x="560" y="21"/>
                  </a:lnTo>
                  <a:lnTo>
                    <a:pt x="534" y="14"/>
                  </a:lnTo>
                  <a:lnTo>
                    <a:pt x="510" y="9"/>
                  </a:lnTo>
                  <a:lnTo>
                    <a:pt x="484" y="5"/>
                  </a:lnTo>
                  <a:lnTo>
                    <a:pt x="457" y="1"/>
                  </a:lnTo>
                  <a:lnTo>
                    <a:pt x="429" y="0"/>
                  </a:lnTo>
                  <a:lnTo>
                    <a:pt x="390" y="0"/>
                  </a:lnTo>
                  <a:lnTo>
                    <a:pt x="352" y="1"/>
                  </a:lnTo>
                  <a:lnTo>
                    <a:pt x="314" y="6"/>
                  </a:lnTo>
                  <a:lnTo>
                    <a:pt x="277" y="13"/>
                  </a:lnTo>
                  <a:lnTo>
                    <a:pt x="243" y="22"/>
                  </a:lnTo>
                  <a:lnTo>
                    <a:pt x="209" y="32"/>
                  </a:lnTo>
                  <a:lnTo>
                    <a:pt x="177" y="45"/>
                  </a:lnTo>
                  <a:lnTo>
                    <a:pt x="147" y="60"/>
                  </a:lnTo>
                  <a:lnTo>
                    <a:pt x="120" y="76"/>
                  </a:lnTo>
                  <a:lnTo>
                    <a:pt x="94" y="95"/>
                  </a:lnTo>
                  <a:lnTo>
                    <a:pt x="72" y="114"/>
                  </a:lnTo>
                  <a:lnTo>
                    <a:pt x="52" y="135"/>
                  </a:lnTo>
                  <a:lnTo>
                    <a:pt x="34" y="157"/>
                  </a:lnTo>
                  <a:lnTo>
                    <a:pt x="20" y="180"/>
                  </a:lnTo>
                  <a:lnTo>
                    <a:pt x="10" y="204"/>
                  </a:lnTo>
                  <a:lnTo>
                    <a:pt x="3" y="229"/>
                  </a:lnTo>
                  <a:lnTo>
                    <a:pt x="0" y="247"/>
                  </a:lnTo>
                  <a:lnTo>
                    <a:pt x="0" y="264"/>
                  </a:lnTo>
                  <a:lnTo>
                    <a:pt x="0" y="281"/>
                  </a:lnTo>
                  <a:lnTo>
                    <a:pt x="3" y="298"/>
                  </a:lnTo>
                  <a:lnTo>
                    <a:pt x="8" y="316"/>
                  </a:lnTo>
                  <a:lnTo>
                    <a:pt x="14" y="332"/>
                  </a:lnTo>
                  <a:lnTo>
                    <a:pt x="22" y="348"/>
                  </a:lnTo>
                  <a:lnTo>
                    <a:pt x="32" y="363"/>
                  </a:lnTo>
                  <a:lnTo>
                    <a:pt x="41" y="374"/>
                  </a:lnTo>
                  <a:lnTo>
                    <a:pt x="52" y="387"/>
                  </a:lnTo>
                  <a:lnTo>
                    <a:pt x="64" y="398"/>
                  </a:lnTo>
                  <a:lnTo>
                    <a:pt x="77" y="408"/>
                  </a:lnTo>
                  <a:lnTo>
                    <a:pt x="91" y="418"/>
                  </a:lnTo>
                  <a:lnTo>
                    <a:pt x="105" y="427"/>
                  </a:lnTo>
                  <a:lnTo>
                    <a:pt x="121" y="437"/>
                  </a:lnTo>
                  <a:lnTo>
                    <a:pt x="137" y="445"/>
                  </a:lnTo>
                  <a:lnTo>
                    <a:pt x="154" y="453"/>
                  </a:lnTo>
                  <a:lnTo>
                    <a:pt x="173" y="460"/>
                  </a:lnTo>
                  <a:lnTo>
                    <a:pt x="191" y="465"/>
                  </a:lnTo>
                  <a:lnTo>
                    <a:pt x="211" y="471"/>
                  </a:lnTo>
                  <a:lnTo>
                    <a:pt x="230" y="476"/>
                  </a:lnTo>
                  <a:lnTo>
                    <a:pt x="251" y="480"/>
                  </a:lnTo>
                  <a:lnTo>
                    <a:pt x="272" y="484"/>
                  </a:lnTo>
                  <a:lnTo>
                    <a:pt x="292" y="486"/>
                  </a:lnTo>
                  <a:lnTo>
                    <a:pt x="323" y="488"/>
                  </a:lnTo>
                  <a:lnTo>
                    <a:pt x="355" y="490"/>
                  </a:lnTo>
                  <a:lnTo>
                    <a:pt x="385" y="490"/>
                  </a:lnTo>
                  <a:lnTo>
                    <a:pt x="416" y="487"/>
                  </a:lnTo>
                  <a:lnTo>
                    <a:pt x="446" y="485"/>
                  </a:lnTo>
                  <a:lnTo>
                    <a:pt x="474" y="479"/>
                  </a:lnTo>
                  <a:lnTo>
                    <a:pt x="504" y="474"/>
                  </a:lnTo>
                  <a:lnTo>
                    <a:pt x="533" y="467"/>
                  </a:lnTo>
                  <a:lnTo>
                    <a:pt x="563" y="457"/>
                  </a:lnTo>
                  <a:lnTo>
                    <a:pt x="592" y="447"/>
                  </a:lnTo>
                  <a:lnTo>
                    <a:pt x="620" y="434"/>
                  </a:lnTo>
                  <a:lnTo>
                    <a:pt x="648" y="422"/>
                  </a:lnTo>
                  <a:lnTo>
                    <a:pt x="676" y="407"/>
                  </a:lnTo>
                  <a:lnTo>
                    <a:pt x="705" y="391"/>
                  </a:lnTo>
                  <a:lnTo>
                    <a:pt x="732" y="373"/>
                  </a:lnTo>
                  <a:lnTo>
                    <a:pt x="760" y="354"/>
                  </a:lnTo>
                  <a:lnTo>
                    <a:pt x="767" y="355"/>
                  </a:lnTo>
                  <a:lnTo>
                    <a:pt x="781" y="356"/>
                  </a:lnTo>
                  <a:lnTo>
                    <a:pt x="799" y="357"/>
                  </a:lnTo>
                  <a:lnTo>
                    <a:pt x="819" y="358"/>
                  </a:lnTo>
                  <a:lnTo>
                    <a:pt x="838" y="361"/>
                  </a:lnTo>
                  <a:lnTo>
                    <a:pt x="855" y="362"/>
                  </a:lnTo>
                  <a:lnTo>
                    <a:pt x="866" y="363"/>
                  </a:lnTo>
                  <a:lnTo>
                    <a:pt x="871" y="363"/>
                  </a:lnTo>
                  <a:lnTo>
                    <a:pt x="887" y="363"/>
                  </a:lnTo>
                  <a:lnTo>
                    <a:pt x="902" y="360"/>
                  </a:lnTo>
                  <a:lnTo>
                    <a:pt x="916" y="355"/>
                  </a:lnTo>
                  <a:lnTo>
                    <a:pt x="929" y="348"/>
                  </a:lnTo>
                  <a:lnTo>
                    <a:pt x="941" y="339"/>
                  </a:lnTo>
                  <a:lnTo>
                    <a:pt x="950" y="328"/>
                  </a:lnTo>
                  <a:lnTo>
                    <a:pt x="957" y="317"/>
                  </a:lnTo>
                  <a:lnTo>
                    <a:pt x="962" y="303"/>
                  </a:lnTo>
                  <a:lnTo>
                    <a:pt x="962" y="301"/>
                  </a:lnTo>
                  <a:lnTo>
                    <a:pt x="962" y="297"/>
                  </a:lnTo>
                  <a:lnTo>
                    <a:pt x="962" y="295"/>
                  </a:lnTo>
                  <a:lnTo>
                    <a:pt x="962" y="293"/>
                  </a:lnTo>
                  <a:lnTo>
                    <a:pt x="960" y="285"/>
                  </a:lnTo>
                  <a:lnTo>
                    <a:pt x="959" y="275"/>
                  </a:lnTo>
                  <a:lnTo>
                    <a:pt x="956" y="267"/>
                  </a:lnTo>
                  <a:lnTo>
                    <a:pt x="950" y="259"/>
                  </a:lnTo>
                  <a:close/>
                </a:path>
              </a:pathLst>
            </a:custGeom>
            <a:solidFill>
              <a:srgbClr val="000000"/>
            </a:solidFill>
            <a:ln w="9525">
              <a:noFill/>
              <a:round/>
              <a:headEnd/>
              <a:tailEnd/>
            </a:ln>
          </p:spPr>
          <p:txBody>
            <a:bodyPr/>
            <a:lstStyle/>
            <a:p>
              <a:endParaRPr lang="en-US"/>
            </a:p>
          </p:txBody>
        </p:sp>
        <p:sp>
          <p:nvSpPr>
            <p:cNvPr id="22589" name="Freeform 61"/>
            <p:cNvSpPr>
              <a:spLocks/>
            </p:cNvSpPr>
            <p:nvPr/>
          </p:nvSpPr>
          <p:spPr bwMode="auto">
            <a:xfrm>
              <a:off x="5131" y="3221"/>
              <a:ext cx="469" cy="230"/>
            </a:xfrm>
            <a:custGeom>
              <a:avLst/>
              <a:gdLst/>
              <a:ahLst/>
              <a:cxnLst>
                <a:cxn ang="0">
                  <a:pos x="297" y="257"/>
                </a:cxn>
                <a:cxn ang="0">
                  <a:pos x="271" y="262"/>
                </a:cxn>
                <a:cxn ang="0">
                  <a:pos x="228" y="274"/>
                </a:cxn>
                <a:cxn ang="0">
                  <a:pos x="176" y="292"/>
                </a:cxn>
                <a:cxn ang="0">
                  <a:pos x="124" y="316"/>
                </a:cxn>
                <a:cxn ang="0">
                  <a:pos x="82" y="348"/>
                </a:cxn>
                <a:cxn ang="0">
                  <a:pos x="57" y="387"/>
                </a:cxn>
                <a:cxn ang="0">
                  <a:pos x="59" y="433"/>
                </a:cxn>
                <a:cxn ang="0">
                  <a:pos x="66" y="450"/>
                </a:cxn>
                <a:cxn ang="0">
                  <a:pos x="29" y="397"/>
                </a:cxn>
                <a:cxn ang="0">
                  <a:pos x="0" y="308"/>
                </a:cxn>
                <a:cxn ang="0">
                  <a:pos x="25" y="201"/>
                </a:cxn>
                <a:cxn ang="0">
                  <a:pos x="105" y="122"/>
                </a:cxn>
                <a:cxn ang="0">
                  <a:pos x="174" y="79"/>
                </a:cxn>
                <a:cxn ang="0">
                  <a:pos x="249" y="47"/>
                </a:cxn>
                <a:cxn ang="0">
                  <a:pos x="326" y="24"/>
                </a:cxn>
                <a:cxn ang="0">
                  <a:pos x="403" y="9"/>
                </a:cxn>
                <a:cxn ang="0">
                  <a:pos x="477" y="1"/>
                </a:cxn>
                <a:cxn ang="0">
                  <a:pos x="545" y="0"/>
                </a:cxn>
                <a:cxn ang="0">
                  <a:pos x="604" y="2"/>
                </a:cxn>
                <a:cxn ang="0">
                  <a:pos x="654" y="10"/>
                </a:cxn>
                <a:cxn ang="0">
                  <a:pos x="709" y="23"/>
                </a:cxn>
                <a:cxn ang="0">
                  <a:pos x="766" y="45"/>
                </a:cxn>
                <a:cxn ang="0">
                  <a:pos x="823" y="76"/>
                </a:cxn>
                <a:cxn ang="0">
                  <a:pos x="872" y="116"/>
                </a:cxn>
                <a:cxn ang="0">
                  <a:pos x="911" y="170"/>
                </a:cxn>
                <a:cxn ang="0">
                  <a:pos x="934" y="237"/>
                </a:cxn>
                <a:cxn ang="0">
                  <a:pos x="938" y="318"/>
                </a:cxn>
                <a:cxn ang="0">
                  <a:pos x="827" y="368"/>
                </a:cxn>
                <a:cxn ang="0">
                  <a:pos x="811" y="367"/>
                </a:cxn>
                <a:cxn ang="0">
                  <a:pos x="767" y="364"/>
                </a:cxn>
                <a:cxn ang="0">
                  <a:pos x="702" y="357"/>
                </a:cxn>
                <a:cxn ang="0">
                  <a:pos x="623" y="346"/>
                </a:cxn>
                <a:cxn ang="0">
                  <a:pos x="536" y="333"/>
                </a:cxn>
                <a:cxn ang="0">
                  <a:pos x="449" y="312"/>
                </a:cxn>
                <a:cxn ang="0">
                  <a:pos x="369" y="287"/>
                </a:cxn>
                <a:cxn ang="0">
                  <a:pos x="301" y="255"/>
                </a:cxn>
              </a:cxnLst>
              <a:rect l="0" t="0" r="r" b="b"/>
              <a:pathLst>
                <a:path w="939" h="458">
                  <a:moveTo>
                    <a:pt x="301" y="255"/>
                  </a:moveTo>
                  <a:lnTo>
                    <a:pt x="297" y="257"/>
                  </a:lnTo>
                  <a:lnTo>
                    <a:pt x="287" y="258"/>
                  </a:lnTo>
                  <a:lnTo>
                    <a:pt x="271" y="262"/>
                  </a:lnTo>
                  <a:lnTo>
                    <a:pt x="251" y="267"/>
                  </a:lnTo>
                  <a:lnTo>
                    <a:pt x="228" y="274"/>
                  </a:lnTo>
                  <a:lnTo>
                    <a:pt x="203" y="282"/>
                  </a:lnTo>
                  <a:lnTo>
                    <a:pt x="176" y="292"/>
                  </a:lnTo>
                  <a:lnTo>
                    <a:pt x="150" y="303"/>
                  </a:lnTo>
                  <a:lnTo>
                    <a:pt x="124" y="316"/>
                  </a:lnTo>
                  <a:lnTo>
                    <a:pt x="101" y="331"/>
                  </a:lnTo>
                  <a:lnTo>
                    <a:pt x="82" y="348"/>
                  </a:lnTo>
                  <a:lnTo>
                    <a:pt x="67" y="366"/>
                  </a:lnTo>
                  <a:lnTo>
                    <a:pt x="57" y="387"/>
                  </a:lnTo>
                  <a:lnTo>
                    <a:pt x="54" y="409"/>
                  </a:lnTo>
                  <a:lnTo>
                    <a:pt x="59" y="433"/>
                  </a:lnTo>
                  <a:lnTo>
                    <a:pt x="73" y="458"/>
                  </a:lnTo>
                  <a:lnTo>
                    <a:pt x="66" y="450"/>
                  </a:lnTo>
                  <a:lnTo>
                    <a:pt x="50" y="429"/>
                  </a:lnTo>
                  <a:lnTo>
                    <a:pt x="29" y="397"/>
                  </a:lnTo>
                  <a:lnTo>
                    <a:pt x="10" y="356"/>
                  </a:lnTo>
                  <a:lnTo>
                    <a:pt x="0" y="308"/>
                  </a:lnTo>
                  <a:lnTo>
                    <a:pt x="4" y="255"/>
                  </a:lnTo>
                  <a:lnTo>
                    <a:pt x="25" y="201"/>
                  </a:lnTo>
                  <a:lnTo>
                    <a:pt x="73" y="147"/>
                  </a:lnTo>
                  <a:lnTo>
                    <a:pt x="105" y="122"/>
                  </a:lnTo>
                  <a:lnTo>
                    <a:pt x="138" y="99"/>
                  </a:lnTo>
                  <a:lnTo>
                    <a:pt x="174" y="79"/>
                  </a:lnTo>
                  <a:lnTo>
                    <a:pt x="211" y="62"/>
                  </a:lnTo>
                  <a:lnTo>
                    <a:pt x="249" y="47"/>
                  </a:lnTo>
                  <a:lnTo>
                    <a:pt x="288" y="34"/>
                  </a:lnTo>
                  <a:lnTo>
                    <a:pt x="326" y="24"/>
                  </a:lnTo>
                  <a:lnTo>
                    <a:pt x="365" y="16"/>
                  </a:lnTo>
                  <a:lnTo>
                    <a:pt x="403" y="9"/>
                  </a:lnTo>
                  <a:lnTo>
                    <a:pt x="441" y="4"/>
                  </a:lnTo>
                  <a:lnTo>
                    <a:pt x="477" y="1"/>
                  </a:lnTo>
                  <a:lnTo>
                    <a:pt x="512" y="0"/>
                  </a:lnTo>
                  <a:lnTo>
                    <a:pt x="545" y="0"/>
                  </a:lnTo>
                  <a:lnTo>
                    <a:pt x="576" y="1"/>
                  </a:lnTo>
                  <a:lnTo>
                    <a:pt x="604" y="2"/>
                  </a:lnTo>
                  <a:lnTo>
                    <a:pt x="629" y="6"/>
                  </a:lnTo>
                  <a:lnTo>
                    <a:pt x="654" y="10"/>
                  </a:lnTo>
                  <a:lnTo>
                    <a:pt x="681" y="16"/>
                  </a:lnTo>
                  <a:lnTo>
                    <a:pt x="709" y="23"/>
                  </a:lnTo>
                  <a:lnTo>
                    <a:pt x="737" y="33"/>
                  </a:lnTo>
                  <a:lnTo>
                    <a:pt x="766" y="45"/>
                  </a:lnTo>
                  <a:lnTo>
                    <a:pt x="795" y="59"/>
                  </a:lnTo>
                  <a:lnTo>
                    <a:pt x="823" y="76"/>
                  </a:lnTo>
                  <a:lnTo>
                    <a:pt x="848" y="94"/>
                  </a:lnTo>
                  <a:lnTo>
                    <a:pt x="872" y="116"/>
                  </a:lnTo>
                  <a:lnTo>
                    <a:pt x="893" y="141"/>
                  </a:lnTo>
                  <a:lnTo>
                    <a:pt x="911" y="170"/>
                  </a:lnTo>
                  <a:lnTo>
                    <a:pt x="925" y="201"/>
                  </a:lnTo>
                  <a:lnTo>
                    <a:pt x="934" y="237"/>
                  </a:lnTo>
                  <a:lnTo>
                    <a:pt x="939" y="275"/>
                  </a:lnTo>
                  <a:lnTo>
                    <a:pt x="938" y="318"/>
                  </a:lnTo>
                  <a:lnTo>
                    <a:pt x="931" y="365"/>
                  </a:lnTo>
                  <a:lnTo>
                    <a:pt x="827" y="368"/>
                  </a:lnTo>
                  <a:lnTo>
                    <a:pt x="823" y="368"/>
                  </a:lnTo>
                  <a:lnTo>
                    <a:pt x="811" y="367"/>
                  </a:lnTo>
                  <a:lnTo>
                    <a:pt x="791" y="366"/>
                  </a:lnTo>
                  <a:lnTo>
                    <a:pt x="767" y="364"/>
                  </a:lnTo>
                  <a:lnTo>
                    <a:pt x="736" y="361"/>
                  </a:lnTo>
                  <a:lnTo>
                    <a:pt x="702" y="357"/>
                  </a:lnTo>
                  <a:lnTo>
                    <a:pt x="664" y="352"/>
                  </a:lnTo>
                  <a:lnTo>
                    <a:pt x="623" y="346"/>
                  </a:lnTo>
                  <a:lnTo>
                    <a:pt x="580" y="340"/>
                  </a:lnTo>
                  <a:lnTo>
                    <a:pt x="536" y="333"/>
                  </a:lnTo>
                  <a:lnTo>
                    <a:pt x="492" y="323"/>
                  </a:lnTo>
                  <a:lnTo>
                    <a:pt x="449" y="312"/>
                  </a:lnTo>
                  <a:lnTo>
                    <a:pt x="408" y="300"/>
                  </a:lnTo>
                  <a:lnTo>
                    <a:pt x="369" y="287"/>
                  </a:lnTo>
                  <a:lnTo>
                    <a:pt x="333" y="272"/>
                  </a:lnTo>
                  <a:lnTo>
                    <a:pt x="301" y="255"/>
                  </a:lnTo>
                  <a:close/>
                </a:path>
              </a:pathLst>
            </a:custGeom>
            <a:solidFill>
              <a:srgbClr val="440000"/>
            </a:solidFill>
            <a:ln w="9525">
              <a:noFill/>
              <a:round/>
              <a:headEnd/>
              <a:tailEnd/>
            </a:ln>
          </p:spPr>
          <p:txBody>
            <a:bodyPr/>
            <a:lstStyle/>
            <a:p>
              <a:endParaRPr lang="en-US"/>
            </a:p>
          </p:txBody>
        </p:sp>
        <p:sp>
          <p:nvSpPr>
            <p:cNvPr id="22590" name="Freeform 62"/>
            <p:cNvSpPr>
              <a:spLocks/>
            </p:cNvSpPr>
            <p:nvPr/>
          </p:nvSpPr>
          <p:spPr bwMode="auto">
            <a:xfrm>
              <a:off x="5124" y="3214"/>
              <a:ext cx="483" cy="244"/>
            </a:xfrm>
            <a:custGeom>
              <a:avLst/>
              <a:gdLst/>
              <a:ahLst/>
              <a:cxnLst>
                <a:cxn ang="0">
                  <a:pos x="939" y="287"/>
                </a:cxn>
                <a:cxn ang="0">
                  <a:pos x="935" y="350"/>
                </a:cxn>
                <a:cxn ang="0">
                  <a:pos x="896" y="367"/>
                </a:cxn>
                <a:cxn ang="0">
                  <a:pos x="846" y="368"/>
                </a:cxn>
                <a:cxn ang="0">
                  <a:pos x="806" y="366"/>
                </a:cxn>
                <a:cxn ang="0">
                  <a:pos x="680" y="352"/>
                </a:cxn>
                <a:cxn ang="0">
                  <a:pos x="510" y="323"/>
                </a:cxn>
                <a:cxn ang="0">
                  <a:pos x="354" y="274"/>
                </a:cxn>
                <a:cxn ang="0">
                  <a:pos x="316" y="255"/>
                </a:cxn>
                <a:cxn ang="0">
                  <a:pos x="290" y="261"/>
                </a:cxn>
                <a:cxn ang="0">
                  <a:pos x="220" y="281"/>
                </a:cxn>
                <a:cxn ang="0">
                  <a:pos x="135" y="318"/>
                </a:cxn>
                <a:cxn ang="0">
                  <a:pos x="70" y="372"/>
                </a:cxn>
                <a:cxn ang="0">
                  <a:pos x="59" y="402"/>
                </a:cxn>
                <a:cxn ang="0">
                  <a:pos x="31" y="334"/>
                </a:cxn>
                <a:cxn ang="0">
                  <a:pos x="29" y="300"/>
                </a:cxn>
                <a:cxn ang="0">
                  <a:pos x="40" y="249"/>
                </a:cxn>
                <a:cxn ang="0">
                  <a:pos x="82" y="188"/>
                </a:cxn>
                <a:cxn ang="0">
                  <a:pos x="195" y="108"/>
                </a:cxn>
                <a:cxn ang="0">
                  <a:pos x="341" y="54"/>
                </a:cxn>
                <a:cxn ang="0">
                  <a:pos x="489" y="31"/>
                </a:cxn>
                <a:cxn ang="0">
                  <a:pos x="615" y="32"/>
                </a:cxn>
                <a:cxn ang="0">
                  <a:pos x="680" y="42"/>
                </a:cxn>
                <a:cxn ang="0">
                  <a:pos x="747" y="62"/>
                </a:cxn>
                <a:cxn ang="0">
                  <a:pos x="820" y="98"/>
                </a:cxn>
                <a:cxn ang="0">
                  <a:pos x="886" y="153"/>
                </a:cxn>
                <a:cxn ang="0">
                  <a:pos x="925" y="219"/>
                </a:cxn>
                <a:cxn ang="0">
                  <a:pos x="952" y="230"/>
                </a:cxn>
                <a:cxn ang="0">
                  <a:pos x="948" y="199"/>
                </a:cxn>
                <a:cxn ang="0">
                  <a:pos x="930" y="162"/>
                </a:cxn>
                <a:cxn ang="0">
                  <a:pos x="876" y="100"/>
                </a:cxn>
                <a:cxn ang="0">
                  <a:pos x="798" y="52"/>
                </a:cxn>
                <a:cxn ang="0">
                  <a:pos x="721" y="23"/>
                </a:cxn>
                <a:cxn ang="0">
                  <a:pos x="658" y="8"/>
                </a:cxn>
                <a:cxn ang="0">
                  <a:pos x="556" y="0"/>
                </a:cxn>
                <a:cxn ang="0">
                  <a:pos x="411" y="10"/>
                </a:cxn>
                <a:cxn ang="0">
                  <a:pos x="256" y="49"/>
                </a:cxn>
                <a:cxn ang="0">
                  <a:pos x="111" y="125"/>
                </a:cxn>
                <a:cxn ang="0">
                  <a:pos x="32" y="203"/>
                </a:cxn>
                <a:cxn ang="0">
                  <a:pos x="2" y="277"/>
                </a:cxn>
                <a:cxn ang="0">
                  <a:pos x="22" y="401"/>
                </a:cxn>
                <a:cxn ang="0">
                  <a:pos x="73" y="479"/>
                </a:cxn>
                <a:cxn ang="0">
                  <a:pos x="92" y="488"/>
                </a:cxn>
                <a:cxn ang="0">
                  <a:pos x="103" y="477"/>
                </a:cxn>
                <a:cxn ang="0">
                  <a:pos x="100" y="467"/>
                </a:cxn>
                <a:cxn ang="0">
                  <a:pos x="85" y="432"/>
                </a:cxn>
                <a:cxn ang="0">
                  <a:pos x="86" y="405"/>
                </a:cxn>
                <a:cxn ang="0">
                  <a:pos x="113" y="366"/>
                </a:cxn>
                <a:cxn ang="0">
                  <a:pos x="172" y="330"/>
                </a:cxn>
                <a:cxn ang="0">
                  <a:pos x="241" y="304"/>
                </a:cxn>
                <a:cxn ang="0">
                  <a:pos x="302" y="288"/>
                </a:cxn>
                <a:cxn ang="0">
                  <a:pos x="421" y="329"/>
                </a:cxn>
                <a:cxn ang="0">
                  <a:pos x="591" y="368"/>
                </a:cxn>
                <a:cxn ang="0">
                  <a:pos x="745" y="389"/>
                </a:cxn>
                <a:cxn ang="0">
                  <a:pos x="835" y="397"/>
                </a:cxn>
                <a:cxn ang="0">
                  <a:pos x="876" y="396"/>
                </a:cxn>
                <a:cxn ang="0">
                  <a:pos x="941" y="394"/>
                </a:cxn>
                <a:cxn ang="0">
                  <a:pos x="959" y="387"/>
                </a:cxn>
                <a:cxn ang="0">
                  <a:pos x="965" y="264"/>
                </a:cxn>
                <a:cxn ang="0">
                  <a:pos x="938" y="234"/>
                </a:cxn>
              </a:cxnLst>
              <a:rect l="0" t="0" r="r" b="b"/>
              <a:pathLst>
                <a:path w="968" h="488">
                  <a:moveTo>
                    <a:pt x="931" y="236"/>
                  </a:moveTo>
                  <a:lnTo>
                    <a:pt x="934" y="252"/>
                  </a:lnTo>
                  <a:lnTo>
                    <a:pt x="937" y="269"/>
                  </a:lnTo>
                  <a:lnTo>
                    <a:pt x="939" y="287"/>
                  </a:lnTo>
                  <a:lnTo>
                    <a:pt x="939" y="304"/>
                  </a:lnTo>
                  <a:lnTo>
                    <a:pt x="939" y="319"/>
                  </a:lnTo>
                  <a:lnTo>
                    <a:pt x="938" y="334"/>
                  </a:lnTo>
                  <a:lnTo>
                    <a:pt x="935" y="350"/>
                  </a:lnTo>
                  <a:lnTo>
                    <a:pt x="933" y="366"/>
                  </a:lnTo>
                  <a:lnTo>
                    <a:pt x="924" y="366"/>
                  </a:lnTo>
                  <a:lnTo>
                    <a:pt x="911" y="366"/>
                  </a:lnTo>
                  <a:lnTo>
                    <a:pt x="896" y="367"/>
                  </a:lnTo>
                  <a:lnTo>
                    <a:pt x="881" y="367"/>
                  </a:lnTo>
                  <a:lnTo>
                    <a:pt x="866" y="367"/>
                  </a:lnTo>
                  <a:lnTo>
                    <a:pt x="854" y="368"/>
                  </a:lnTo>
                  <a:lnTo>
                    <a:pt x="846" y="368"/>
                  </a:lnTo>
                  <a:lnTo>
                    <a:pt x="842" y="368"/>
                  </a:lnTo>
                  <a:lnTo>
                    <a:pt x="838" y="368"/>
                  </a:lnTo>
                  <a:lnTo>
                    <a:pt x="826" y="367"/>
                  </a:lnTo>
                  <a:lnTo>
                    <a:pt x="806" y="366"/>
                  </a:lnTo>
                  <a:lnTo>
                    <a:pt x="781" y="364"/>
                  </a:lnTo>
                  <a:lnTo>
                    <a:pt x="751" y="360"/>
                  </a:lnTo>
                  <a:lnTo>
                    <a:pt x="717" y="357"/>
                  </a:lnTo>
                  <a:lnTo>
                    <a:pt x="680" y="352"/>
                  </a:lnTo>
                  <a:lnTo>
                    <a:pt x="639" y="346"/>
                  </a:lnTo>
                  <a:lnTo>
                    <a:pt x="597" y="340"/>
                  </a:lnTo>
                  <a:lnTo>
                    <a:pt x="554" y="333"/>
                  </a:lnTo>
                  <a:lnTo>
                    <a:pt x="510" y="323"/>
                  </a:lnTo>
                  <a:lnTo>
                    <a:pt x="468" y="313"/>
                  </a:lnTo>
                  <a:lnTo>
                    <a:pt x="427" y="302"/>
                  </a:lnTo>
                  <a:lnTo>
                    <a:pt x="388" y="289"/>
                  </a:lnTo>
                  <a:lnTo>
                    <a:pt x="354" y="274"/>
                  </a:lnTo>
                  <a:lnTo>
                    <a:pt x="323" y="258"/>
                  </a:lnTo>
                  <a:lnTo>
                    <a:pt x="320" y="257"/>
                  </a:lnTo>
                  <a:lnTo>
                    <a:pt x="318" y="255"/>
                  </a:lnTo>
                  <a:lnTo>
                    <a:pt x="316" y="255"/>
                  </a:lnTo>
                  <a:lnTo>
                    <a:pt x="313" y="255"/>
                  </a:lnTo>
                  <a:lnTo>
                    <a:pt x="310" y="257"/>
                  </a:lnTo>
                  <a:lnTo>
                    <a:pt x="302" y="258"/>
                  </a:lnTo>
                  <a:lnTo>
                    <a:pt x="290" y="261"/>
                  </a:lnTo>
                  <a:lnTo>
                    <a:pt x="275" y="265"/>
                  </a:lnTo>
                  <a:lnTo>
                    <a:pt x="259" y="268"/>
                  </a:lnTo>
                  <a:lnTo>
                    <a:pt x="240" y="274"/>
                  </a:lnTo>
                  <a:lnTo>
                    <a:pt x="220" y="281"/>
                  </a:lnTo>
                  <a:lnTo>
                    <a:pt x="198" y="288"/>
                  </a:lnTo>
                  <a:lnTo>
                    <a:pt x="177" y="297"/>
                  </a:lnTo>
                  <a:lnTo>
                    <a:pt x="156" y="306"/>
                  </a:lnTo>
                  <a:lnTo>
                    <a:pt x="135" y="318"/>
                  </a:lnTo>
                  <a:lnTo>
                    <a:pt x="115" y="329"/>
                  </a:lnTo>
                  <a:lnTo>
                    <a:pt x="98" y="342"/>
                  </a:lnTo>
                  <a:lnTo>
                    <a:pt x="83" y="357"/>
                  </a:lnTo>
                  <a:lnTo>
                    <a:pt x="70" y="372"/>
                  </a:lnTo>
                  <a:lnTo>
                    <a:pt x="61" y="389"/>
                  </a:lnTo>
                  <a:lnTo>
                    <a:pt x="60" y="394"/>
                  </a:lnTo>
                  <a:lnTo>
                    <a:pt x="59" y="397"/>
                  </a:lnTo>
                  <a:lnTo>
                    <a:pt x="59" y="402"/>
                  </a:lnTo>
                  <a:lnTo>
                    <a:pt x="58" y="406"/>
                  </a:lnTo>
                  <a:lnTo>
                    <a:pt x="47" y="384"/>
                  </a:lnTo>
                  <a:lnTo>
                    <a:pt x="38" y="360"/>
                  </a:lnTo>
                  <a:lnTo>
                    <a:pt x="31" y="334"/>
                  </a:lnTo>
                  <a:lnTo>
                    <a:pt x="29" y="306"/>
                  </a:lnTo>
                  <a:lnTo>
                    <a:pt x="29" y="304"/>
                  </a:lnTo>
                  <a:lnTo>
                    <a:pt x="29" y="303"/>
                  </a:lnTo>
                  <a:lnTo>
                    <a:pt x="29" y="300"/>
                  </a:lnTo>
                  <a:lnTo>
                    <a:pt x="29" y="299"/>
                  </a:lnTo>
                  <a:lnTo>
                    <a:pt x="31" y="282"/>
                  </a:lnTo>
                  <a:lnTo>
                    <a:pt x="35" y="266"/>
                  </a:lnTo>
                  <a:lnTo>
                    <a:pt x="40" y="249"/>
                  </a:lnTo>
                  <a:lnTo>
                    <a:pt x="47" y="232"/>
                  </a:lnTo>
                  <a:lnTo>
                    <a:pt x="58" y="217"/>
                  </a:lnTo>
                  <a:lnTo>
                    <a:pt x="68" y="203"/>
                  </a:lnTo>
                  <a:lnTo>
                    <a:pt x="82" y="188"/>
                  </a:lnTo>
                  <a:lnTo>
                    <a:pt x="97" y="174"/>
                  </a:lnTo>
                  <a:lnTo>
                    <a:pt x="128" y="150"/>
                  </a:lnTo>
                  <a:lnTo>
                    <a:pt x="160" y="128"/>
                  </a:lnTo>
                  <a:lnTo>
                    <a:pt x="195" y="108"/>
                  </a:lnTo>
                  <a:lnTo>
                    <a:pt x="230" y="92"/>
                  </a:lnTo>
                  <a:lnTo>
                    <a:pt x="266" y="77"/>
                  </a:lnTo>
                  <a:lnTo>
                    <a:pt x="304" y="64"/>
                  </a:lnTo>
                  <a:lnTo>
                    <a:pt x="341" y="54"/>
                  </a:lnTo>
                  <a:lnTo>
                    <a:pt x="379" y="46"/>
                  </a:lnTo>
                  <a:lnTo>
                    <a:pt x="416" y="39"/>
                  </a:lnTo>
                  <a:lnTo>
                    <a:pt x="453" y="34"/>
                  </a:lnTo>
                  <a:lnTo>
                    <a:pt x="489" y="31"/>
                  </a:lnTo>
                  <a:lnTo>
                    <a:pt x="523" y="30"/>
                  </a:lnTo>
                  <a:lnTo>
                    <a:pt x="555" y="30"/>
                  </a:lnTo>
                  <a:lnTo>
                    <a:pt x="586" y="30"/>
                  </a:lnTo>
                  <a:lnTo>
                    <a:pt x="615" y="32"/>
                  </a:lnTo>
                  <a:lnTo>
                    <a:pt x="642" y="36"/>
                  </a:lnTo>
                  <a:lnTo>
                    <a:pt x="653" y="38"/>
                  </a:lnTo>
                  <a:lnTo>
                    <a:pt x="666" y="40"/>
                  </a:lnTo>
                  <a:lnTo>
                    <a:pt x="680" y="42"/>
                  </a:lnTo>
                  <a:lnTo>
                    <a:pt x="695" y="46"/>
                  </a:lnTo>
                  <a:lnTo>
                    <a:pt x="712" y="50"/>
                  </a:lnTo>
                  <a:lnTo>
                    <a:pt x="729" y="56"/>
                  </a:lnTo>
                  <a:lnTo>
                    <a:pt x="747" y="62"/>
                  </a:lnTo>
                  <a:lnTo>
                    <a:pt x="765" y="69"/>
                  </a:lnTo>
                  <a:lnTo>
                    <a:pt x="783" y="77"/>
                  </a:lnTo>
                  <a:lnTo>
                    <a:pt x="802" y="86"/>
                  </a:lnTo>
                  <a:lnTo>
                    <a:pt x="820" y="98"/>
                  </a:lnTo>
                  <a:lnTo>
                    <a:pt x="838" y="109"/>
                  </a:lnTo>
                  <a:lnTo>
                    <a:pt x="855" y="122"/>
                  </a:lnTo>
                  <a:lnTo>
                    <a:pt x="871" y="137"/>
                  </a:lnTo>
                  <a:lnTo>
                    <a:pt x="886" y="153"/>
                  </a:lnTo>
                  <a:lnTo>
                    <a:pt x="900" y="170"/>
                  </a:lnTo>
                  <a:lnTo>
                    <a:pt x="909" y="185"/>
                  </a:lnTo>
                  <a:lnTo>
                    <a:pt x="918" y="201"/>
                  </a:lnTo>
                  <a:lnTo>
                    <a:pt x="925" y="219"/>
                  </a:lnTo>
                  <a:lnTo>
                    <a:pt x="931" y="236"/>
                  </a:lnTo>
                  <a:lnTo>
                    <a:pt x="938" y="234"/>
                  </a:lnTo>
                  <a:lnTo>
                    <a:pt x="945" y="232"/>
                  </a:lnTo>
                  <a:lnTo>
                    <a:pt x="952" y="230"/>
                  </a:lnTo>
                  <a:lnTo>
                    <a:pt x="959" y="228"/>
                  </a:lnTo>
                  <a:lnTo>
                    <a:pt x="956" y="217"/>
                  </a:lnTo>
                  <a:lnTo>
                    <a:pt x="953" y="208"/>
                  </a:lnTo>
                  <a:lnTo>
                    <a:pt x="948" y="199"/>
                  </a:lnTo>
                  <a:lnTo>
                    <a:pt x="945" y="189"/>
                  </a:lnTo>
                  <a:lnTo>
                    <a:pt x="940" y="179"/>
                  </a:lnTo>
                  <a:lnTo>
                    <a:pt x="934" y="170"/>
                  </a:lnTo>
                  <a:lnTo>
                    <a:pt x="930" y="162"/>
                  </a:lnTo>
                  <a:lnTo>
                    <a:pt x="924" y="153"/>
                  </a:lnTo>
                  <a:lnTo>
                    <a:pt x="909" y="133"/>
                  </a:lnTo>
                  <a:lnTo>
                    <a:pt x="893" y="116"/>
                  </a:lnTo>
                  <a:lnTo>
                    <a:pt x="876" y="100"/>
                  </a:lnTo>
                  <a:lnTo>
                    <a:pt x="857" y="86"/>
                  </a:lnTo>
                  <a:lnTo>
                    <a:pt x="838" y="74"/>
                  </a:lnTo>
                  <a:lnTo>
                    <a:pt x="818" y="62"/>
                  </a:lnTo>
                  <a:lnTo>
                    <a:pt x="798" y="52"/>
                  </a:lnTo>
                  <a:lnTo>
                    <a:pt x="779" y="42"/>
                  </a:lnTo>
                  <a:lnTo>
                    <a:pt x="758" y="34"/>
                  </a:lnTo>
                  <a:lnTo>
                    <a:pt x="740" y="27"/>
                  </a:lnTo>
                  <a:lnTo>
                    <a:pt x="721" y="23"/>
                  </a:lnTo>
                  <a:lnTo>
                    <a:pt x="703" y="17"/>
                  </a:lnTo>
                  <a:lnTo>
                    <a:pt x="687" y="14"/>
                  </a:lnTo>
                  <a:lnTo>
                    <a:pt x="672" y="10"/>
                  </a:lnTo>
                  <a:lnTo>
                    <a:pt x="658" y="8"/>
                  </a:lnTo>
                  <a:lnTo>
                    <a:pt x="646" y="6"/>
                  </a:lnTo>
                  <a:lnTo>
                    <a:pt x="619" y="2"/>
                  </a:lnTo>
                  <a:lnTo>
                    <a:pt x="589" y="0"/>
                  </a:lnTo>
                  <a:lnTo>
                    <a:pt x="556" y="0"/>
                  </a:lnTo>
                  <a:lnTo>
                    <a:pt x="522" y="0"/>
                  </a:lnTo>
                  <a:lnTo>
                    <a:pt x="486" y="2"/>
                  </a:lnTo>
                  <a:lnTo>
                    <a:pt x="449" y="6"/>
                  </a:lnTo>
                  <a:lnTo>
                    <a:pt x="411" y="10"/>
                  </a:lnTo>
                  <a:lnTo>
                    <a:pt x="372" y="17"/>
                  </a:lnTo>
                  <a:lnTo>
                    <a:pt x="333" y="26"/>
                  </a:lnTo>
                  <a:lnTo>
                    <a:pt x="294" y="37"/>
                  </a:lnTo>
                  <a:lnTo>
                    <a:pt x="256" y="49"/>
                  </a:lnTo>
                  <a:lnTo>
                    <a:pt x="217" y="65"/>
                  </a:lnTo>
                  <a:lnTo>
                    <a:pt x="180" y="83"/>
                  </a:lnTo>
                  <a:lnTo>
                    <a:pt x="144" y="102"/>
                  </a:lnTo>
                  <a:lnTo>
                    <a:pt x="111" y="125"/>
                  </a:lnTo>
                  <a:lnTo>
                    <a:pt x="78" y="151"/>
                  </a:lnTo>
                  <a:lnTo>
                    <a:pt x="61" y="167"/>
                  </a:lnTo>
                  <a:lnTo>
                    <a:pt x="46" y="184"/>
                  </a:lnTo>
                  <a:lnTo>
                    <a:pt x="32" y="203"/>
                  </a:lnTo>
                  <a:lnTo>
                    <a:pt x="22" y="220"/>
                  </a:lnTo>
                  <a:lnTo>
                    <a:pt x="13" y="238"/>
                  </a:lnTo>
                  <a:lnTo>
                    <a:pt x="6" y="258"/>
                  </a:lnTo>
                  <a:lnTo>
                    <a:pt x="2" y="277"/>
                  </a:lnTo>
                  <a:lnTo>
                    <a:pt x="0" y="298"/>
                  </a:lnTo>
                  <a:lnTo>
                    <a:pt x="2" y="335"/>
                  </a:lnTo>
                  <a:lnTo>
                    <a:pt x="9" y="369"/>
                  </a:lnTo>
                  <a:lnTo>
                    <a:pt x="22" y="401"/>
                  </a:lnTo>
                  <a:lnTo>
                    <a:pt x="36" y="427"/>
                  </a:lnTo>
                  <a:lnTo>
                    <a:pt x="50" y="450"/>
                  </a:lnTo>
                  <a:lnTo>
                    <a:pt x="63" y="467"/>
                  </a:lnTo>
                  <a:lnTo>
                    <a:pt x="73" y="479"/>
                  </a:lnTo>
                  <a:lnTo>
                    <a:pt x="77" y="483"/>
                  </a:lnTo>
                  <a:lnTo>
                    <a:pt x="82" y="487"/>
                  </a:lnTo>
                  <a:lnTo>
                    <a:pt x="86" y="488"/>
                  </a:lnTo>
                  <a:lnTo>
                    <a:pt x="92" y="488"/>
                  </a:lnTo>
                  <a:lnTo>
                    <a:pt x="97" y="485"/>
                  </a:lnTo>
                  <a:lnTo>
                    <a:pt x="99" y="482"/>
                  </a:lnTo>
                  <a:lnTo>
                    <a:pt x="101" y="480"/>
                  </a:lnTo>
                  <a:lnTo>
                    <a:pt x="103" y="477"/>
                  </a:lnTo>
                  <a:lnTo>
                    <a:pt x="103" y="473"/>
                  </a:lnTo>
                  <a:lnTo>
                    <a:pt x="103" y="471"/>
                  </a:lnTo>
                  <a:lnTo>
                    <a:pt x="101" y="469"/>
                  </a:lnTo>
                  <a:lnTo>
                    <a:pt x="100" y="467"/>
                  </a:lnTo>
                  <a:lnTo>
                    <a:pt x="99" y="465"/>
                  </a:lnTo>
                  <a:lnTo>
                    <a:pt x="92" y="454"/>
                  </a:lnTo>
                  <a:lnTo>
                    <a:pt x="88" y="443"/>
                  </a:lnTo>
                  <a:lnTo>
                    <a:pt x="85" y="432"/>
                  </a:lnTo>
                  <a:lnTo>
                    <a:pt x="84" y="421"/>
                  </a:lnTo>
                  <a:lnTo>
                    <a:pt x="84" y="416"/>
                  </a:lnTo>
                  <a:lnTo>
                    <a:pt x="85" y="411"/>
                  </a:lnTo>
                  <a:lnTo>
                    <a:pt x="86" y="405"/>
                  </a:lnTo>
                  <a:lnTo>
                    <a:pt x="88" y="399"/>
                  </a:lnTo>
                  <a:lnTo>
                    <a:pt x="93" y="388"/>
                  </a:lnTo>
                  <a:lnTo>
                    <a:pt x="103" y="376"/>
                  </a:lnTo>
                  <a:lnTo>
                    <a:pt x="113" y="366"/>
                  </a:lnTo>
                  <a:lnTo>
                    <a:pt x="126" y="357"/>
                  </a:lnTo>
                  <a:lnTo>
                    <a:pt x="141" y="348"/>
                  </a:lnTo>
                  <a:lnTo>
                    <a:pt x="156" y="338"/>
                  </a:lnTo>
                  <a:lnTo>
                    <a:pt x="172" y="330"/>
                  </a:lnTo>
                  <a:lnTo>
                    <a:pt x="189" y="323"/>
                  </a:lnTo>
                  <a:lnTo>
                    <a:pt x="206" y="317"/>
                  </a:lnTo>
                  <a:lnTo>
                    <a:pt x="224" y="310"/>
                  </a:lnTo>
                  <a:lnTo>
                    <a:pt x="241" y="304"/>
                  </a:lnTo>
                  <a:lnTo>
                    <a:pt x="258" y="299"/>
                  </a:lnTo>
                  <a:lnTo>
                    <a:pt x="273" y="295"/>
                  </a:lnTo>
                  <a:lnTo>
                    <a:pt x="288" y="291"/>
                  </a:lnTo>
                  <a:lnTo>
                    <a:pt x="302" y="288"/>
                  </a:lnTo>
                  <a:lnTo>
                    <a:pt x="313" y="285"/>
                  </a:lnTo>
                  <a:lnTo>
                    <a:pt x="346" y="302"/>
                  </a:lnTo>
                  <a:lnTo>
                    <a:pt x="381" y="317"/>
                  </a:lnTo>
                  <a:lnTo>
                    <a:pt x="421" y="329"/>
                  </a:lnTo>
                  <a:lnTo>
                    <a:pt x="462" y="341"/>
                  </a:lnTo>
                  <a:lnTo>
                    <a:pt x="505" y="352"/>
                  </a:lnTo>
                  <a:lnTo>
                    <a:pt x="547" y="360"/>
                  </a:lnTo>
                  <a:lnTo>
                    <a:pt x="591" y="368"/>
                  </a:lnTo>
                  <a:lnTo>
                    <a:pt x="633" y="375"/>
                  </a:lnTo>
                  <a:lnTo>
                    <a:pt x="673" y="381"/>
                  </a:lnTo>
                  <a:lnTo>
                    <a:pt x="711" y="386"/>
                  </a:lnTo>
                  <a:lnTo>
                    <a:pt x="745" y="389"/>
                  </a:lnTo>
                  <a:lnTo>
                    <a:pt x="775" y="393"/>
                  </a:lnTo>
                  <a:lnTo>
                    <a:pt x="802" y="395"/>
                  </a:lnTo>
                  <a:lnTo>
                    <a:pt x="821" y="396"/>
                  </a:lnTo>
                  <a:lnTo>
                    <a:pt x="835" y="397"/>
                  </a:lnTo>
                  <a:lnTo>
                    <a:pt x="842" y="397"/>
                  </a:lnTo>
                  <a:lnTo>
                    <a:pt x="847" y="397"/>
                  </a:lnTo>
                  <a:lnTo>
                    <a:pt x="858" y="397"/>
                  </a:lnTo>
                  <a:lnTo>
                    <a:pt x="876" y="396"/>
                  </a:lnTo>
                  <a:lnTo>
                    <a:pt x="894" y="395"/>
                  </a:lnTo>
                  <a:lnTo>
                    <a:pt x="914" y="395"/>
                  </a:lnTo>
                  <a:lnTo>
                    <a:pt x="930" y="394"/>
                  </a:lnTo>
                  <a:lnTo>
                    <a:pt x="941" y="394"/>
                  </a:lnTo>
                  <a:lnTo>
                    <a:pt x="946" y="394"/>
                  </a:lnTo>
                  <a:lnTo>
                    <a:pt x="950" y="393"/>
                  </a:lnTo>
                  <a:lnTo>
                    <a:pt x="955" y="390"/>
                  </a:lnTo>
                  <a:lnTo>
                    <a:pt x="959" y="387"/>
                  </a:lnTo>
                  <a:lnTo>
                    <a:pt x="960" y="382"/>
                  </a:lnTo>
                  <a:lnTo>
                    <a:pt x="967" y="341"/>
                  </a:lnTo>
                  <a:lnTo>
                    <a:pt x="968" y="302"/>
                  </a:lnTo>
                  <a:lnTo>
                    <a:pt x="965" y="264"/>
                  </a:lnTo>
                  <a:lnTo>
                    <a:pt x="959" y="228"/>
                  </a:lnTo>
                  <a:lnTo>
                    <a:pt x="952" y="230"/>
                  </a:lnTo>
                  <a:lnTo>
                    <a:pt x="945" y="232"/>
                  </a:lnTo>
                  <a:lnTo>
                    <a:pt x="938" y="234"/>
                  </a:lnTo>
                  <a:lnTo>
                    <a:pt x="931" y="236"/>
                  </a:lnTo>
                  <a:close/>
                </a:path>
              </a:pathLst>
            </a:custGeom>
            <a:solidFill>
              <a:srgbClr val="000000"/>
            </a:solidFill>
            <a:ln w="9525">
              <a:noFill/>
              <a:round/>
              <a:headEnd/>
              <a:tailEnd/>
            </a:ln>
          </p:spPr>
          <p:txBody>
            <a:bodyPr/>
            <a:lstStyle/>
            <a:p>
              <a:endParaRPr lang="en-US"/>
            </a:p>
          </p:txBody>
        </p:sp>
        <p:sp>
          <p:nvSpPr>
            <p:cNvPr id="22591" name="Freeform 63"/>
            <p:cNvSpPr>
              <a:spLocks/>
            </p:cNvSpPr>
            <p:nvPr/>
          </p:nvSpPr>
          <p:spPr bwMode="auto">
            <a:xfrm>
              <a:off x="5258" y="3429"/>
              <a:ext cx="35" cy="45"/>
            </a:xfrm>
            <a:custGeom>
              <a:avLst/>
              <a:gdLst/>
              <a:ahLst/>
              <a:cxnLst>
                <a:cxn ang="0">
                  <a:pos x="24" y="10"/>
                </a:cxn>
                <a:cxn ang="0">
                  <a:pos x="2" y="50"/>
                </a:cxn>
                <a:cxn ang="0">
                  <a:pos x="1" y="53"/>
                </a:cxn>
                <a:cxn ang="0">
                  <a:pos x="0" y="57"/>
                </a:cxn>
                <a:cxn ang="0">
                  <a:pos x="0" y="61"/>
                </a:cxn>
                <a:cxn ang="0">
                  <a:pos x="1" y="65"/>
                </a:cxn>
                <a:cxn ang="0">
                  <a:pos x="2" y="68"/>
                </a:cxn>
                <a:cxn ang="0">
                  <a:pos x="4" y="71"/>
                </a:cxn>
                <a:cxn ang="0">
                  <a:pos x="7" y="73"/>
                </a:cxn>
                <a:cxn ang="0">
                  <a:pos x="10" y="74"/>
                </a:cxn>
                <a:cxn ang="0">
                  <a:pos x="45" y="90"/>
                </a:cxn>
                <a:cxn ang="0">
                  <a:pos x="51" y="91"/>
                </a:cxn>
                <a:cxn ang="0">
                  <a:pos x="58" y="90"/>
                </a:cxn>
                <a:cxn ang="0">
                  <a:pos x="64" y="87"/>
                </a:cxn>
                <a:cxn ang="0">
                  <a:pos x="68" y="81"/>
                </a:cxn>
                <a:cxn ang="0">
                  <a:pos x="69" y="79"/>
                </a:cxn>
                <a:cxn ang="0">
                  <a:pos x="69" y="78"/>
                </a:cxn>
                <a:cxn ang="0">
                  <a:pos x="69" y="75"/>
                </a:cxn>
                <a:cxn ang="0">
                  <a:pos x="69" y="74"/>
                </a:cxn>
                <a:cxn ang="0">
                  <a:pos x="68" y="69"/>
                </a:cxn>
                <a:cxn ang="0">
                  <a:pos x="66" y="65"/>
                </a:cxn>
                <a:cxn ang="0">
                  <a:pos x="63" y="61"/>
                </a:cxn>
                <a:cxn ang="0">
                  <a:pos x="58" y="59"/>
                </a:cxn>
                <a:cxn ang="0">
                  <a:pos x="57" y="58"/>
                </a:cxn>
                <a:cxn ang="0">
                  <a:pos x="54" y="56"/>
                </a:cxn>
                <a:cxn ang="0">
                  <a:pos x="48" y="53"/>
                </a:cxn>
                <a:cxn ang="0">
                  <a:pos x="41" y="50"/>
                </a:cxn>
                <a:cxn ang="0">
                  <a:pos x="46" y="42"/>
                </a:cxn>
                <a:cxn ang="0">
                  <a:pos x="50" y="34"/>
                </a:cxn>
                <a:cxn ang="0">
                  <a:pos x="53" y="29"/>
                </a:cxn>
                <a:cxn ang="0">
                  <a:pos x="54" y="27"/>
                </a:cxn>
                <a:cxn ang="0">
                  <a:pos x="55" y="25"/>
                </a:cxn>
                <a:cxn ang="0">
                  <a:pos x="56" y="22"/>
                </a:cxn>
                <a:cxn ang="0">
                  <a:pos x="56" y="20"/>
                </a:cxn>
                <a:cxn ang="0">
                  <a:pos x="56" y="18"/>
                </a:cxn>
                <a:cxn ang="0">
                  <a:pos x="56" y="13"/>
                </a:cxn>
                <a:cxn ang="0">
                  <a:pos x="54" y="10"/>
                </a:cxn>
                <a:cxn ang="0">
                  <a:pos x="51" y="6"/>
                </a:cxn>
                <a:cxn ang="0">
                  <a:pos x="48" y="3"/>
                </a:cxn>
                <a:cxn ang="0">
                  <a:pos x="41" y="0"/>
                </a:cxn>
                <a:cxn ang="0">
                  <a:pos x="34" y="2"/>
                </a:cxn>
                <a:cxn ang="0">
                  <a:pos x="28" y="5"/>
                </a:cxn>
                <a:cxn ang="0">
                  <a:pos x="24" y="10"/>
                </a:cxn>
              </a:cxnLst>
              <a:rect l="0" t="0" r="r" b="b"/>
              <a:pathLst>
                <a:path w="69" h="91">
                  <a:moveTo>
                    <a:pt x="24" y="10"/>
                  </a:moveTo>
                  <a:lnTo>
                    <a:pt x="2" y="50"/>
                  </a:lnTo>
                  <a:lnTo>
                    <a:pt x="1" y="53"/>
                  </a:lnTo>
                  <a:lnTo>
                    <a:pt x="0" y="57"/>
                  </a:lnTo>
                  <a:lnTo>
                    <a:pt x="0" y="61"/>
                  </a:lnTo>
                  <a:lnTo>
                    <a:pt x="1" y="65"/>
                  </a:lnTo>
                  <a:lnTo>
                    <a:pt x="2" y="68"/>
                  </a:lnTo>
                  <a:lnTo>
                    <a:pt x="4" y="71"/>
                  </a:lnTo>
                  <a:lnTo>
                    <a:pt x="7" y="73"/>
                  </a:lnTo>
                  <a:lnTo>
                    <a:pt x="10" y="74"/>
                  </a:lnTo>
                  <a:lnTo>
                    <a:pt x="45" y="90"/>
                  </a:lnTo>
                  <a:lnTo>
                    <a:pt x="51" y="91"/>
                  </a:lnTo>
                  <a:lnTo>
                    <a:pt x="58" y="90"/>
                  </a:lnTo>
                  <a:lnTo>
                    <a:pt x="64" y="87"/>
                  </a:lnTo>
                  <a:lnTo>
                    <a:pt x="68" y="81"/>
                  </a:lnTo>
                  <a:lnTo>
                    <a:pt x="69" y="79"/>
                  </a:lnTo>
                  <a:lnTo>
                    <a:pt x="69" y="78"/>
                  </a:lnTo>
                  <a:lnTo>
                    <a:pt x="69" y="75"/>
                  </a:lnTo>
                  <a:lnTo>
                    <a:pt x="69" y="74"/>
                  </a:lnTo>
                  <a:lnTo>
                    <a:pt x="68" y="69"/>
                  </a:lnTo>
                  <a:lnTo>
                    <a:pt x="66" y="65"/>
                  </a:lnTo>
                  <a:lnTo>
                    <a:pt x="63" y="61"/>
                  </a:lnTo>
                  <a:lnTo>
                    <a:pt x="58" y="59"/>
                  </a:lnTo>
                  <a:lnTo>
                    <a:pt x="57" y="58"/>
                  </a:lnTo>
                  <a:lnTo>
                    <a:pt x="54" y="56"/>
                  </a:lnTo>
                  <a:lnTo>
                    <a:pt x="48" y="53"/>
                  </a:lnTo>
                  <a:lnTo>
                    <a:pt x="41" y="50"/>
                  </a:lnTo>
                  <a:lnTo>
                    <a:pt x="46" y="42"/>
                  </a:lnTo>
                  <a:lnTo>
                    <a:pt x="50" y="34"/>
                  </a:lnTo>
                  <a:lnTo>
                    <a:pt x="53" y="29"/>
                  </a:lnTo>
                  <a:lnTo>
                    <a:pt x="54" y="27"/>
                  </a:lnTo>
                  <a:lnTo>
                    <a:pt x="55" y="25"/>
                  </a:lnTo>
                  <a:lnTo>
                    <a:pt x="56" y="22"/>
                  </a:lnTo>
                  <a:lnTo>
                    <a:pt x="56" y="20"/>
                  </a:lnTo>
                  <a:lnTo>
                    <a:pt x="56" y="18"/>
                  </a:lnTo>
                  <a:lnTo>
                    <a:pt x="56" y="13"/>
                  </a:lnTo>
                  <a:lnTo>
                    <a:pt x="54" y="10"/>
                  </a:lnTo>
                  <a:lnTo>
                    <a:pt x="51" y="6"/>
                  </a:lnTo>
                  <a:lnTo>
                    <a:pt x="48" y="3"/>
                  </a:lnTo>
                  <a:lnTo>
                    <a:pt x="41" y="0"/>
                  </a:lnTo>
                  <a:lnTo>
                    <a:pt x="34" y="2"/>
                  </a:lnTo>
                  <a:lnTo>
                    <a:pt x="28" y="5"/>
                  </a:lnTo>
                  <a:lnTo>
                    <a:pt x="24" y="10"/>
                  </a:lnTo>
                  <a:close/>
                </a:path>
              </a:pathLst>
            </a:custGeom>
            <a:solidFill>
              <a:srgbClr val="000000"/>
            </a:solidFill>
            <a:ln w="9525">
              <a:noFill/>
              <a:round/>
              <a:headEnd/>
              <a:tailEnd/>
            </a:ln>
          </p:spPr>
          <p:txBody>
            <a:bodyPr/>
            <a:lstStyle/>
            <a:p>
              <a:endParaRPr lang="en-US"/>
            </a:p>
          </p:txBody>
        </p:sp>
        <p:sp>
          <p:nvSpPr>
            <p:cNvPr id="22592" name="Freeform 64"/>
            <p:cNvSpPr>
              <a:spLocks/>
            </p:cNvSpPr>
            <p:nvPr/>
          </p:nvSpPr>
          <p:spPr bwMode="auto">
            <a:xfrm>
              <a:off x="5355" y="3416"/>
              <a:ext cx="19" cy="19"/>
            </a:xfrm>
            <a:custGeom>
              <a:avLst/>
              <a:gdLst/>
              <a:ahLst/>
              <a:cxnLst>
                <a:cxn ang="0">
                  <a:pos x="38" y="21"/>
                </a:cxn>
                <a:cxn ang="0">
                  <a:pos x="36" y="29"/>
                </a:cxn>
                <a:cxn ang="0">
                  <a:pos x="31" y="35"/>
                </a:cxn>
                <a:cxn ang="0">
                  <a:pos x="26" y="37"/>
                </a:cxn>
                <a:cxn ang="0">
                  <a:pos x="17" y="38"/>
                </a:cxn>
                <a:cxn ang="0">
                  <a:pos x="11" y="36"/>
                </a:cxn>
                <a:cxn ang="0">
                  <a:pos x="5" y="31"/>
                </a:cxn>
                <a:cxn ang="0">
                  <a:pos x="1" y="25"/>
                </a:cxn>
                <a:cxn ang="0">
                  <a:pos x="0" y="17"/>
                </a:cxn>
                <a:cxn ang="0">
                  <a:pos x="2" y="10"/>
                </a:cxn>
                <a:cxn ang="0">
                  <a:pos x="7" y="5"/>
                </a:cxn>
                <a:cxn ang="0">
                  <a:pos x="14" y="1"/>
                </a:cxn>
                <a:cxn ang="0">
                  <a:pos x="21" y="0"/>
                </a:cxn>
                <a:cxn ang="0">
                  <a:pos x="29" y="2"/>
                </a:cxn>
                <a:cxn ang="0">
                  <a:pos x="35" y="7"/>
                </a:cxn>
                <a:cxn ang="0">
                  <a:pos x="37" y="14"/>
                </a:cxn>
                <a:cxn ang="0">
                  <a:pos x="38" y="21"/>
                </a:cxn>
              </a:cxnLst>
              <a:rect l="0" t="0" r="r" b="b"/>
              <a:pathLst>
                <a:path w="38" h="38">
                  <a:moveTo>
                    <a:pt x="38" y="21"/>
                  </a:moveTo>
                  <a:lnTo>
                    <a:pt x="36" y="29"/>
                  </a:lnTo>
                  <a:lnTo>
                    <a:pt x="31" y="35"/>
                  </a:lnTo>
                  <a:lnTo>
                    <a:pt x="26" y="37"/>
                  </a:lnTo>
                  <a:lnTo>
                    <a:pt x="17" y="38"/>
                  </a:lnTo>
                  <a:lnTo>
                    <a:pt x="11" y="36"/>
                  </a:lnTo>
                  <a:lnTo>
                    <a:pt x="5" y="31"/>
                  </a:lnTo>
                  <a:lnTo>
                    <a:pt x="1" y="25"/>
                  </a:lnTo>
                  <a:lnTo>
                    <a:pt x="0" y="17"/>
                  </a:lnTo>
                  <a:lnTo>
                    <a:pt x="2" y="10"/>
                  </a:lnTo>
                  <a:lnTo>
                    <a:pt x="7" y="5"/>
                  </a:lnTo>
                  <a:lnTo>
                    <a:pt x="14" y="1"/>
                  </a:lnTo>
                  <a:lnTo>
                    <a:pt x="21" y="0"/>
                  </a:lnTo>
                  <a:lnTo>
                    <a:pt x="29" y="2"/>
                  </a:lnTo>
                  <a:lnTo>
                    <a:pt x="35" y="7"/>
                  </a:lnTo>
                  <a:lnTo>
                    <a:pt x="37" y="14"/>
                  </a:lnTo>
                  <a:lnTo>
                    <a:pt x="38" y="21"/>
                  </a:lnTo>
                  <a:close/>
                </a:path>
              </a:pathLst>
            </a:custGeom>
            <a:solidFill>
              <a:srgbClr val="000000"/>
            </a:solidFill>
            <a:ln w="9525">
              <a:noFill/>
              <a:round/>
              <a:headEnd/>
              <a:tailEnd/>
            </a:ln>
          </p:spPr>
          <p:txBody>
            <a:bodyPr/>
            <a:lstStyle/>
            <a:p>
              <a:endParaRPr lang="en-US"/>
            </a:p>
          </p:txBody>
        </p:sp>
        <p:sp>
          <p:nvSpPr>
            <p:cNvPr id="22593" name="Freeform 65"/>
            <p:cNvSpPr>
              <a:spLocks/>
            </p:cNvSpPr>
            <p:nvPr/>
          </p:nvSpPr>
          <p:spPr bwMode="auto">
            <a:xfrm>
              <a:off x="5216" y="3411"/>
              <a:ext cx="19" cy="19"/>
            </a:xfrm>
            <a:custGeom>
              <a:avLst/>
              <a:gdLst/>
              <a:ahLst/>
              <a:cxnLst>
                <a:cxn ang="0">
                  <a:pos x="40" y="22"/>
                </a:cxn>
                <a:cxn ang="0">
                  <a:pos x="37" y="28"/>
                </a:cxn>
                <a:cxn ang="0">
                  <a:pos x="33" y="34"/>
                </a:cxn>
                <a:cxn ang="0">
                  <a:pos x="26" y="38"/>
                </a:cxn>
                <a:cxn ang="0">
                  <a:pos x="18" y="39"/>
                </a:cxn>
                <a:cxn ang="0">
                  <a:pos x="11" y="37"/>
                </a:cxn>
                <a:cxn ang="0">
                  <a:pos x="5" y="32"/>
                </a:cxn>
                <a:cxn ang="0">
                  <a:pos x="2" y="25"/>
                </a:cxn>
                <a:cxn ang="0">
                  <a:pos x="0" y="18"/>
                </a:cxn>
                <a:cxn ang="0">
                  <a:pos x="3" y="10"/>
                </a:cxn>
                <a:cxn ang="0">
                  <a:pos x="7" y="4"/>
                </a:cxn>
                <a:cxn ang="0">
                  <a:pos x="14" y="1"/>
                </a:cxn>
                <a:cxn ang="0">
                  <a:pos x="22" y="0"/>
                </a:cxn>
                <a:cxn ang="0">
                  <a:pos x="29" y="2"/>
                </a:cxn>
                <a:cxn ang="0">
                  <a:pos x="35" y="7"/>
                </a:cxn>
                <a:cxn ang="0">
                  <a:pos x="38" y="13"/>
                </a:cxn>
                <a:cxn ang="0">
                  <a:pos x="40" y="22"/>
                </a:cxn>
              </a:cxnLst>
              <a:rect l="0" t="0" r="r" b="b"/>
              <a:pathLst>
                <a:path w="40" h="39">
                  <a:moveTo>
                    <a:pt x="40" y="22"/>
                  </a:moveTo>
                  <a:lnTo>
                    <a:pt x="37" y="28"/>
                  </a:lnTo>
                  <a:lnTo>
                    <a:pt x="33" y="34"/>
                  </a:lnTo>
                  <a:lnTo>
                    <a:pt x="26" y="38"/>
                  </a:lnTo>
                  <a:lnTo>
                    <a:pt x="18" y="39"/>
                  </a:lnTo>
                  <a:lnTo>
                    <a:pt x="11" y="37"/>
                  </a:lnTo>
                  <a:lnTo>
                    <a:pt x="5" y="32"/>
                  </a:lnTo>
                  <a:lnTo>
                    <a:pt x="2" y="25"/>
                  </a:lnTo>
                  <a:lnTo>
                    <a:pt x="0" y="18"/>
                  </a:lnTo>
                  <a:lnTo>
                    <a:pt x="3" y="10"/>
                  </a:lnTo>
                  <a:lnTo>
                    <a:pt x="7" y="4"/>
                  </a:lnTo>
                  <a:lnTo>
                    <a:pt x="14" y="1"/>
                  </a:lnTo>
                  <a:lnTo>
                    <a:pt x="22" y="0"/>
                  </a:lnTo>
                  <a:lnTo>
                    <a:pt x="29" y="2"/>
                  </a:lnTo>
                  <a:lnTo>
                    <a:pt x="35" y="7"/>
                  </a:lnTo>
                  <a:lnTo>
                    <a:pt x="38" y="13"/>
                  </a:lnTo>
                  <a:lnTo>
                    <a:pt x="40" y="22"/>
                  </a:lnTo>
                  <a:close/>
                </a:path>
              </a:pathLst>
            </a:custGeom>
            <a:solidFill>
              <a:srgbClr val="000000"/>
            </a:solidFill>
            <a:ln w="9525">
              <a:noFill/>
              <a:round/>
              <a:headEnd/>
              <a:tailEnd/>
            </a:ln>
          </p:spPr>
          <p:txBody>
            <a:bodyPr/>
            <a:lstStyle/>
            <a:p>
              <a:endParaRPr lang="en-US"/>
            </a:p>
          </p:txBody>
        </p:sp>
        <p:sp>
          <p:nvSpPr>
            <p:cNvPr id="22594" name="Freeform 66"/>
            <p:cNvSpPr>
              <a:spLocks/>
            </p:cNvSpPr>
            <p:nvPr/>
          </p:nvSpPr>
          <p:spPr bwMode="auto">
            <a:xfrm>
              <a:off x="5196" y="3571"/>
              <a:ext cx="234" cy="199"/>
            </a:xfrm>
            <a:custGeom>
              <a:avLst/>
              <a:gdLst/>
              <a:ahLst/>
              <a:cxnLst>
                <a:cxn ang="0">
                  <a:pos x="437" y="2"/>
                </a:cxn>
                <a:cxn ang="0">
                  <a:pos x="429" y="13"/>
                </a:cxn>
                <a:cxn ang="0">
                  <a:pos x="430" y="31"/>
                </a:cxn>
                <a:cxn ang="0">
                  <a:pos x="435" y="101"/>
                </a:cxn>
                <a:cxn ang="0">
                  <a:pos x="426" y="205"/>
                </a:cxn>
                <a:cxn ang="0">
                  <a:pos x="388" y="304"/>
                </a:cxn>
                <a:cxn ang="0">
                  <a:pos x="340" y="348"/>
                </a:cxn>
                <a:cxn ang="0">
                  <a:pos x="310" y="358"/>
                </a:cxn>
                <a:cxn ang="0">
                  <a:pos x="277" y="364"/>
                </a:cxn>
                <a:cxn ang="0">
                  <a:pos x="240" y="363"/>
                </a:cxn>
                <a:cxn ang="0">
                  <a:pos x="198" y="355"/>
                </a:cxn>
                <a:cxn ang="0">
                  <a:pos x="153" y="341"/>
                </a:cxn>
                <a:cxn ang="0">
                  <a:pos x="105" y="321"/>
                </a:cxn>
                <a:cxn ang="0">
                  <a:pos x="52" y="295"/>
                </a:cxn>
                <a:cxn ang="0">
                  <a:pos x="19" y="279"/>
                </a:cxn>
                <a:cxn ang="0">
                  <a:pos x="7" y="282"/>
                </a:cxn>
                <a:cxn ang="0">
                  <a:pos x="0" y="292"/>
                </a:cxn>
                <a:cxn ang="0">
                  <a:pos x="4" y="304"/>
                </a:cxn>
                <a:cxn ang="0">
                  <a:pos x="38" y="325"/>
                </a:cxn>
                <a:cxn ang="0">
                  <a:pos x="95" y="352"/>
                </a:cxn>
                <a:cxn ang="0">
                  <a:pos x="148" y="374"/>
                </a:cxn>
                <a:cxn ang="0">
                  <a:pos x="197" y="388"/>
                </a:cxn>
                <a:cxn ang="0">
                  <a:pos x="243" y="395"/>
                </a:cxn>
                <a:cxn ang="0">
                  <a:pos x="285" y="395"/>
                </a:cxn>
                <a:cxn ang="0">
                  <a:pos x="323" y="389"/>
                </a:cxn>
                <a:cxn ang="0">
                  <a:pos x="356" y="375"/>
                </a:cxn>
                <a:cxn ang="0">
                  <a:pos x="413" y="326"/>
                </a:cxn>
                <a:cxn ang="0">
                  <a:pos x="458" y="219"/>
                </a:cxn>
                <a:cxn ang="0">
                  <a:pos x="468" y="107"/>
                </a:cxn>
                <a:cxn ang="0">
                  <a:pos x="463" y="30"/>
                </a:cxn>
                <a:cxn ang="0">
                  <a:pos x="459" y="8"/>
                </a:cxn>
                <a:cxn ang="0">
                  <a:pos x="448" y="0"/>
                </a:cxn>
              </a:cxnLst>
              <a:rect l="0" t="0" r="r" b="b"/>
              <a:pathLst>
                <a:path w="468" h="396">
                  <a:moveTo>
                    <a:pt x="443" y="0"/>
                  </a:moveTo>
                  <a:lnTo>
                    <a:pt x="437" y="2"/>
                  </a:lnTo>
                  <a:lnTo>
                    <a:pt x="432" y="7"/>
                  </a:lnTo>
                  <a:lnTo>
                    <a:pt x="429" y="13"/>
                  </a:lnTo>
                  <a:lnTo>
                    <a:pt x="429" y="20"/>
                  </a:lnTo>
                  <a:lnTo>
                    <a:pt x="430" y="31"/>
                  </a:lnTo>
                  <a:lnTo>
                    <a:pt x="432" y="60"/>
                  </a:lnTo>
                  <a:lnTo>
                    <a:pt x="435" y="101"/>
                  </a:lnTo>
                  <a:lnTo>
                    <a:pt x="433" y="152"/>
                  </a:lnTo>
                  <a:lnTo>
                    <a:pt x="426" y="205"/>
                  </a:lnTo>
                  <a:lnTo>
                    <a:pt x="413" y="258"/>
                  </a:lnTo>
                  <a:lnTo>
                    <a:pt x="388" y="304"/>
                  </a:lnTo>
                  <a:lnTo>
                    <a:pt x="353" y="340"/>
                  </a:lnTo>
                  <a:lnTo>
                    <a:pt x="340" y="348"/>
                  </a:lnTo>
                  <a:lnTo>
                    <a:pt x="325" y="353"/>
                  </a:lnTo>
                  <a:lnTo>
                    <a:pt x="310" y="358"/>
                  </a:lnTo>
                  <a:lnTo>
                    <a:pt x="294" y="362"/>
                  </a:lnTo>
                  <a:lnTo>
                    <a:pt x="277" y="364"/>
                  </a:lnTo>
                  <a:lnTo>
                    <a:pt x="258" y="364"/>
                  </a:lnTo>
                  <a:lnTo>
                    <a:pt x="240" y="363"/>
                  </a:lnTo>
                  <a:lnTo>
                    <a:pt x="219" y="359"/>
                  </a:lnTo>
                  <a:lnTo>
                    <a:pt x="198" y="355"/>
                  </a:lnTo>
                  <a:lnTo>
                    <a:pt x="176" y="349"/>
                  </a:lnTo>
                  <a:lnTo>
                    <a:pt x="153" y="341"/>
                  </a:lnTo>
                  <a:lnTo>
                    <a:pt x="129" y="332"/>
                  </a:lnTo>
                  <a:lnTo>
                    <a:pt x="105" y="321"/>
                  </a:lnTo>
                  <a:lnTo>
                    <a:pt x="79" y="309"/>
                  </a:lnTo>
                  <a:lnTo>
                    <a:pt x="52" y="295"/>
                  </a:lnTo>
                  <a:lnTo>
                    <a:pt x="24" y="280"/>
                  </a:lnTo>
                  <a:lnTo>
                    <a:pt x="19" y="279"/>
                  </a:lnTo>
                  <a:lnTo>
                    <a:pt x="12" y="279"/>
                  </a:lnTo>
                  <a:lnTo>
                    <a:pt x="7" y="282"/>
                  </a:lnTo>
                  <a:lnTo>
                    <a:pt x="3" y="287"/>
                  </a:lnTo>
                  <a:lnTo>
                    <a:pt x="0" y="292"/>
                  </a:lnTo>
                  <a:lnTo>
                    <a:pt x="0" y="298"/>
                  </a:lnTo>
                  <a:lnTo>
                    <a:pt x="4" y="304"/>
                  </a:lnTo>
                  <a:lnTo>
                    <a:pt x="8" y="309"/>
                  </a:lnTo>
                  <a:lnTo>
                    <a:pt x="38" y="325"/>
                  </a:lnTo>
                  <a:lnTo>
                    <a:pt x="67" y="340"/>
                  </a:lnTo>
                  <a:lnTo>
                    <a:pt x="95" y="352"/>
                  </a:lnTo>
                  <a:lnTo>
                    <a:pt x="122" y="364"/>
                  </a:lnTo>
                  <a:lnTo>
                    <a:pt x="148" y="374"/>
                  </a:lnTo>
                  <a:lnTo>
                    <a:pt x="173" y="381"/>
                  </a:lnTo>
                  <a:lnTo>
                    <a:pt x="197" y="388"/>
                  </a:lnTo>
                  <a:lnTo>
                    <a:pt x="221" y="393"/>
                  </a:lnTo>
                  <a:lnTo>
                    <a:pt x="243" y="395"/>
                  </a:lnTo>
                  <a:lnTo>
                    <a:pt x="264" y="396"/>
                  </a:lnTo>
                  <a:lnTo>
                    <a:pt x="285" y="395"/>
                  </a:lnTo>
                  <a:lnTo>
                    <a:pt x="304" y="393"/>
                  </a:lnTo>
                  <a:lnTo>
                    <a:pt x="323" y="389"/>
                  </a:lnTo>
                  <a:lnTo>
                    <a:pt x="340" y="383"/>
                  </a:lnTo>
                  <a:lnTo>
                    <a:pt x="356" y="375"/>
                  </a:lnTo>
                  <a:lnTo>
                    <a:pt x="371" y="366"/>
                  </a:lnTo>
                  <a:lnTo>
                    <a:pt x="413" y="326"/>
                  </a:lnTo>
                  <a:lnTo>
                    <a:pt x="440" y="276"/>
                  </a:lnTo>
                  <a:lnTo>
                    <a:pt x="458" y="219"/>
                  </a:lnTo>
                  <a:lnTo>
                    <a:pt x="466" y="161"/>
                  </a:lnTo>
                  <a:lnTo>
                    <a:pt x="468" y="107"/>
                  </a:lnTo>
                  <a:lnTo>
                    <a:pt x="466" y="62"/>
                  </a:lnTo>
                  <a:lnTo>
                    <a:pt x="463" y="30"/>
                  </a:lnTo>
                  <a:lnTo>
                    <a:pt x="461" y="15"/>
                  </a:lnTo>
                  <a:lnTo>
                    <a:pt x="459" y="8"/>
                  </a:lnTo>
                  <a:lnTo>
                    <a:pt x="454" y="3"/>
                  </a:lnTo>
                  <a:lnTo>
                    <a:pt x="448" y="0"/>
                  </a:lnTo>
                  <a:lnTo>
                    <a:pt x="443" y="0"/>
                  </a:lnTo>
                  <a:close/>
                </a:path>
              </a:pathLst>
            </a:custGeom>
            <a:solidFill>
              <a:srgbClr val="000000"/>
            </a:solidFill>
            <a:ln w="9525">
              <a:noFill/>
              <a:round/>
              <a:headEnd/>
              <a:tailEnd/>
            </a:ln>
          </p:spPr>
          <p:txBody>
            <a:bodyPr/>
            <a:lstStyle/>
            <a:p>
              <a:endParaRPr lang="en-US"/>
            </a:p>
          </p:txBody>
        </p:sp>
        <p:sp>
          <p:nvSpPr>
            <p:cNvPr id="22595" name="Freeform 67"/>
            <p:cNvSpPr>
              <a:spLocks/>
            </p:cNvSpPr>
            <p:nvPr/>
          </p:nvSpPr>
          <p:spPr bwMode="auto">
            <a:xfrm>
              <a:off x="4647" y="4262"/>
              <a:ext cx="656" cy="58"/>
            </a:xfrm>
            <a:custGeom>
              <a:avLst/>
              <a:gdLst/>
              <a:ahLst/>
              <a:cxnLst>
                <a:cxn ang="0">
                  <a:pos x="1257" y="0"/>
                </a:cxn>
                <a:cxn ang="0">
                  <a:pos x="1312" y="116"/>
                </a:cxn>
                <a:cxn ang="0">
                  <a:pos x="0" y="116"/>
                </a:cxn>
                <a:cxn ang="0">
                  <a:pos x="56" y="0"/>
                </a:cxn>
                <a:cxn ang="0">
                  <a:pos x="1257" y="0"/>
                </a:cxn>
              </a:cxnLst>
              <a:rect l="0" t="0" r="r" b="b"/>
              <a:pathLst>
                <a:path w="1312" h="116">
                  <a:moveTo>
                    <a:pt x="1257" y="0"/>
                  </a:moveTo>
                  <a:lnTo>
                    <a:pt x="1312" y="116"/>
                  </a:lnTo>
                  <a:lnTo>
                    <a:pt x="0" y="116"/>
                  </a:lnTo>
                  <a:lnTo>
                    <a:pt x="56" y="0"/>
                  </a:lnTo>
                  <a:lnTo>
                    <a:pt x="1257" y="0"/>
                  </a:lnTo>
                  <a:close/>
                </a:path>
              </a:pathLst>
            </a:custGeom>
            <a:solidFill>
              <a:srgbClr val="000000"/>
            </a:solidFill>
            <a:ln w="9525">
              <a:noFill/>
              <a:round/>
              <a:headEnd/>
              <a:tailEnd/>
            </a:ln>
          </p:spPr>
          <p:txBody>
            <a:bodyPr/>
            <a:lstStyle/>
            <a:p>
              <a:endParaRPr lang="en-US"/>
            </a:p>
          </p:txBody>
        </p:sp>
        <p:sp>
          <p:nvSpPr>
            <p:cNvPr id="22596" name="Freeform 68"/>
            <p:cNvSpPr>
              <a:spLocks/>
            </p:cNvSpPr>
            <p:nvPr/>
          </p:nvSpPr>
          <p:spPr bwMode="auto">
            <a:xfrm>
              <a:off x="4671" y="4277"/>
              <a:ext cx="606" cy="27"/>
            </a:xfrm>
            <a:custGeom>
              <a:avLst/>
              <a:gdLst/>
              <a:ahLst/>
              <a:cxnLst>
                <a:cxn ang="0">
                  <a:pos x="1177" y="0"/>
                </a:cxn>
                <a:cxn ang="0">
                  <a:pos x="1212" y="55"/>
                </a:cxn>
                <a:cxn ang="0">
                  <a:pos x="0" y="55"/>
                </a:cxn>
                <a:cxn ang="0">
                  <a:pos x="36" y="0"/>
                </a:cxn>
                <a:cxn ang="0">
                  <a:pos x="1177" y="0"/>
                </a:cxn>
              </a:cxnLst>
              <a:rect l="0" t="0" r="r" b="b"/>
              <a:pathLst>
                <a:path w="1212" h="55">
                  <a:moveTo>
                    <a:pt x="1177" y="0"/>
                  </a:moveTo>
                  <a:lnTo>
                    <a:pt x="1212" y="55"/>
                  </a:lnTo>
                  <a:lnTo>
                    <a:pt x="0" y="55"/>
                  </a:lnTo>
                  <a:lnTo>
                    <a:pt x="36" y="0"/>
                  </a:lnTo>
                  <a:lnTo>
                    <a:pt x="1177" y="0"/>
                  </a:lnTo>
                  <a:close/>
                </a:path>
              </a:pathLst>
            </a:custGeom>
            <a:solidFill>
              <a:srgbClr val="B2B2B2"/>
            </a:solidFill>
            <a:ln w="9525">
              <a:noFill/>
              <a:round/>
              <a:headEnd/>
              <a:tailEnd/>
            </a:ln>
          </p:spPr>
          <p:txBody>
            <a:bodyPr/>
            <a:lstStyle/>
            <a:p>
              <a:endParaRPr lang="en-US"/>
            </a:p>
          </p:txBody>
        </p:sp>
        <p:sp>
          <p:nvSpPr>
            <p:cNvPr id="22597" name="Freeform 69"/>
            <p:cNvSpPr>
              <a:spLocks/>
            </p:cNvSpPr>
            <p:nvPr/>
          </p:nvSpPr>
          <p:spPr bwMode="auto">
            <a:xfrm>
              <a:off x="5522" y="3764"/>
              <a:ext cx="26" cy="145"/>
            </a:xfrm>
            <a:custGeom>
              <a:avLst/>
              <a:gdLst/>
              <a:ahLst/>
              <a:cxnLst>
                <a:cxn ang="0">
                  <a:pos x="0" y="11"/>
                </a:cxn>
                <a:cxn ang="0">
                  <a:pos x="2" y="18"/>
                </a:cxn>
                <a:cxn ang="0">
                  <a:pos x="8" y="35"/>
                </a:cxn>
                <a:cxn ang="0">
                  <a:pos x="14" y="63"/>
                </a:cxn>
                <a:cxn ang="0">
                  <a:pos x="21" y="98"/>
                </a:cxn>
                <a:cxn ang="0">
                  <a:pos x="24" y="138"/>
                </a:cxn>
                <a:cxn ang="0">
                  <a:pos x="23" y="183"/>
                </a:cxn>
                <a:cxn ang="0">
                  <a:pos x="15" y="230"/>
                </a:cxn>
                <a:cxn ang="0">
                  <a:pos x="0" y="277"/>
                </a:cxn>
                <a:cxn ang="0">
                  <a:pos x="27" y="289"/>
                </a:cxn>
                <a:cxn ang="0">
                  <a:pos x="44" y="237"/>
                </a:cxn>
                <a:cxn ang="0">
                  <a:pos x="52" y="186"/>
                </a:cxn>
                <a:cxn ang="0">
                  <a:pos x="53" y="139"/>
                </a:cxn>
                <a:cxn ang="0">
                  <a:pos x="50" y="95"/>
                </a:cxn>
                <a:cxn ang="0">
                  <a:pos x="44" y="57"/>
                </a:cxn>
                <a:cxn ang="0">
                  <a:pos x="36" y="29"/>
                </a:cxn>
                <a:cxn ang="0">
                  <a:pos x="30" y="8"/>
                </a:cxn>
                <a:cxn ang="0">
                  <a:pos x="27" y="0"/>
                </a:cxn>
                <a:cxn ang="0">
                  <a:pos x="0" y="11"/>
                </a:cxn>
              </a:cxnLst>
              <a:rect l="0" t="0" r="r" b="b"/>
              <a:pathLst>
                <a:path w="53" h="289">
                  <a:moveTo>
                    <a:pt x="0" y="11"/>
                  </a:moveTo>
                  <a:lnTo>
                    <a:pt x="2" y="18"/>
                  </a:lnTo>
                  <a:lnTo>
                    <a:pt x="8" y="35"/>
                  </a:lnTo>
                  <a:lnTo>
                    <a:pt x="14" y="63"/>
                  </a:lnTo>
                  <a:lnTo>
                    <a:pt x="21" y="98"/>
                  </a:lnTo>
                  <a:lnTo>
                    <a:pt x="24" y="138"/>
                  </a:lnTo>
                  <a:lnTo>
                    <a:pt x="23" y="183"/>
                  </a:lnTo>
                  <a:lnTo>
                    <a:pt x="15" y="230"/>
                  </a:lnTo>
                  <a:lnTo>
                    <a:pt x="0" y="277"/>
                  </a:lnTo>
                  <a:lnTo>
                    <a:pt x="27" y="289"/>
                  </a:lnTo>
                  <a:lnTo>
                    <a:pt x="44" y="237"/>
                  </a:lnTo>
                  <a:lnTo>
                    <a:pt x="52" y="186"/>
                  </a:lnTo>
                  <a:lnTo>
                    <a:pt x="53" y="139"/>
                  </a:lnTo>
                  <a:lnTo>
                    <a:pt x="50" y="95"/>
                  </a:lnTo>
                  <a:lnTo>
                    <a:pt x="44" y="57"/>
                  </a:lnTo>
                  <a:lnTo>
                    <a:pt x="36" y="29"/>
                  </a:lnTo>
                  <a:lnTo>
                    <a:pt x="30" y="8"/>
                  </a:lnTo>
                  <a:lnTo>
                    <a:pt x="27" y="0"/>
                  </a:lnTo>
                  <a:lnTo>
                    <a:pt x="0" y="11"/>
                  </a:lnTo>
                  <a:close/>
                </a:path>
              </a:pathLst>
            </a:custGeom>
            <a:solidFill>
              <a:srgbClr val="000000"/>
            </a:solidFill>
            <a:ln w="9525">
              <a:noFill/>
              <a:round/>
              <a:headEnd/>
              <a:tailEnd/>
            </a:ln>
          </p:spPr>
          <p:txBody>
            <a:bodyPr/>
            <a:lstStyle/>
            <a:p>
              <a:endParaRPr lang="en-US"/>
            </a:p>
          </p:txBody>
        </p:sp>
        <p:sp>
          <p:nvSpPr>
            <p:cNvPr id="22598" name="Freeform 70"/>
            <p:cNvSpPr>
              <a:spLocks/>
            </p:cNvSpPr>
            <p:nvPr/>
          </p:nvSpPr>
          <p:spPr bwMode="auto">
            <a:xfrm>
              <a:off x="5323" y="4178"/>
              <a:ext cx="246" cy="23"/>
            </a:xfrm>
            <a:custGeom>
              <a:avLst/>
              <a:gdLst/>
              <a:ahLst/>
              <a:cxnLst>
                <a:cxn ang="0">
                  <a:pos x="492" y="24"/>
                </a:cxn>
                <a:cxn ang="0">
                  <a:pos x="489" y="33"/>
                </a:cxn>
                <a:cxn ang="0">
                  <a:pos x="485" y="40"/>
                </a:cxn>
                <a:cxn ang="0">
                  <a:pos x="478" y="44"/>
                </a:cxn>
                <a:cxn ang="0">
                  <a:pos x="469" y="47"/>
                </a:cxn>
                <a:cxn ang="0">
                  <a:pos x="23" y="47"/>
                </a:cxn>
                <a:cxn ang="0">
                  <a:pos x="13" y="44"/>
                </a:cxn>
                <a:cxn ang="0">
                  <a:pos x="7" y="40"/>
                </a:cxn>
                <a:cxn ang="0">
                  <a:pos x="2" y="33"/>
                </a:cxn>
                <a:cxn ang="0">
                  <a:pos x="0" y="24"/>
                </a:cxn>
                <a:cxn ang="0">
                  <a:pos x="0" y="24"/>
                </a:cxn>
                <a:cxn ang="0">
                  <a:pos x="2" y="15"/>
                </a:cxn>
                <a:cxn ang="0">
                  <a:pos x="7" y="6"/>
                </a:cxn>
                <a:cxn ang="0">
                  <a:pos x="13" y="2"/>
                </a:cxn>
                <a:cxn ang="0">
                  <a:pos x="23" y="0"/>
                </a:cxn>
                <a:cxn ang="0">
                  <a:pos x="469" y="0"/>
                </a:cxn>
                <a:cxn ang="0">
                  <a:pos x="478" y="2"/>
                </a:cxn>
                <a:cxn ang="0">
                  <a:pos x="485" y="6"/>
                </a:cxn>
                <a:cxn ang="0">
                  <a:pos x="489" y="15"/>
                </a:cxn>
                <a:cxn ang="0">
                  <a:pos x="492" y="24"/>
                </a:cxn>
                <a:cxn ang="0">
                  <a:pos x="492" y="24"/>
                </a:cxn>
              </a:cxnLst>
              <a:rect l="0" t="0" r="r" b="b"/>
              <a:pathLst>
                <a:path w="492" h="47">
                  <a:moveTo>
                    <a:pt x="492" y="24"/>
                  </a:moveTo>
                  <a:lnTo>
                    <a:pt x="489" y="33"/>
                  </a:lnTo>
                  <a:lnTo>
                    <a:pt x="485" y="40"/>
                  </a:lnTo>
                  <a:lnTo>
                    <a:pt x="478" y="44"/>
                  </a:lnTo>
                  <a:lnTo>
                    <a:pt x="469" y="47"/>
                  </a:lnTo>
                  <a:lnTo>
                    <a:pt x="23" y="47"/>
                  </a:lnTo>
                  <a:lnTo>
                    <a:pt x="13" y="44"/>
                  </a:lnTo>
                  <a:lnTo>
                    <a:pt x="7" y="40"/>
                  </a:lnTo>
                  <a:lnTo>
                    <a:pt x="2" y="33"/>
                  </a:lnTo>
                  <a:lnTo>
                    <a:pt x="0" y="24"/>
                  </a:lnTo>
                  <a:lnTo>
                    <a:pt x="0" y="24"/>
                  </a:lnTo>
                  <a:lnTo>
                    <a:pt x="2" y="15"/>
                  </a:lnTo>
                  <a:lnTo>
                    <a:pt x="7" y="6"/>
                  </a:lnTo>
                  <a:lnTo>
                    <a:pt x="13" y="2"/>
                  </a:lnTo>
                  <a:lnTo>
                    <a:pt x="23" y="0"/>
                  </a:lnTo>
                  <a:lnTo>
                    <a:pt x="469" y="0"/>
                  </a:lnTo>
                  <a:lnTo>
                    <a:pt x="478" y="2"/>
                  </a:lnTo>
                  <a:lnTo>
                    <a:pt x="485" y="6"/>
                  </a:lnTo>
                  <a:lnTo>
                    <a:pt x="489" y="15"/>
                  </a:lnTo>
                  <a:lnTo>
                    <a:pt x="492" y="24"/>
                  </a:lnTo>
                  <a:lnTo>
                    <a:pt x="492" y="24"/>
                  </a:lnTo>
                  <a:close/>
                </a:path>
              </a:pathLst>
            </a:custGeom>
            <a:solidFill>
              <a:srgbClr val="000000"/>
            </a:solidFill>
            <a:ln w="9525">
              <a:noFill/>
              <a:round/>
              <a:headEnd/>
              <a:tailEnd/>
            </a:ln>
          </p:spPr>
          <p:txBody>
            <a:bodyPr/>
            <a:lstStyle/>
            <a:p>
              <a:endParaRPr lang="en-US"/>
            </a:p>
          </p:txBody>
        </p:sp>
        <p:sp>
          <p:nvSpPr>
            <p:cNvPr id="22599" name="Freeform 71"/>
            <p:cNvSpPr>
              <a:spLocks/>
            </p:cNvSpPr>
            <p:nvPr/>
          </p:nvSpPr>
          <p:spPr bwMode="auto">
            <a:xfrm>
              <a:off x="5287" y="4238"/>
              <a:ext cx="309" cy="61"/>
            </a:xfrm>
            <a:custGeom>
              <a:avLst/>
              <a:gdLst/>
              <a:ahLst/>
              <a:cxnLst>
                <a:cxn ang="0">
                  <a:pos x="303" y="0"/>
                </a:cxn>
                <a:cxn ang="0">
                  <a:pos x="302" y="0"/>
                </a:cxn>
                <a:cxn ang="0">
                  <a:pos x="12" y="48"/>
                </a:cxn>
                <a:cxn ang="0">
                  <a:pos x="4" y="52"/>
                </a:cxn>
                <a:cxn ang="0">
                  <a:pos x="0" y="61"/>
                </a:cxn>
                <a:cxn ang="0">
                  <a:pos x="1" y="107"/>
                </a:cxn>
                <a:cxn ang="0">
                  <a:pos x="8" y="115"/>
                </a:cxn>
                <a:cxn ang="0">
                  <a:pos x="20" y="115"/>
                </a:cxn>
                <a:cxn ang="0">
                  <a:pos x="28" y="107"/>
                </a:cxn>
                <a:cxn ang="0">
                  <a:pos x="29" y="99"/>
                </a:cxn>
                <a:cxn ang="0">
                  <a:pos x="29" y="83"/>
                </a:cxn>
                <a:cxn ang="0">
                  <a:pos x="36" y="73"/>
                </a:cxn>
                <a:cxn ang="0">
                  <a:pos x="62" y="68"/>
                </a:cxn>
                <a:cxn ang="0">
                  <a:pos x="103" y="63"/>
                </a:cxn>
                <a:cxn ang="0">
                  <a:pos x="150" y="54"/>
                </a:cxn>
                <a:cxn ang="0">
                  <a:pos x="199" y="46"/>
                </a:cxn>
                <a:cxn ang="0">
                  <a:pos x="244" y="38"/>
                </a:cxn>
                <a:cxn ang="0">
                  <a:pos x="281" y="33"/>
                </a:cxn>
                <a:cxn ang="0">
                  <a:pos x="302" y="29"/>
                </a:cxn>
                <a:cxn ang="0">
                  <a:pos x="310" y="29"/>
                </a:cxn>
                <a:cxn ang="0">
                  <a:pos x="326" y="29"/>
                </a:cxn>
                <a:cxn ang="0">
                  <a:pos x="334" y="30"/>
                </a:cxn>
                <a:cxn ang="0">
                  <a:pos x="354" y="34"/>
                </a:cxn>
                <a:cxn ang="0">
                  <a:pos x="388" y="42"/>
                </a:cxn>
                <a:cxn ang="0">
                  <a:pos x="431" y="51"/>
                </a:cxn>
                <a:cxn ang="0">
                  <a:pos x="478" y="60"/>
                </a:cxn>
                <a:cxn ang="0">
                  <a:pos x="522" y="71"/>
                </a:cxn>
                <a:cxn ang="0">
                  <a:pos x="560" y="79"/>
                </a:cxn>
                <a:cxn ang="0">
                  <a:pos x="585" y="84"/>
                </a:cxn>
                <a:cxn ang="0">
                  <a:pos x="591" y="94"/>
                </a:cxn>
                <a:cxn ang="0">
                  <a:pos x="591" y="106"/>
                </a:cxn>
                <a:cxn ang="0">
                  <a:pos x="592" y="114"/>
                </a:cxn>
                <a:cxn ang="0">
                  <a:pos x="600" y="122"/>
                </a:cxn>
                <a:cxn ang="0">
                  <a:pos x="612" y="122"/>
                </a:cxn>
                <a:cxn ang="0">
                  <a:pos x="619" y="114"/>
                </a:cxn>
                <a:cxn ang="0">
                  <a:pos x="620" y="74"/>
                </a:cxn>
                <a:cxn ang="0">
                  <a:pos x="616" y="65"/>
                </a:cxn>
                <a:cxn ang="0">
                  <a:pos x="608" y="60"/>
                </a:cxn>
                <a:cxn ang="0">
                  <a:pos x="334" y="0"/>
                </a:cxn>
                <a:cxn ang="0">
                  <a:pos x="334" y="0"/>
                </a:cxn>
                <a:cxn ang="0">
                  <a:pos x="304" y="0"/>
                </a:cxn>
              </a:cxnLst>
              <a:rect l="0" t="0" r="r" b="b"/>
              <a:pathLst>
                <a:path w="620" h="124">
                  <a:moveTo>
                    <a:pt x="304" y="0"/>
                  </a:moveTo>
                  <a:lnTo>
                    <a:pt x="303" y="0"/>
                  </a:lnTo>
                  <a:lnTo>
                    <a:pt x="303" y="0"/>
                  </a:lnTo>
                  <a:lnTo>
                    <a:pt x="302" y="0"/>
                  </a:lnTo>
                  <a:lnTo>
                    <a:pt x="302" y="0"/>
                  </a:lnTo>
                  <a:lnTo>
                    <a:pt x="12" y="48"/>
                  </a:lnTo>
                  <a:lnTo>
                    <a:pt x="7" y="49"/>
                  </a:lnTo>
                  <a:lnTo>
                    <a:pt x="4" y="52"/>
                  </a:lnTo>
                  <a:lnTo>
                    <a:pt x="1" y="57"/>
                  </a:lnTo>
                  <a:lnTo>
                    <a:pt x="0" y="61"/>
                  </a:lnTo>
                  <a:lnTo>
                    <a:pt x="0" y="102"/>
                  </a:lnTo>
                  <a:lnTo>
                    <a:pt x="1" y="107"/>
                  </a:lnTo>
                  <a:lnTo>
                    <a:pt x="4" y="112"/>
                  </a:lnTo>
                  <a:lnTo>
                    <a:pt x="8" y="115"/>
                  </a:lnTo>
                  <a:lnTo>
                    <a:pt x="14" y="117"/>
                  </a:lnTo>
                  <a:lnTo>
                    <a:pt x="20" y="115"/>
                  </a:lnTo>
                  <a:lnTo>
                    <a:pt x="24" y="112"/>
                  </a:lnTo>
                  <a:lnTo>
                    <a:pt x="28" y="107"/>
                  </a:lnTo>
                  <a:lnTo>
                    <a:pt x="29" y="102"/>
                  </a:lnTo>
                  <a:lnTo>
                    <a:pt x="29" y="99"/>
                  </a:lnTo>
                  <a:lnTo>
                    <a:pt x="29" y="92"/>
                  </a:lnTo>
                  <a:lnTo>
                    <a:pt x="29" y="83"/>
                  </a:lnTo>
                  <a:lnTo>
                    <a:pt x="29" y="74"/>
                  </a:lnTo>
                  <a:lnTo>
                    <a:pt x="36" y="73"/>
                  </a:lnTo>
                  <a:lnTo>
                    <a:pt x="47" y="71"/>
                  </a:lnTo>
                  <a:lnTo>
                    <a:pt x="62" y="68"/>
                  </a:lnTo>
                  <a:lnTo>
                    <a:pt x="81" y="66"/>
                  </a:lnTo>
                  <a:lnTo>
                    <a:pt x="103" y="63"/>
                  </a:lnTo>
                  <a:lnTo>
                    <a:pt x="126" y="58"/>
                  </a:lnTo>
                  <a:lnTo>
                    <a:pt x="150" y="54"/>
                  </a:lnTo>
                  <a:lnTo>
                    <a:pt x="174" y="50"/>
                  </a:lnTo>
                  <a:lnTo>
                    <a:pt x="199" y="46"/>
                  </a:lnTo>
                  <a:lnTo>
                    <a:pt x="222" y="43"/>
                  </a:lnTo>
                  <a:lnTo>
                    <a:pt x="244" y="38"/>
                  </a:lnTo>
                  <a:lnTo>
                    <a:pt x="264" y="36"/>
                  </a:lnTo>
                  <a:lnTo>
                    <a:pt x="281" y="33"/>
                  </a:lnTo>
                  <a:lnTo>
                    <a:pt x="294" y="31"/>
                  </a:lnTo>
                  <a:lnTo>
                    <a:pt x="302" y="29"/>
                  </a:lnTo>
                  <a:lnTo>
                    <a:pt x="305" y="29"/>
                  </a:lnTo>
                  <a:lnTo>
                    <a:pt x="310" y="29"/>
                  </a:lnTo>
                  <a:lnTo>
                    <a:pt x="318" y="29"/>
                  </a:lnTo>
                  <a:lnTo>
                    <a:pt x="326" y="29"/>
                  </a:lnTo>
                  <a:lnTo>
                    <a:pt x="331" y="29"/>
                  </a:lnTo>
                  <a:lnTo>
                    <a:pt x="334" y="30"/>
                  </a:lnTo>
                  <a:lnTo>
                    <a:pt x="342" y="31"/>
                  </a:lnTo>
                  <a:lnTo>
                    <a:pt x="354" y="34"/>
                  </a:lnTo>
                  <a:lnTo>
                    <a:pt x="370" y="37"/>
                  </a:lnTo>
                  <a:lnTo>
                    <a:pt x="388" y="42"/>
                  </a:lnTo>
                  <a:lnTo>
                    <a:pt x="409" y="45"/>
                  </a:lnTo>
                  <a:lnTo>
                    <a:pt x="431" y="51"/>
                  </a:lnTo>
                  <a:lnTo>
                    <a:pt x="454" y="56"/>
                  </a:lnTo>
                  <a:lnTo>
                    <a:pt x="478" y="60"/>
                  </a:lnTo>
                  <a:lnTo>
                    <a:pt x="500" y="66"/>
                  </a:lnTo>
                  <a:lnTo>
                    <a:pt x="522" y="71"/>
                  </a:lnTo>
                  <a:lnTo>
                    <a:pt x="543" y="75"/>
                  </a:lnTo>
                  <a:lnTo>
                    <a:pt x="560" y="79"/>
                  </a:lnTo>
                  <a:lnTo>
                    <a:pt x="574" y="82"/>
                  </a:lnTo>
                  <a:lnTo>
                    <a:pt x="585" y="84"/>
                  </a:lnTo>
                  <a:lnTo>
                    <a:pt x="591" y="86"/>
                  </a:lnTo>
                  <a:lnTo>
                    <a:pt x="591" y="94"/>
                  </a:lnTo>
                  <a:lnTo>
                    <a:pt x="591" y="101"/>
                  </a:lnTo>
                  <a:lnTo>
                    <a:pt x="591" y="106"/>
                  </a:lnTo>
                  <a:lnTo>
                    <a:pt x="591" y="109"/>
                  </a:lnTo>
                  <a:lnTo>
                    <a:pt x="592" y="114"/>
                  </a:lnTo>
                  <a:lnTo>
                    <a:pt x="596" y="119"/>
                  </a:lnTo>
                  <a:lnTo>
                    <a:pt x="600" y="122"/>
                  </a:lnTo>
                  <a:lnTo>
                    <a:pt x="606" y="124"/>
                  </a:lnTo>
                  <a:lnTo>
                    <a:pt x="612" y="122"/>
                  </a:lnTo>
                  <a:lnTo>
                    <a:pt x="616" y="119"/>
                  </a:lnTo>
                  <a:lnTo>
                    <a:pt x="619" y="114"/>
                  </a:lnTo>
                  <a:lnTo>
                    <a:pt x="620" y="109"/>
                  </a:lnTo>
                  <a:lnTo>
                    <a:pt x="620" y="74"/>
                  </a:lnTo>
                  <a:lnTo>
                    <a:pt x="619" y="69"/>
                  </a:lnTo>
                  <a:lnTo>
                    <a:pt x="616" y="65"/>
                  </a:lnTo>
                  <a:lnTo>
                    <a:pt x="613" y="61"/>
                  </a:lnTo>
                  <a:lnTo>
                    <a:pt x="608" y="60"/>
                  </a:lnTo>
                  <a:lnTo>
                    <a:pt x="335" y="0"/>
                  </a:lnTo>
                  <a:lnTo>
                    <a:pt x="334" y="0"/>
                  </a:lnTo>
                  <a:lnTo>
                    <a:pt x="334" y="0"/>
                  </a:lnTo>
                  <a:lnTo>
                    <a:pt x="334" y="0"/>
                  </a:lnTo>
                  <a:lnTo>
                    <a:pt x="333" y="0"/>
                  </a:lnTo>
                  <a:lnTo>
                    <a:pt x="304" y="0"/>
                  </a:lnTo>
                  <a:close/>
                </a:path>
              </a:pathLst>
            </a:custGeom>
            <a:solidFill>
              <a:srgbClr val="000000"/>
            </a:solidFill>
            <a:ln w="9525">
              <a:noFill/>
              <a:round/>
              <a:headEnd/>
              <a:tailEnd/>
            </a:ln>
          </p:spPr>
          <p:txBody>
            <a:bodyPr/>
            <a:lstStyle/>
            <a:p>
              <a:endParaRPr lang="en-US"/>
            </a:p>
          </p:txBody>
        </p:sp>
        <p:sp>
          <p:nvSpPr>
            <p:cNvPr id="22600" name="Freeform 72"/>
            <p:cNvSpPr>
              <a:spLocks/>
            </p:cNvSpPr>
            <p:nvPr/>
          </p:nvSpPr>
          <p:spPr bwMode="auto">
            <a:xfrm>
              <a:off x="5569" y="4272"/>
              <a:ext cx="46" cy="46"/>
            </a:xfrm>
            <a:custGeom>
              <a:avLst/>
              <a:gdLst/>
              <a:ahLst/>
              <a:cxnLst>
                <a:cxn ang="0">
                  <a:pos x="91" y="46"/>
                </a:cxn>
                <a:cxn ang="0">
                  <a:pos x="90" y="56"/>
                </a:cxn>
                <a:cxn ang="0">
                  <a:pos x="87" y="65"/>
                </a:cxn>
                <a:cxn ang="0">
                  <a:pos x="83" y="72"/>
                </a:cxn>
                <a:cxn ang="0">
                  <a:pos x="78" y="79"/>
                </a:cxn>
                <a:cxn ang="0">
                  <a:pos x="71" y="84"/>
                </a:cxn>
                <a:cxn ang="0">
                  <a:pos x="63" y="89"/>
                </a:cxn>
                <a:cxn ang="0">
                  <a:pos x="55" y="91"/>
                </a:cxn>
                <a:cxn ang="0">
                  <a:pos x="46" y="92"/>
                </a:cxn>
                <a:cxn ang="0">
                  <a:pos x="37" y="91"/>
                </a:cxn>
                <a:cxn ang="0">
                  <a:pos x="27" y="89"/>
                </a:cxn>
                <a:cxn ang="0">
                  <a:pos x="20" y="84"/>
                </a:cxn>
                <a:cxn ang="0">
                  <a:pos x="14" y="79"/>
                </a:cxn>
                <a:cxn ang="0">
                  <a:pos x="8" y="72"/>
                </a:cxn>
                <a:cxn ang="0">
                  <a:pos x="3" y="65"/>
                </a:cxn>
                <a:cxn ang="0">
                  <a:pos x="1" y="56"/>
                </a:cxn>
                <a:cxn ang="0">
                  <a:pos x="0" y="46"/>
                </a:cxn>
                <a:cxn ang="0">
                  <a:pos x="1" y="37"/>
                </a:cxn>
                <a:cxn ang="0">
                  <a:pos x="3" y="28"/>
                </a:cxn>
                <a:cxn ang="0">
                  <a:pos x="8" y="21"/>
                </a:cxn>
                <a:cxn ang="0">
                  <a:pos x="14" y="14"/>
                </a:cxn>
                <a:cxn ang="0">
                  <a:pos x="20" y="8"/>
                </a:cxn>
                <a:cxn ang="0">
                  <a:pos x="27" y="4"/>
                </a:cxn>
                <a:cxn ang="0">
                  <a:pos x="37" y="1"/>
                </a:cxn>
                <a:cxn ang="0">
                  <a:pos x="46" y="0"/>
                </a:cxn>
                <a:cxn ang="0">
                  <a:pos x="55" y="1"/>
                </a:cxn>
                <a:cxn ang="0">
                  <a:pos x="63" y="4"/>
                </a:cxn>
                <a:cxn ang="0">
                  <a:pos x="71" y="8"/>
                </a:cxn>
                <a:cxn ang="0">
                  <a:pos x="78" y="14"/>
                </a:cxn>
                <a:cxn ang="0">
                  <a:pos x="83" y="21"/>
                </a:cxn>
                <a:cxn ang="0">
                  <a:pos x="87" y="28"/>
                </a:cxn>
                <a:cxn ang="0">
                  <a:pos x="90" y="37"/>
                </a:cxn>
                <a:cxn ang="0">
                  <a:pos x="91" y="46"/>
                </a:cxn>
              </a:cxnLst>
              <a:rect l="0" t="0" r="r" b="b"/>
              <a:pathLst>
                <a:path w="91" h="92">
                  <a:moveTo>
                    <a:pt x="91" y="46"/>
                  </a:moveTo>
                  <a:lnTo>
                    <a:pt x="90" y="56"/>
                  </a:lnTo>
                  <a:lnTo>
                    <a:pt x="87" y="65"/>
                  </a:lnTo>
                  <a:lnTo>
                    <a:pt x="83" y="72"/>
                  </a:lnTo>
                  <a:lnTo>
                    <a:pt x="78" y="79"/>
                  </a:lnTo>
                  <a:lnTo>
                    <a:pt x="71" y="84"/>
                  </a:lnTo>
                  <a:lnTo>
                    <a:pt x="63" y="89"/>
                  </a:lnTo>
                  <a:lnTo>
                    <a:pt x="55" y="91"/>
                  </a:lnTo>
                  <a:lnTo>
                    <a:pt x="46" y="92"/>
                  </a:lnTo>
                  <a:lnTo>
                    <a:pt x="37" y="91"/>
                  </a:lnTo>
                  <a:lnTo>
                    <a:pt x="27" y="89"/>
                  </a:lnTo>
                  <a:lnTo>
                    <a:pt x="20" y="84"/>
                  </a:lnTo>
                  <a:lnTo>
                    <a:pt x="14" y="79"/>
                  </a:lnTo>
                  <a:lnTo>
                    <a:pt x="8" y="72"/>
                  </a:lnTo>
                  <a:lnTo>
                    <a:pt x="3" y="65"/>
                  </a:lnTo>
                  <a:lnTo>
                    <a:pt x="1" y="56"/>
                  </a:lnTo>
                  <a:lnTo>
                    <a:pt x="0" y="46"/>
                  </a:lnTo>
                  <a:lnTo>
                    <a:pt x="1" y="37"/>
                  </a:lnTo>
                  <a:lnTo>
                    <a:pt x="3" y="28"/>
                  </a:lnTo>
                  <a:lnTo>
                    <a:pt x="8" y="21"/>
                  </a:lnTo>
                  <a:lnTo>
                    <a:pt x="14" y="14"/>
                  </a:lnTo>
                  <a:lnTo>
                    <a:pt x="20" y="8"/>
                  </a:lnTo>
                  <a:lnTo>
                    <a:pt x="27" y="4"/>
                  </a:lnTo>
                  <a:lnTo>
                    <a:pt x="37" y="1"/>
                  </a:lnTo>
                  <a:lnTo>
                    <a:pt x="46" y="0"/>
                  </a:lnTo>
                  <a:lnTo>
                    <a:pt x="55" y="1"/>
                  </a:lnTo>
                  <a:lnTo>
                    <a:pt x="63" y="4"/>
                  </a:lnTo>
                  <a:lnTo>
                    <a:pt x="71" y="8"/>
                  </a:lnTo>
                  <a:lnTo>
                    <a:pt x="78" y="14"/>
                  </a:lnTo>
                  <a:lnTo>
                    <a:pt x="83" y="21"/>
                  </a:lnTo>
                  <a:lnTo>
                    <a:pt x="87" y="28"/>
                  </a:lnTo>
                  <a:lnTo>
                    <a:pt x="90" y="37"/>
                  </a:lnTo>
                  <a:lnTo>
                    <a:pt x="91" y="46"/>
                  </a:lnTo>
                  <a:close/>
                </a:path>
              </a:pathLst>
            </a:custGeom>
            <a:solidFill>
              <a:srgbClr val="000000"/>
            </a:solidFill>
            <a:ln w="9525">
              <a:noFill/>
              <a:round/>
              <a:headEnd/>
              <a:tailEnd/>
            </a:ln>
          </p:spPr>
          <p:txBody>
            <a:bodyPr/>
            <a:lstStyle/>
            <a:p>
              <a:endParaRPr lang="en-US"/>
            </a:p>
          </p:txBody>
        </p:sp>
        <p:sp>
          <p:nvSpPr>
            <p:cNvPr id="22601" name="Freeform 73"/>
            <p:cNvSpPr>
              <a:spLocks/>
            </p:cNvSpPr>
            <p:nvPr/>
          </p:nvSpPr>
          <p:spPr bwMode="auto">
            <a:xfrm>
              <a:off x="5271" y="4265"/>
              <a:ext cx="45" cy="46"/>
            </a:xfrm>
            <a:custGeom>
              <a:avLst/>
              <a:gdLst/>
              <a:ahLst/>
              <a:cxnLst>
                <a:cxn ang="0">
                  <a:pos x="91" y="46"/>
                </a:cxn>
                <a:cxn ang="0">
                  <a:pos x="90" y="55"/>
                </a:cxn>
                <a:cxn ang="0">
                  <a:pos x="88" y="64"/>
                </a:cxn>
                <a:cxn ang="0">
                  <a:pos x="83" y="71"/>
                </a:cxn>
                <a:cxn ang="0">
                  <a:pos x="77" y="78"/>
                </a:cxn>
                <a:cxn ang="0">
                  <a:pos x="70" y="84"/>
                </a:cxn>
                <a:cxn ang="0">
                  <a:pos x="63" y="88"/>
                </a:cxn>
                <a:cxn ang="0">
                  <a:pos x="54" y="91"/>
                </a:cxn>
                <a:cxn ang="0">
                  <a:pos x="45" y="92"/>
                </a:cxn>
                <a:cxn ang="0">
                  <a:pos x="36" y="91"/>
                </a:cxn>
                <a:cxn ang="0">
                  <a:pos x="28" y="88"/>
                </a:cxn>
                <a:cxn ang="0">
                  <a:pos x="20" y="84"/>
                </a:cxn>
                <a:cxn ang="0">
                  <a:pos x="13" y="78"/>
                </a:cxn>
                <a:cxn ang="0">
                  <a:pos x="8" y="71"/>
                </a:cxn>
                <a:cxn ang="0">
                  <a:pos x="3" y="64"/>
                </a:cxn>
                <a:cxn ang="0">
                  <a:pos x="1" y="55"/>
                </a:cxn>
                <a:cxn ang="0">
                  <a:pos x="0" y="46"/>
                </a:cxn>
                <a:cxn ang="0">
                  <a:pos x="1" y="36"/>
                </a:cxn>
                <a:cxn ang="0">
                  <a:pos x="3" y="27"/>
                </a:cxn>
                <a:cxn ang="0">
                  <a:pos x="8" y="20"/>
                </a:cxn>
                <a:cxn ang="0">
                  <a:pos x="13" y="13"/>
                </a:cxn>
                <a:cxn ang="0">
                  <a:pos x="20" y="8"/>
                </a:cxn>
                <a:cxn ang="0">
                  <a:pos x="28" y="3"/>
                </a:cxn>
                <a:cxn ang="0">
                  <a:pos x="36" y="1"/>
                </a:cxn>
                <a:cxn ang="0">
                  <a:pos x="45" y="0"/>
                </a:cxn>
                <a:cxn ang="0">
                  <a:pos x="54" y="1"/>
                </a:cxn>
                <a:cxn ang="0">
                  <a:pos x="63" y="3"/>
                </a:cxn>
                <a:cxn ang="0">
                  <a:pos x="70" y="8"/>
                </a:cxn>
                <a:cxn ang="0">
                  <a:pos x="77" y="13"/>
                </a:cxn>
                <a:cxn ang="0">
                  <a:pos x="83" y="20"/>
                </a:cxn>
                <a:cxn ang="0">
                  <a:pos x="88" y="27"/>
                </a:cxn>
                <a:cxn ang="0">
                  <a:pos x="90" y="36"/>
                </a:cxn>
                <a:cxn ang="0">
                  <a:pos x="91" y="46"/>
                </a:cxn>
              </a:cxnLst>
              <a:rect l="0" t="0" r="r" b="b"/>
              <a:pathLst>
                <a:path w="91" h="92">
                  <a:moveTo>
                    <a:pt x="91" y="46"/>
                  </a:moveTo>
                  <a:lnTo>
                    <a:pt x="90" y="55"/>
                  </a:lnTo>
                  <a:lnTo>
                    <a:pt x="88" y="64"/>
                  </a:lnTo>
                  <a:lnTo>
                    <a:pt x="83" y="71"/>
                  </a:lnTo>
                  <a:lnTo>
                    <a:pt x="77" y="78"/>
                  </a:lnTo>
                  <a:lnTo>
                    <a:pt x="70" y="84"/>
                  </a:lnTo>
                  <a:lnTo>
                    <a:pt x="63" y="88"/>
                  </a:lnTo>
                  <a:lnTo>
                    <a:pt x="54" y="91"/>
                  </a:lnTo>
                  <a:lnTo>
                    <a:pt x="45" y="92"/>
                  </a:lnTo>
                  <a:lnTo>
                    <a:pt x="36" y="91"/>
                  </a:lnTo>
                  <a:lnTo>
                    <a:pt x="28" y="88"/>
                  </a:lnTo>
                  <a:lnTo>
                    <a:pt x="20" y="84"/>
                  </a:lnTo>
                  <a:lnTo>
                    <a:pt x="13" y="78"/>
                  </a:lnTo>
                  <a:lnTo>
                    <a:pt x="8" y="71"/>
                  </a:lnTo>
                  <a:lnTo>
                    <a:pt x="3" y="64"/>
                  </a:lnTo>
                  <a:lnTo>
                    <a:pt x="1" y="55"/>
                  </a:lnTo>
                  <a:lnTo>
                    <a:pt x="0" y="46"/>
                  </a:lnTo>
                  <a:lnTo>
                    <a:pt x="1" y="36"/>
                  </a:lnTo>
                  <a:lnTo>
                    <a:pt x="3" y="27"/>
                  </a:lnTo>
                  <a:lnTo>
                    <a:pt x="8" y="20"/>
                  </a:lnTo>
                  <a:lnTo>
                    <a:pt x="13" y="13"/>
                  </a:lnTo>
                  <a:lnTo>
                    <a:pt x="20" y="8"/>
                  </a:lnTo>
                  <a:lnTo>
                    <a:pt x="28" y="3"/>
                  </a:lnTo>
                  <a:lnTo>
                    <a:pt x="36" y="1"/>
                  </a:lnTo>
                  <a:lnTo>
                    <a:pt x="45" y="0"/>
                  </a:lnTo>
                  <a:lnTo>
                    <a:pt x="54" y="1"/>
                  </a:lnTo>
                  <a:lnTo>
                    <a:pt x="63" y="3"/>
                  </a:lnTo>
                  <a:lnTo>
                    <a:pt x="70" y="8"/>
                  </a:lnTo>
                  <a:lnTo>
                    <a:pt x="77" y="13"/>
                  </a:lnTo>
                  <a:lnTo>
                    <a:pt x="83" y="20"/>
                  </a:lnTo>
                  <a:lnTo>
                    <a:pt x="88" y="27"/>
                  </a:lnTo>
                  <a:lnTo>
                    <a:pt x="90" y="36"/>
                  </a:lnTo>
                  <a:lnTo>
                    <a:pt x="91" y="46"/>
                  </a:lnTo>
                  <a:close/>
                </a:path>
              </a:pathLst>
            </a:custGeom>
            <a:solidFill>
              <a:srgbClr val="000000"/>
            </a:solidFill>
            <a:ln w="9525">
              <a:noFill/>
              <a:round/>
              <a:headEnd/>
              <a:tailEnd/>
            </a:ln>
          </p:spPr>
          <p:txBody>
            <a:bodyPr/>
            <a:lstStyle/>
            <a:p>
              <a:endParaRPr lang="en-US"/>
            </a:p>
          </p:txBody>
        </p:sp>
        <p:sp>
          <p:nvSpPr>
            <p:cNvPr id="22602" name="Freeform 74"/>
            <p:cNvSpPr>
              <a:spLocks/>
            </p:cNvSpPr>
            <p:nvPr/>
          </p:nvSpPr>
          <p:spPr bwMode="auto">
            <a:xfrm>
              <a:off x="5186" y="3595"/>
              <a:ext cx="69" cy="83"/>
            </a:xfrm>
            <a:custGeom>
              <a:avLst/>
              <a:gdLst/>
              <a:ahLst/>
              <a:cxnLst>
                <a:cxn ang="0">
                  <a:pos x="0" y="152"/>
                </a:cxn>
                <a:cxn ang="0">
                  <a:pos x="105" y="0"/>
                </a:cxn>
                <a:cxn ang="0">
                  <a:pos x="138" y="31"/>
                </a:cxn>
                <a:cxn ang="0">
                  <a:pos x="36" y="167"/>
                </a:cxn>
                <a:cxn ang="0">
                  <a:pos x="0" y="152"/>
                </a:cxn>
              </a:cxnLst>
              <a:rect l="0" t="0" r="r" b="b"/>
              <a:pathLst>
                <a:path w="138" h="167">
                  <a:moveTo>
                    <a:pt x="0" y="152"/>
                  </a:moveTo>
                  <a:lnTo>
                    <a:pt x="105" y="0"/>
                  </a:lnTo>
                  <a:lnTo>
                    <a:pt x="138" y="31"/>
                  </a:lnTo>
                  <a:lnTo>
                    <a:pt x="36" y="167"/>
                  </a:lnTo>
                  <a:lnTo>
                    <a:pt x="0" y="152"/>
                  </a:lnTo>
                  <a:close/>
                </a:path>
              </a:pathLst>
            </a:custGeom>
            <a:solidFill>
              <a:srgbClr val="000000"/>
            </a:solidFill>
            <a:ln w="9525">
              <a:noFill/>
              <a:round/>
              <a:headEnd/>
              <a:tailEnd/>
            </a:ln>
          </p:spPr>
          <p:txBody>
            <a:bodyPr/>
            <a:lstStyle/>
            <a:p>
              <a:endParaRPr lang="en-US"/>
            </a:p>
          </p:txBody>
        </p:sp>
      </p:grpSp>
      <p:sp>
        <p:nvSpPr>
          <p:cNvPr id="63" name="TextBox 62"/>
          <p:cNvSpPr txBox="1"/>
          <p:nvPr/>
        </p:nvSpPr>
        <p:spPr>
          <a:xfrm>
            <a:off x="7658100" y="6057536"/>
            <a:ext cx="419100" cy="369332"/>
          </a:xfrm>
          <a:prstGeom prst="rect">
            <a:avLst/>
          </a:prstGeom>
          <a:noFill/>
        </p:spPr>
        <p:txBody>
          <a:bodyPr wrap="square" rtlCol="0">
            <a:spAutoFit/>
          </a:bodyPr>
          <a:lstStyle/>
          <a:p>
            <a:r>
              <a:rPr lang="en-US" dirty="0" smtClean="0"/>
              <a: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slide(fromBottom)">
                                      <p:cBhvr>
                                        <p:cTn id="7" dur="2000"/>
                                        <p:tgtEl>
                                          <p:spTgt spid="2253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22555"/>
                                        </p:tgtEl>
                                        <p:attrNameLst>
                                          <p:attrName>style.visibility</p:attrName>
                                        </p:attrNameLst>
                                      </p:cBhvr>
                                      <p:to>
                                        <p:strVal val="visible"/>
                                      </p:to>
                                    </p:set>
                                    <p:anim calcmode="lin" valueType="num">
                                      <p:cBhvr>
                                        <p:cTn id="10" dur="1000" fill="hold"/>
                                        <p:tgtEl>
                                          <p:spTgt spid="22555"/>
                                        </p:tgtEl>
                                        <p:attrNameLst>
                                          <p:attrName>ppt_w</p:attrName>
                                        </p:attrNameLst>
                                      </p:cBhvr>
                                      <p:tavLst>
                                        <p:tav tm="0">
                                          <p:val>
                                            <p:strVal val="#ppt_w*0.70"/>
                                          </p:val>
                                        </p:tav>
                                        <p:tav tm="100000">
                                          <p:val>
                                            <p:strVal val="#ppt_w"/>
                                          </p:val>
                                        </p:tav>
                                      </p:tavLst>
                                    </p:anim>
                                    <p:anim calcmode="lin" valueType="num">
                                      <p:cBhvr>
                                        <p:cTn id="11" dur="1000" fill="hold"/>
                                        <p:tgtEl>
                                          <p:spTgt spid="22555"/>
                                        </p:tgtEl>
                                        <p:attrNameLst>
                                          <p:attrName>ppt_h</p:attrName>
                                        </p:attrNameLst>
                                      </p:cBhvr>
                                      <p:tavLst>
                                        <p:tav tm="0">
                                          <p:val>
                                            <p:strVal val="#ppt_h"/>
                                          </p:val>
                                        </p:tav>
                                        <p:tav tm="100000">
                                          <p:val>
                                            <p:strVal val="#ppt_h"/>
                                          </p:val>
                                        </p:tav>
                                      </p:tavLst>
                                    </p:anim>
                                    <p:animEffect transition="in" filter="fade">
                                      <p:cBhvr>
                                        <p:cTn id="12" dur="1000"/>
                                        <p:tgtEl>
                                          <p:spTgt spid="22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55" grpId="0" animBg="1"/>
      <p:bldP spid="225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6" name="Oval 12"/>
          <p:cNvSpPr>
            <a:spLocks noChangeArrowheads="1"/>
          </p:cNvSpPr>
          <p:nvPr/>
        </p:nvSpPr>
        <p:spPr bwMode="auto">
          <a:xfrm>
            <a:off x="-457200" y="9906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1517" name="Oval 13"/>
          <p:cNvSpPr>
            <a:spLocks noChangeArrowheads="1"/>
          </p:cNvSpPr>
          <p:nvPr/>
        </p:nvSpPr>
        <p:spPr bwMode="auto">
          <a:xfrm>
            <a:off x="228600" y="3124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1518" name="Oval 14"/>
          <p:cNvSpPr>
            <a:spLocks noChangeArrowheads="1"/>
          </p:cNvSpPr>
          <p:nvPr/>
        </p:nvSpPr>
        <p:spPr bwMode="auto">
          <a:xfrm>
            <a:off x="-762000" y="5257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1519" name="Oval 15"/>
          <p:cNvSpPr>
            <a:spLocks noChangeArrowheads="1"/>
          </p:cNvSpPr>
          <p:nvPr/>
        </p:nvSpPr>
        <p:spPr bwMode="auto">
          <a:xfrm>
            <a:off x="8382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1520" name="Oval 16"/>
          <p:cNvSpPr>
            <a:spLocks noChangeArrowheads="1"/>
          </p:cNvSpPr>
          <p:nvPr/>
        </p:nvSpPr>
        <p:spPr bwMode="auto">
          <a:xfrm>
            <a:off x="3581400" y="5715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1521" name="Oval 17"/>
          <p:cNvSpPr>
            <a:spLocks noChangeArrowheads="1"/>
          </p:cNvSpPr>
          <p:nvPr/>
        </p:nvSpPr>
        <p:spPr bwMode="auto">
          <a:xfrm>
            <a:off x="6172200" y="6286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1522" name="Oval 18"/>
          <p:cNvSpPr>
            <a:spLocks noChangeArrowheads="1"/>
          </p:cNvSpPr>
          <p:nvPr/>
        </p:nvSpPr>
        <p:spPr bwMode="auto">
          <a:xfrm>
            <a:off x="83058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1523" name="Oval 19"/>
          <p:cNvSpPr>
            <a:spLocks noChangeArrowheads="1"/>
          </p:cNvSpPr>
          <p:nvPr/>
        </p:nvSpPr>
        <p:spPr bwMode="auto">
          <a:xfrm>
            <a:off x="8001000" y="3505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1524" name="Oval 20"/>
          <p:cNvSpPr>
            <a:spLocks noChangeArrowheads="1"/>
          </p:cNvSpPr>
          <p:nvPr/>
        </p:nvSpPr>
        <p:spPr bwMode="auto">
          <a:xfrm>
            <a:off x="8572500" y="1295400"/>
            <a:ext cx="1143000" cy="1143000"/>
          </a:xfrm>
          <a:prstGeom prst="ellipse">
            <a:avLst/>
          </a:prstGeom>
          <a:solidFill>
            <a:schemeClr val="bg1"/>
          </a:solidFill>
          <a:ln w="9525">
            <a:solidFill>
              <a:schemeClr val="tx1"/>
            </a:solidFill>
            <a:round/>
            <a:headEnd/>
            <a:tailEnd/>
          </a:ln>
          <a:effectLst/>
        </p:spPr>
        <p:txBody>
          <a:bodyPr wrap="none" anchor="ctr"/>
          <a:lstStyle/>
          <a:p>
            <a:pPr algn="ctr"/>
            <a:endParaRPr lang="en-US"/>
          </a:p>
        </p:txBody>
      </p:sp>
      <p:sp>
        <p:nvSpPr>
          <p:cNvPr id="21525" name="Oval 21"/>
          <p:cNvSpPr>
            <a:spLocks noChangeArrowheads="1"/>
          </p:cNvSpPr>
          <p:nvPr/>
        </p:nvSpPr>
        <p:spPr bwMode="auto">
          <a:xfrm>
            <a:off x="8001000" y="-571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1526" name="Oval 22"/>
          <p:cNvSpPr>
            <a:spLocks noChangeArrowheads="1"/>
          </p:cNvSpPr>
          <p:nvPr/>
        </p:nvSpPr>
        <p:spPr bwMode="auto">
          <a:xfrm>
            <a:off x="5181600" y="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1527" name="Oval 23"/>
          <p:cNvSpPr>
            <a:spLocks noChangeArrowheads="1"/>
          </p:cNvSpPr>
          <p:nvPr/>
        </p:nvSpPr>
        <p:spPr bwMode="auto">
          <a:xfrm>
            <a:off x="213360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1528" name="Oval 24"/>
          <p:cNvSpPr>
            <a:spLocks noChangeArrowheads="1"/>
          </p:cNvSpPr>
          <p:nvPr/>
        </p:nvSpPr>
        <p:spPr bwMode="auto">
          <a:xfrm>
            <a:off x="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1529" name="Rectangle 25"/>
          <p:cNvSpPr>
            <a:spLocks noChangeArrowheads="1"/>
          </p:cNvSpPr>
          <p:nvPr/>
        </p:nvSpPr>
        <p:spPr bwMode="auto">
          <a:xfrm>
            <a:off x="609600" y="457200"/>
            <a:ext cx="8077200" cy="6019800"/>
          </a:xfrm>
          <a:prstGeom prst="rect">
            <a:avLst/>
          </a:prstGeom>
          <a:solidFill>
            <a:schemeClr val="bg1"/>
          </a:solidFill>
          <a:ln w="127000">
            <a:solidFill>
              <a:srgbClr val="FF0000"/>
            </a:solidFill>
            <a:miter lim="800000"/>
            <a:headEnd/>
            <a:tailEnd/>
          </a:ln>
          <a:effectLst/>
        </p:spPr>
        <p:txBody>
          <a:bodyPr wrap="none" anchor="ctr"/>
          <a:lstStyle/>
          <a:p>
            <a:endParaRPr lang="en-US"/>
          </a:p>
        </p:txBody>
      </p:sp>
      <p:sp>
        <p:nvSpPr>
          <p:cNvPr id="21530" name="WordArt 26"/>
          <p:cNvSpPr>
            <a:spLocks noChangeArrowheads="1" noChangeShapeType="1" noTextEdit="1"/>
          </p:cNvSpPr>
          <p:nvPr/>
        </p:nvSpPr>
        <p:spPr bwMode="auto">
          <a:xfrm>
            <a:off x="914400" y="609600"/>
            <a:ext cx="7543800" cy="838200"/>
          </a:xfrm>
          <a:prstGeom prst="rect">
            <a:avLst/>
          </a:prstGeom>
        </p:spPr>
        <p:txBody>
          <a:bodyPr wrap="none" fromWordArt="1">
            <a:prstTxWarp prst="textPlain">
              <a:avLst>
                <a:gd name="adj" fmla="val 50000"/>
              </a:avLst>
            </a:prstTxWarp>
          </a:bodyPr>
          <a:lstStyle/>
          <a:p>
            <a:pPr algn="ctr"/>
            <a:r>
              <a:rPr lang="en-US" sz="3600" kern="10" dirty="0" smtClean="0">
                <a:ln w="25400">
                  <a:solidFill>
                    <a:srgbClr val="CC0000"/>
                  </a:solidFill>
                  <a:round/>
                  <a:headEnd/>
                  <a:tailEnd/>
                </a:ln>
                <a:solidFill>
                  <a:srgbClr val="FF7979"/>
                </a:solidFill>
                <a:latin typeface="Cheri"/>
              </a:rPr>
              <a:t>Book-It Projects</a:t>
            </a:r>
            <a:endParaRPr lang="en-US" sz="3600" kern="10" dirty="0">
              <a:ln w="25400">
                <a:solidFill>
                  <a:srgbClr val="CC0000"/>
                </a:solidFill>
                <a:round/>
                <a:headEnd/>
                <a:tailEnd/>
              </a:ln>
              <a:solidFill>
                <a:srgbClr val="FF7979"/>
              </a:solidFill>
              <a:latin typeface="Cheri"/>
            </a:endParaRPr>
          </a:p>
        </p:txBody>
      </p:sp>
      <p:sp>
        <p:nvSpPr>
          <p:cNvPr id="21507" name="Text Box 3"/>
          <p:cNvSpPr txBox="1">
            <a:spLocks noChangeArrowheads="1"/>
          </p:cNvSpPr>
          <p:nvPr/>
        </p:nvSpPr>
        <p:spPr bwMode="auto">
          <a:xfrm>
            <a:off x="762000" y="1676400"/>
            <a:ext cx="7848600" cy="4832092"/>
          </a:xfrm>
          <a:prstGeom prst="rect">
            <a:avLst/>
          </a:prstGeom>
          <a:noFill/>
          <a:ln w="9525">
            <a:noFill/>
            <a:miter lim="800000"/>
            <a:headEnd/>
            <a:tailEnd/>
          </a:ln>
          <a:effectLst/>
        </p:spPr>
        <p:txBody>
          <a:bodyPr>
            <a:spAutoFit/>
          </a:bodyPr>
          <a:lstStyle/>
          <a:p>
            <a:pPr eaLnBrk="0" hangingPunct="0">
              <a:spcBef>
                <a:spcPct val="50000"/>
              </a:spcBef>
            </a:pPr>
            <a:r>
              <a:rPr lang="en-US" sz="2800" dirty="0" smtClean="0">
                <a:latin typeface="Minya Nouvelle" pitchFamily="2" charset="0"/>
              </a:rPr>
              <a:t>Each month the students will be asked to complete a Book-It reading project.</a:t>
            </a:r>
          </a:p>
          <a:p>
            <a:pPr eaLnBrk="0" hangingPunct="0">
              <a:spcBef>
                <a:spcPct val="50000"/>
              </a:spcBef>
              <a:buFont typeface="Arial" pitchFamily="34" charset="0"/>
              <a:buChar char="•"/>
            </a:pPr>
            <a:r>
              <a:rPr lang="en-US" sz="2800" dirty="0" smtClean="0">
                <a:latin typeface="Minya Nouvelle" pitchFamily="2" charset="0"/>
              </a:rPr>
              <a:t>Different genres/thinking routines</a:t>
            </a:r>
          </a:p>
          <a:p>
            <a:pPr eaLnBrk="0" hangingPunct="0">
              <a:spcBef>
                <a:spcPct val="50000"/>
              </a:spcBef>
              <a:buFont typeface="Arial" pitchFamily="34" charset="0"/>
              <a:buChar char="•"/>
            </a:pPr>
            <a:r>
              <a:rPr lang="en-US" sz="2800" dirty="0" smtClean="0">
                <a:latin typeface="Minya Nouvelle" pitchFamily="2" charset="0"/>
              </a:rPr>
              <a:t>Nightly reading</a:t>
            </a:r>
          </a:p>
          <a:p>
            <a:pPr eaLnBrk="0" hangingPunct="0">
              <a:spcBef>
                <a:spcPct val="50000"/>
              </a:spcBef>
              <a:buFont typeface="Arial" pitchFamily="34" charset="0"/>
              <a:buChar char="•"/>
            </a:pPr>
            <a:r>
              <a:rPr lang="en-US" sz="2800" dirty="0" smtClean="0">
                <a:latin typeface="Minya Nouvelle" pitchFamily="2" charset="0"/>
              </a:rPr>
              <a:t>Student led projects</a:t>
            </a:r>
          </a:p>
          <a:p>
            <a:pPr eaLnBrk="0" hangingPunct="0">
              <a:spcBef>
                <a:spcPct val="50000"/>
              </a:spcBef>
              <a:buFont typeface="Arial" pitchFamily="34" charset="0"/>
              <a:buChar char="•"/>
            </a:pPr>
            <a:r>
              <a:rPr lang="en-US" sz="2800" dirty="0" smtClean="0">
                <a:latin typeface="Minya Nouvelle" pitchFamily="2" charset="0"/>
              </a:rPr>
              <a:t>Class presentations</a:t>
            </a:r>
          </a:p>
          <a:p>
            <a:pPr eaLnBrk="0" hangingPunct="0">
              <a:spcBef>
                <a:spcPct val="50000"/>
              </a:spcBef>
              <a:buFont typeface="Arial" pitchFamily="34" charset="0"/>
              <a:buChar char="•"/>
            </a:pPr>
            <a:r>
              <a:rPr lang="en-US" sz="2800" dirty="0" smtClean="0">
                <a:latin typeface="Minya Nouvelle" pitchFamily="2" charset="0"/>
              </a:rPr>
              <a:t>Rewards</a:t>
            </a:r>
          </a:p>
          <a:p>
            <a:pPr eaLnBrk="0" hangingPunct="0">
              <a:spcBef>
                <a:spcPct val="50000"/>
              </a:spcBef>
              <a:buFont typeface="Arial" pitchFamily="34" charset="0"/>
              <a:buChar char="•"/>
            </a:pPr>
            <a:r>
              <a:rPr lang="en-US" sz="2800" dirty="0" smtClean="0">
                <a:latin typeface="Minya Nouvelle" pitchFamily="2" charset="0"/>
              </a:rPr>
              <a:t>Student Led—Talk to us</a:t>
            </a:r>
            <a:endParaRPr lang="en-US" sz="2800" dirty="0">
              <a:latin typeface="Minya Nouvelle" pitchFamily="2" charset="0"/>
            </a:endParaRPr>
          </a:p>
        </p:txBody>
      </p:sp>
      <p:grpSp>
        <p:nvGrpSpPr>
          <p:cNvPr id="21534" name="Group 30"/>
          <p:cNvGrpSpPr>
            <a:grpSpLocks noChangeAspect="1"/>
          </p:cNvGrpSpPr>
          <p:nvPr/>
        </p:nvGrpSpPr>
        <p:grpSpPr bwMode="auto">
          <a:xfrm>
            <a:off x="7440613" y="5030788"/>
            <a:ext cx="1703387" cy="1827212"/>
            <a:chOff x="4687" y="3169"/>
            <a:chExt cx="1073" cy="1151"/>
          </a:xfrm>
        </p:grpSpPr>
        <p:sp>
          <p:nvSpPr>
            <p:cNvPr id="21533" name="AutoShape 29"/>
            <p:cNvSpPr>
              <a:spLocks noChangeAspect="1" noChangeArrowheads="1" noTextEdit="1"/>
            </p:cNvSpPr>
            <p:nvPr/>
          </p:nvSpPr>
          <p:spPr bwMode="auto">
            <a:xfrm>
              <a:off x="4687" y="3169"/>
              <a:ext cx="1073" cy="1151"/>
            </a:xfrm>
            <a:prstGeom prst="rect">
              <a:avLst/>
            </a:prstGeom>
            <a:noFill/>
            <a:ln w="9525">
              <a:noFill/>
              <a:miter lim="800000"/>
              <a:headEnd/>
              <a:tailEnd/>
            </a:ln>
          </p:spPr>
          <p:txBody>
            <a:bodyPr/>
            <a:lstStyle/>
            <a:p>
              <a:endParaRPr lang="en-US"/>
            </a:p>
          </p:txBody>
        </p:sp>
        <p:sp>
          <p:nvSpPr>
            <p:cNvPr id="21535" name="Freeform 31"/>
            <p:cNvSpPr>
              <a:spLocks/>
            </p:cNvSpPr>
            <p:nvPr/>
          </p:nvSpPr>
          <p:spPr bwMode="auto">
            <a:xfrm>
              <a:off x="4688" y="3169"/>
              <a:ext cx="1072" cy="1151"/>
            </a:xfrm>
            <a:custGeom>
              <a:avLst/>
              <a:gdLst/>
              <a:ahLst/>
              <a:cxnLst>
                <a:cxn ang="0">
                  <a:pos x="1" y="2125"/>
                </a:cxn>
                <a:cxn ang="0">
                  <a:pos x="9" y="2163"/>
                </a:cxn>
                <a:cxn ang="0">
                  <a:pos x="24" y="2198"/>
                </a:cxn>
                <a:cxn ang="0">
                  <a:pos x="45" y="2229"/>
                </a:cxn>
                <a:cxn ang="0">
                  <a:pos x="73" y="2257"/>
                </a:cxn>
                <a:cxn ang="0">
                  <a:pos x="104" y="2278"/>
                </a:cxn>
                <a:cxn ang="0">
                  <a:pos x="140" y="2293"/>
                </a:cxn>
                <a:cxn ang="0">
                  <a:pos x="178" y="2301"/>
                </a:cxn>
                <a:cxn ang="0">
                  <a:pos x="1947" y="2302"/>
                </a:cxn>
                <a:cxn ang="0">
                  <a:pos x="1987" y="2299"/>
                </a:cxn>
                <a:cxn ang="0">
                  <a:pos x="2024" y="2286"/>
                </a:cxn>
                <a:cxn ang="0">
                  <a:pos x="2057" y="2269"/>
                </a:cxn>
                <a:cxn ang="0">
                  <a:pos x="2087" y="2244"/>
                </a:cxn>
                <a:cxn ang="0">
                  <a:pos x="2112" y="2214"/>
                </a:cxn>
                <a:cxn ang="0">
                  <a:pos x="2129" y="2181"/>
                </a:cxn>
                <a:cxn ang="0">
                  <a:pos x="2142" y="2144"/>
                </a:cxn>
                <a:cxn ang="0">
                  <a:pos x="2145" y="2104"/>
                </a:cxn>
                <a:cxn ang="0">
                  <a:pos x="2144" y="177"/>
                </a:cxn>
                <a:cxn ang="0">
                  <a:pos x="2136" y="139"/>
                </a:cxn>
                <a:cxn ang="0">
                  <a:pos x="2121" y="104"/>
                </a:cxn>
                <a:cxn ang="0">
                  <a:pos x="2100" y="73"/>
                </a:cxn>
                <a:cxn ang="0">
                  <a:pos x="2072" y="45"/>
                </a:cxn>
                <a:cxn ang="0">
                  <a:pos x="2041" y="24"/>
                </a:cxn>
                <a:cxn ang="0">
                  <a:pos x="2006" y="9"/>
                </a:cxn>
                <a:cxn ang="0">
                  <a:pos x="1968" y="1"/>
                </a:cxn>
                <a:cxn ang="0">
                  <a:pos x="198" y="0"/>
                </a:cxn>
                <a:cxn ang="0">
                  <a:pos x="158" y="3"/>
                </a:cxn>
                <a:cxn ang="0">
                  <a:pos x="121" y="16"/>
                </a:cxn>
                <a:cxn ang="0">
                  <a:pos x="88" y="33"/>
                </a:cxn>
                <a:cxn ang="0">
                  <a:pos x="58" y="58"/>
                </a:cxn>
                <a:cxn ang="0">
                  <a:pos x="34" y="88"/>
                </a:cxn>
                <a:cxn ang="0">
                  <a:pos x="16" y="121"/>
                </a:cxn>
                <a:cxn ang="0">
                  <a:pos x="4" y="158"/>
                </a:cxn>
                <a:cxn ang="0">
                  <a:pos x="0" y="198"/>
                </a:cxn>
              </a:cxnLst>
              <a:rect l="0" t="0" r="r" b="b"/>
              <a:pathLst>
                <a:path w="2145" h="2302">
                  <a:moveTo>
                    <a:pt x="0" y="2104"/>
                  </a:moveTo>
                  <a:lnTo>
                    <a:pt x="1" y="2125"/>
                  </a:lnTo>
                  <a:lnTo>
                    <a:pt x="4" y="2144"/>
                  </a:lnTo>
                  <a:lnTo>
                    <a:pt x="9" y="2163"/>
                  </a:lnTo>
                  <a:lnTo>
                    <a:pt x="16" y="2181"/>
                  </a:lnTo>
                  <a:lnTo>
                    <a:pt x="24" y="2198"/>
                  </a:lnTo>
                  <a:lnTo>
                    <a:pt x="34" y="2214"/>
                  </a:lnTo>
                  <a:lnTo>
                    <a:pt x="45" y="2229"/>
                  </a:lnTo>
                  <a:lnTo>
                    <a:pt x="58" y="2244"/>
                  </a:lnTo>
                  <a:lnTo>
                    <a:pt x="73" y="2257"/>
                  </a:lnTo>
                  <a:lnTo>
                    <a:pt x="88" y="2269"/>
                  </a:lnTo>
                  <a:lnTo>
                    <a:pt x="104" y="2278"/>
                  </a:lnTo>
                  <a:lnTo>
                    <a:pt x="121" y="2286"/>
                  </a:lnTo>
                  <a:lnTo>
                    <a:pt x="140" y="2293"/>
                  </a:lnTo>
                  <a:lnTo>
                    <a:pt x="158" y="2299"/>
                  </a:lnTo>
                  <a:lnTo>
                    <a:pt x="178" y="2301"/>
                  </a:lnTo>
                  <a:lnTo>
                    <a:pt x="198" y="2302"/>
                  </a:lnTo>
                  <a:lnTo>
                    <a:pt x="1947" y="2302"/>
                  </a:lnTo>
                  <a:lnTo>
                    <a:pt x="1968" y="2301"/>
                  </a:lnTo>
                  <a:lnTo>
                    <a:pt x="1987" y="2299"/>
                  </a:lnTo>
                  <a:lnTo>
                    <a:pt x="2006" y="2293"/>
                  </a:lnTo>
                  <a:lnTo>
                    <a:pt x="2024" y="2286"/>
                  </a:lnTo>
                  <a:lnTo>
                    <a:pt x="2041" y="2278"/>
                  </a:lnTo>
                  <a:lnTo>
                    <a:pt x="2057" y="2269"/>
                  </a:lnTo>
                  <a:lnTo>
                    <a:pt x="2072" y="2257"/>
                  </a:lnTo>
                  <a:lnTo>
                    <a:pt x="2087" y="2244"/>
                  </a:lnTo>
                  <a:lnTo>
                    <a:pt x="2100" y="2229"/>
                  </a:lnTo>
                  <a:lnTo>
                    <a:pt x="2112" y="2214"/>
                  </a:lnTo>
                  <a:lnTo>
                    <a:pt x="2121" y="2198"/>
                  </a:lnTo>
                  <a:lnTo>
                    <a:pt x="2129" y="2181"/>
                  </a:lnTo>
                  <a:lnTo>
                    <a:pt x="2136" y="2163"/>
                  </a:lnTo>
                  <a:lnTo>
                    <a:pt x="2142" y="2144"/>
                  </a:lnTo>
                  <a:lnTo>
                    <a:pt x="2144" y="2125"/>
                  </a:lnTo>
                  <a:lnTo>
                    <a:pt x="2145" y="2104"/>
                  </a:lnTo>
                  <a:lnTo>
                    <a:pt x="2145" y="198"/>
                  </a:lnTo>
                  <a:lnTo>
                    <a:pt x="2144" y="177"/>
                  </a:lnTo>
                  <a:lnTo>
                    <a:pt x="2142" y="158"/>
                  </a:lnTo>
                  <a:lnTo>
                    <a:pt x="2136" y="139"/>
                  </a:lnTo>
                  <a:lnTo>
                    <a:pt x="2129" y="121"/>
                  </a:lnTo>
                  <a:lnTo>
                    <a:pt x="2121" y="104"/>
                  </a:lnTo>
                  <a:lnTo>
                    <a:pt x="2112" y="88"/>
                  </a:lnTo>
                  <a:lnTo>
                    <a:pt x="2100" y="73"/>
                  </a:lnTo>
                  <a:lnTo>
                    <a:pt x="2087" y="58"/>
                  </a:lnTo>
                  <a:lnTo>
                    <a:pt x="2072" y="45"/>
                  </a:lnTo>
                  <a:lnTo>
                    <a:pt x="2057" y="33"/>
                  </a:lnTo>
                  <a:lnTo>
                    <a:pt x="2041" y="24"/>
                  </a:lnTo>
                  <a:lnTo>
                    <a:pt x="2024" y="16"/>
                  </a:lnTo>
                  <a:lnTo>
                    <a:pt x="2006" y="9"/>
                  </a:lnTo>
                  <a:lnTo>
                    <a:pt x="1987" y="3"/>
                  </a:lnTo>
                  <a:lnTo>
                    <a:pt x="1968" y="1"/>
                  </a:lnTo>
                  <a:lnTo>
                    <a:pt x="1947" y="0"/>
                  </a:lnTo>
                  <a:lnTo>
                    <a:pt x="198" y="0"/>
                  </a:lnTo>
                  <a:lnTo>
                    <a:pt x="178" y="1"/>
                  </a:lnTo>
                  <a:lnTo>
                    <a:pt x="158" y="3"/>
                  </a:lnTo>
                  <a:lnTo>
                    <a:pt x="140" y="9"/>
                  </a:lnTo>
                  <a:lnTo>
                    <a:pt x="121" y="16"/>
                  </a:lnTo>
                  <a:lnTo>
                    <a:pt x="104" y="24"/>
                  </a:lnTo>
                  <a:lnTo>
                    <a:pt x="88" y="33"/>
                  </a:lnTo>
                  <a:lnTo>
                    <a:pt x="73" y="45"/>
                  </a:lnTo>
                  <a:lnTo>
                    <a:pt x="58" y="58"/>
                  </a:lnTo>
                  <a:lnTo>
                    <a:pt x="45" y="73"/>
                  </a:lnTo>
                  <a:lnTo>
                    <a:pt x="34" y="88"/>
                  </a:lnTo>
                  <a:lnTo>
                    <a:pt x="24" y="104"/>
                  </a:lnTo>
                  <a:lnTo>
                    <a:pt x="16" y="121"/>
                  </a:lnTo>
                  <a:lnTo>
                    <a:pt x="9" y="139"/>
                  </a:lnTo>
                  <a:lnTo>
                    <a:pt x="4" y="158"/>
                  </a:lnTo>
                  <a:lnTo>
                    <a:pt x="1" y="177"/>
                  </a:lnTo>
                  <a:lnTo>
                    <a:pt x="0" y="198"/>
                  </a:lnTo>
                  <a:lnTo>
                    <a:pt x="0" y="2104"/>
                  </a:lnTo>
                  <a:close/>
                </a:path>
              </a:pathLst>
            </a:custGeom>
            <a:noFill/>
            <a:ln w="9525">
              <a:noFill/>
              <a:round/>
              <a:headEnd/>
              <a:tailEnd/>
            </a:ln>
          </p:spPr>
          <p:txBody>
            <a:bodyPr/>
            <a:lstStyle/>
            <a:p>
              <a:endParaRPr lang="en-US"/>
            </a:p>
          </p:txBody>
        </p:sp>
        <p:sp>
          <p:nvSpPr>
            <p:cNvPr id="21536" name="Rectangle 32"/>
            <p:cNvSpPr>
              <a:spLocks noChangeArrowheads="1"/>
            </p:cNvSpPr>
            <p:nvPr/>
          </p:nvSpPr>
          <p:spPr bwMode="auto">
            <a:xfrm>
              <a:off x="4688" y="3280"/>
              <a:ext cx="961" cy="883"/>
            </a:xfrm>
            <a:prstGeom prst="rect">
              <a:avLst/>
            </a:prstGeom>
            <a:solidFill>
              <a:srgbClr val="000000"/>
            </a:solidFill>
            <a:ln w="9525">
              <a:noFill/>
              <a:miter lim="800000"/>
              <a:headEnd/>
              <a:tailEnd/>
            </a:ln>
          </p:spPr>
          <p:txBody>
            <a:bodyPr/>
            <a:lstStyle/>
            <a:p>
              <a:endParaRPr lang="en-US"/>
            </a:p>
          </p:txBody>
        </p:sp>
        <p:sp>
          <p:nvSpPr>
            <p:cNvPr id="21537" name="Rectangle 33"/>
            <p:cNvSpPr>
              <a:spLocks noChangeArrowheads="1"/>
            </p:cNvSpPr>
            <p:nvPr/>
          </p:nvSpPr>
          <p:spPr bwMode="auto">
            <a:xfrm>
              <a:off x="4687" y="3299"/>
              <a:ext cx="938" cy="845"/>
            </a:xfrm>
            <a:prstGeom prst="rect">
              <a:avLst/>
            </a:prstGeom>
            <a:solidFill>
              <a:srgbClr val="77E070"/>
            </a:solidFill>
            <a:ln w="9525">
              <a:noFill/>
              <a:miter lim="800000"/>
              <a:headEnd/>
              <a:tailEnd/>
            </a:ln>
          </p:spPr>
          <p:txBody>
            <a:bodyPr/>
            <a:lstStyle/>
            <a:p>
              <a:endParaRPr lang="en-US"/>
            </a:p>
          </p:txBody>
        </p:sp>
        <p:sp>
          <p:nvSpPr>
            <p:cNvPr id="21538" name="Rectangle 34"/>
            <p:cNvSpPr>
              <a:spLocks noChangeArrowheads="1"/>
            </p:cNvSpPr>
            <p:nvPr/>
          </p:nvSpPr>
          <p:spPr bwMode="auto">
            <a:xfrm>
              <a:off x="4688" y="4157"/>
              <a:ext cx="931" cy="64"/>
            </a:xfrm>
            <a:prstGeom prst="rect">
              <a:avLst/>
            </a:prstGeom>
            <a:solidFill>
              <a:srgbClr val="000000"/>
            </a:solidFill>
            <a:ln w="9525">
              <a:noFill/>
              <a:miter lim="800000"/>
              <a:headEnd/>
              <a:tailEnd/>
            </a:ln>
          </p:spPr>
          <p:txBody>
            <a:bodyPr/>
            <a:lstStyle/>
            <a:p>
              <a:endParaRPr lang="en-US"/>
            </a:p>
          </p:txBody>
        </p:sp>
        <p:sp>
          <p:nvSpPr>
            <p:cNvPr id="21539" name="Rectangle 35"/>
            <p:cNvSpPr>
              <a:spLocks noChangeArrowheads="1"/>
            </p:cNvSpPr>
            <p:nvPr/>
          </p:nvSpPr>
          <p:spPr bwMode="auto">
            <a:xfrm>
              <a:off x="5335" y="3334"/>
              <a:ext cx="248" cy="749"/>
            </a:xfrm>
            <a:prstGeom prst="rect">
              <a:avLst/>
            </a:prstGeom>
            <a:solidFill>
              <a:srgbClr val="000000"/>
            </a:solidFill>
            <a:ln w="9525">
              <a:noFill/>
              <a:miter lim="800000"/>
              <a:headEnd/>
              <a:tailEnd/>
            </a:ln>
          </p:spPr>
          <p:txBody>
            <a:bodyPr/>
            <a:lstStyle/>
            <a:p>
              <a:endParaRPr lang="en-US"/>
            </a:p>
          </p:txBody>
        </p:sp>
        <p:sp>
          <p:nvSpPr>
            <p:cNvPr id="21540" name="Rectangle 36"/>
            <p:cNvSpPr>
              <a:spLocks noChangeArrowheads="1"/>
            </p:cNvSpPr>
            <p:nvPr/>
          </p:nvSpPr>
          <p:spPr bwMode="auto">
            <a:xfrm>
              <a:off x="5350" y="3350"/>
              <a:ext cx="218" cy="717"/>
            </a:xfrm>
            <a:prstGeom prst="rect">
              <a:avLst/>
            </a:prstGeom>
            <a:solidFill>
              <a:srgbClr val="77E070"/>
            </a:solidFill>
            <a:ln w="9525">
              <a:noFill/>
              <a:miter lim="800000"/>
              <a:headEnd/>
              <a:tailEnd/>
            </a:ln>
          </p:spPr>
          <p:txBody>
            <a:bodyPr/>
            <a:lstStyle/>
            <a:p>
              <a:endParaRPr lang="en-US"/>
            </a:p>
          </p:txBody>
        </p:sp>
        <p:sp>
          <p:nvSpPr>
            <p:cNvPr id="21541" name="Freeform 37"/>
            <p:cNvSpPr>
              <a:spLocks/>
            </p:cNvSpPr>
            <p:nvPr/>
          </p:nvSpPr>
          <p:spPr bwMode="auto">
            <a:xfrm>
              <a:off x="5413" y="3416"/>
              <a:ext cx="99" cy="7"/>
            </a:xfrm>
            <a:custGeom>
              <a:avLst/>
              <a:gdLst/>
              <a:ahLst/>
              <a:cxnLst>
                <a:cxn ang="0">
                  <a:pos x="0" y="7"/>
                </a:cxn>
                <a:cxn ang="0">
                  <a:pos x="0" y="9"/>
                </a:cxn>
                <a:cxn ang="0">
                  <a:pos x="3" y="12"/>
                </a:cxn>
                <a:cxn ang="0">
                  <a:pos x="4" y="13"/>
                </a:cxn>
                <a:cxn ang="0">
                  <a:pos x="7" y="14"/>
                </a:cxn>
                <a:cxn ang="0">
                  <a:pos x="190" y="14"/>
                </a:cxn>
                <a:cxn ang="0">
                  <a:pos x="194" y="13"/>
                </a:cxn>
                <a:cxn ang="0">
                  <a:pos x="196" y="12"/>
                </a:cxn>
                <a:cxn ang="0">
                  <a:pos x="197" y="9"/>
                </a:cxn>
                <a:cxn ang="0">
                  <a:pos x="199" y="7"/>
                </a:cxn>
                <a:cxn ang="0">
                  <a:pos x="199" y="7"/>
                </a:cxn>
                <a:cxn ang="0">
                  <a:pos x="197" y="5"/>
                </a:cxn>
                <a:cxn ang="0">
                  <a:pos x="196" y="2"/>
                </a:cxn>
                <a:cxn ang="0">
                  <a:pos x="194" y="1"/>
                </a:cxn>
                <a:cxn ang="0">
                  <a:pos x="190" y="0"/>
                </a:cxn>
                <a:cxn ang="0">
                  <a:pos x="7" y="0"/>
                </a:cxn>
                <a:cxn ang="0">
                  <a:pos x="4" y="1"/>
                </a:cxn>
                <a:cxn ang="0">
                  <a:pos x="3" y="2"/>
                </a:cxn>
                <a:cxn ang="0">
                  <a:pos x="0" y="5"/>
                </a:cxn>
                <a:cxn ang="0">
                  <a:pos x="0" y="7"/>
                </a:cxn>
                <a:cxn ang="0">
                  <a:pos x="0" y="7"/>
                </a:cxn>
              </a:cxnLst>
              <a:rect l="0" t="0" r="r" b="b"/>
              <a:pathLst>
                <a:path w="199" h="14">
                  <a:moveTo>
                    <a:pt x="0" y="7"/>
                  </a:moveTo>
                  <a:lnTo>
                    <a:pt x="0" y="9"/>
                  </a:lnTo>
                  <a:lnTo>
                    <a:pt x="3" y="12"/>
                  </a:lnTo>
                  <a:lnTo>
                    <a:pt x="4" y="13"/>
                  </a:lnTo>
                  <a:lnTo>
                    <a:pt x="7" y="14"/>
                  </a:lnTo>
                  <a:lnTo>
                    <a:pt x="190" y="14"/>
                  </a:lnTo>
                  <a:lnTo>
                    <a:pt x="194" y="13"/>
                  </a:lnTo>
                  <a:lnTo>
                    <a:pt x="196" y="12"/>
                  </a:lnTo>
                  <a:lnTo>
                    <a:pt x="197" y="9"/>
                  </a:lnTo>
                  <a:lnTo>
                    <a:pt x="199" y="7"/>
                  </a:lnTo>
                  <a:lnTo>
                    <a:pt x="199" y="7"/>
                  </a:lnTo>
                  <a:lnTo>
                    <a:pt x="197" y="5"/>
                  </a:lnTo>
                  <a:lnTo>
                    <a:pt x="196" y="2"/>
                  </a:lnTo>
                  <a:lnTo>
                    <a:pt x="194" y="1"/>
                  </a:lnTo>
                  <a:lnTo>
                    <a:pt x="190" y="0"/>
                  </a:lnTo>
                  <a:lnTo>
                    <a:pt x="7" y="0"/>
                  </a:lnTo>
                  <a:lnTo>
                    <a:pt x="4" y="1"/>
                  </a:lnTo>
                  <a:lnTo>
                    <a:pt x="3" y="2"/>
                  </a:lnTo>
                  <a:lnTo>
                    <a:pt x="0" y="5"/>
                  </a:lnTo>
                  <a:lnTo>
                    <a:pt x="0" y="7"/>
                  </a:lnTo>
                  <a:lnTo>
                    <a:pt x="0" y="7"/>
                  </a:lnTo>
                  <a:close/>
                </a:path>
              </a:pathLst>
            </a:custGeom>
            <a:solidFill>
              <a:srgbClr val="000000"/>
            </a:solidFill>
            <a:ln w="9525">
              <a:noFill/>
              <a:round/>
              <a:headEnd/>
              <a:tailEnd/>
            </a:ln>
          </p:spPr>
          <p:txBody>
            <a:bodyPr/>
            <a:lstStyle/>
            <a:p>
              <a:endParaRPr lang="en-US"/>
            </a:p>
          </p:txBody>
        </p:sp>
        <p:sp>
          <p:nvSpPr>
            <p:cNvPr id="21542" name="Freeform 38"/>
            <p:cNvSpPr>
              <a:spLocks/>
            </p:cNvSpPr>
            <p:nvPr/>
          </p:nvSpPr>
          <p:spPr bwMode="auto">
            <a:xfrm>
              <a:off x="5413" y="3439"/>
              <a:ext cx="99" cy="7"/>
            </a:xfrm>
            <a:custGeom>
              <a:avLst/>
              <a:gdLst/>
              <a:ahLst/>
              <a:cxnLst>
                <a:cxn ang="0">
                  <a:pos x="0" y="7"/>
                </a:cxn>
                <a:cxn ang="0">
                  <a:pos x="0" y="9"/>
                </a:cxn>
                <a:cxn ang="0">
                  <a:pos x="3" y="12"/>
                </a:cxn>
                <a:cxn ang="0">
                  <a:pos x="4" y="13"/>
                </a:cxn>
                <a:cxn ang="0">
                  <a:pos x="7" y="14"/>
                </a:cxn>
                <a:cxn ang="0">
                  <a:pos x="190" y="14"/>
                </a:cxn>
                <a:cxn ang="0">
                  <a:pos x="194" y="13"/>
                </a:cxn>
                <a:cxn ang="0">
                  <a:pos x="196" y="12"/>
                </a:cxn>
                <a:cxn ang="0">
                  <a:pos x="197" y="9"/>
                </a:cxn>
                <a:cxn ang="0">
                  <a:pos x="199" y="7"/>
                </a:cxn>
                <a:cxn ang="0">
                  <a:pos x="199" y="7"/>
                </a:cxn>
                <a:cxn ang="0">
                  <a:pos x="197" y="5"/>
                </a:cxn>
                <a:cxn ang="0">
                  <a:pos x="196" y="2"/>
                </a:cxn>
                <a:cxn ang="0">
                  <a:pos x="194" y="1"/>
                </a:cxn>
                <a:cxn ang="0">
                  <a:pos x="190" y="0"/>
                </a:cxn>
                <a:cxn ang="0">
                  <a:pos x="7" y="0"/>
                </a:cxn>
                <a:cxn ang="0">
                  <a:pos x="4" y="1"/>
                </a:cxn>
                <a:cxn ang="0">
                  <a:pos x="3" y="2"/>
                </a:cxn>
                <a:cxn ang="0">
                  <a:pos x="0" y="5"/>
                </a:cxn>
                <a:cxn ang="0">
                  <a:pos x="0" y="7"/>
                </a:cxn>
                <a:cxn ang="0">
                  <a:pos x="0" y="7"/>
                </a:cxn>
              </a:cxnLst>
              <a:rect l="0" t="0" r="r" b="b"/>
              <a:pathLst>
                <a:path w="199" h="14">
                  <a:moveTo>
                    <a:pt x="0" y="7"/>
                  </a:moveTo>
                  <a:lnTo>
                    <a:pt x="0" y="9"/>
                  </a:lnTo>
                  <a:lnTo>
                    <a:pt x="3" y="12"/>
                  </a:lnTo>
                  <a:lnTo>
                    <a:pt x="4" y="13"/>
                  </a:lnTo>
                  <a:lnTo>
                    <a:pt x="7" y="14"/>
                  </a:lnTo>
                  <a:lnTo>
                    <a:pt x="190" y="14"/>
                  </a:lnTo>
                  <a:lnTo>
                    <a:pt x="194" y="13"/>
                  </a:lnTo>
                  <a:lnTo>
                    <a:pt x="196" y="12"/>
                  </a:lnTo>
                  <a:lnTo>
                    <a:pt x="197" y="9"/>
                  </a:lnTo>
                  <a:lnTo>
                    <a:pt x="199" y="7"/>
                  </a:lnTo>
                  <a:lnTo>
                    <a:pt x="199" y="7"/>
                  </a:lnTo>
                  <a:lnTo>
                    <a:pt x="197" y="5"/>
                  </a:lnTo>
                  <a:lnTo>
                    <a:pt x="196" y="2"/>
                  </a:lnTo>
                  <a:lnTo>
                    <a:pt x="194" y="1"/>
                  </a:lnTo>
                  <a:lnTo>
                    <a:pt x="190" y="0"/>
                  </a:lnTo>
                  <a:lnTo>
                    <a:pt x="7" y="0"/>
                  </a:lnTo>
                  <a:lnTo>
                    <a:pt x="4" y="1"/>
                  </a:lnTo>
                  <a:lnTo>
                    <a:pt x="3" y="2"/>
                  </a:lnTo>
                  <a:lnTo>
                    <a:pt x="0" y="5"/>
                  </a:lnTo>
                  <a:lnTo>
                    <a:pt x="0" y="7"/>
                  </a:lnTo>
                  <a:lnTo>
                    <a:pt x="0" y="7"/>
                  </a:lnTo>
                  <a:close/>
                </a:path>
              </a:pathLst>
            </a:custGeom>
            <a:solidFill>
              <a:srgbClr val="000000"/>
            </a:solidFill>
            <a:ln w="9525">
              <a:noFill/>
              <a:round/>
              <a:headEnd/>
              <a:tailEnd/>
            </a:ln>
          </p:spPr>
          <p:txBody>
            <a:bodyPr/>
            <a:lstStyle/>
            <a:p>
              <a:endParaRPr lang="en-US"/>
            </a:p>
          </p:txBody>
        </p:sp>
        <p:sp>
          <p:nvSpPr>
            <p:cNvPr id="21543" name="Freeform 39"/>
            <p:cNvSpPr>
              <a:spLocks/>
            </p:cNvSpPr>
            <p:nvPr/>
          </p:nvSpPr>
          <p:spPr bwMode="auto">
            <a:xfrm>
              <a:off x="5413" y="3462"/>
              <a:ext cx="99" cy="7"/>
            </a:xfrm>
            <a:custGeom>
              <a:avLst/>
              <a:gdLst/>
              <a:ahLst/>
              <a:cxnLst>
                <a:cxn ang="0">
                  <a:pos x="0" y="7"/>
                </a:cxn>
                <a:cxn ang="0">
                  <a:pos x="0" y="11"/>
                </a:cxn>
                <a:cxn ang="0">
                  <a:pos x="3" y="12"/>
                </a:cxn>
                <a:cxn ang="0">
                  <a:pos x="4" y="14"/>
                </a:cxn>
                <a:cxn ang="0">
                  <a:pos x="7" y="14"/>
                </a:cxn>
                <a:cxn ang="0">
                  <a:pos x="190" y="14"/>
                </a:cxn>
                <a:cxn ang="0">
                  <a:pos x="194" y="14"/>
                </a:cxn>
                <a:cxn ang="0">
                  <a:pos x="196" y="12"/>
                </a:cxn>
                <a:cxn ang="0">
                  <a:pos x="197" y="11"/>
                </a:cxn>
                <a:cxn ang="0">
                  <a:pos x="199" y="7"/>
                </a:cxn>
                <a:cxn ang="0">
                  <a:pos x="199" y="7"/>
                </a:cxn>
                <a:cxn ang="0">
                  <a:pos x="197" y="5"/>
                </a:cxn>
                <a:cxn ang="0">
                  <a:pos x="196" y="2"/>
                </a:cxn>
                <a:cxn ang="0">
                  <a:pos x="194" y="1"/>
                </a:cxn>
                <a:cxn ang="0">
                  <a:pos x="190" y="0"/>
                </a:cxn>
                <a:cxn ang="0">
                  <a:pos x="7" y="0"/>
                </a:cxn>
                <a:cxn ang="0">
                  <a:pos x="4" y="1"/>
                </a:cxn>
                <a:cxn ang="0">
                  <a:pos x="3" y="2"/>
                </a:cxn>
                <a:cxn ang="0">
                  <a:pos x="0" y="5"/>
                </a:cxn>
                <a:cxn ang="0">
                  <a:pos x="0" y="7"/>
                </a:cxn>
                <a:cxn ang="0">
                  <a:pos x="0" y="7"/>
                </a:cxn>
              </a:cxnLst>
              <a:rect l="0" t="0" r="r" b="b"/>
              <a:pathLst>
                <a:path w="199" h="14">
                  <a:moveTo>
                    <a:pt x="0" y="7"/>
                  </a:moveTo>
                  <a:lnTo>
                    <a:pt x="0" y="11"/>
                  </a:lnTo>
                  <a:lnTo>
                    <a:pt x="3" y="12"/>
                  </a:lnTo>
                  <a:lnTo>
                    <a:pt x="4" y="14"/>
                  </a:lnTo>
                  <a:lnTo>
                    <a:pt x="7" y="14"/>
                  </a:lnTo>
                  <a:lnTo>
                    <a:pt x="190" y="14"/>
                  </a:lnTo>
                  <a:lnTo>
                    <a:pt x="194" y="14"/>
                  </a:lnTo>
                  <a:lnTo>
                    <a:pt x="196" y="12"/>
                  </a:lnTo>
                  <a:lnTo>
                    <a:pt x="197" y="11"/>
                  </a:lnTo>
                  <a:lnTo>
                    <a:pt x="199" y="7"/>
                  </a:lnTo>
                  <a:lnTo>
                    <a:pt x="199" y="7"/>
                  </a:lnTo>
                  <a:lnTo>
                    <a:pt x="197" y="5"/>
                  </a:lnTo>
                  <a:lnTo>
                    <a:pt x="196" y="2"/>
                  </a:lnTo>
                  <a:lnTo>
                    <a:pt x="194" y="1"/>
                  </a:lnTo>
                  <a:lnTo>
                    <a:pt x="190" y="0"/>
                  </a:lnTo>
                  <a:lnTo>
                    <a:pt x="7" y="0"/>
                  </a:lnTo>
                  <a:lnTo>
                    <a:pt x="4" y="1"/>
                  </a:lnTo>
                  <a:lnTo>
                    <a:pt x="3" y="2"/>
                  </a:lnTo>
                  <a:lnTo>
                    <a:pt x="0" y="5"/>
                  </a:lnTo>
                  <a:lnTo>
                    <a:pt x="0" y="7"/>
                  </a:lnTo>
                  <a:lnTo>
                    <a:pt x="0" y="7"/>
                  </a:lnTo>
                  <a:close/>
                </a:path>
              </a:pathLst>
            </a:custGeom>
            <a:solidFill>
              <a:srgbClr val="000000"/>
            </a:solidFill>
            <a:ln w="9525">
              <a:noFill/>
              <a:round/>
              <a:headEnd/>
              <a:tailEnd/>
            </a:ln>
          </p:spPr>
          <p:txBody>
            <a:bodyPr/>
            <a:lstStyle/>
            <a:p>
              <a:endParaRPr lang="en-US"/>
            </a:p>
          </p:txBody>
        </p:sp>
        <p:sp>
          <p:nvSpPr>
            <p:cNvPr id="21544" name="Freeform 40"/>
            <p:cNvSpPr>
              <a:spLocks/>
            </p:cNvSpPr>
            <p:nvPr/>
          </p:nvSpPr>
          <p:spPr bwMode="auto">
            <a:xfrm>
              <a:off x="5413" y="3486"/>
              <a:ext cx="99" cy="6"/>
            </a:xfrm>
            <a:custGeom>
              <a:avLst/>
              <a:gdLst/>
              <a:ahLst/>
              <a:cxnLst>
                <a:cxn ang="0">
                  <a:pos x="0" y="6"/>
                </a:cxn>
                <a:cxn ang="0">
                  <a:pos x="0" y="10"/>
                </a:cxn>
                <a:cxn ang="0">
                  <a:pos x="3" y="11"/>
                </a:cxn>
                <a:cxn ang="0">
                  <a:pos x="4" y="13"/>
                </a:cxn>
                <a:cxn ang="0">
                  <a:pos x="7" y="13"/>
                </a:cxn>
                <a:cxn ang="0">
                  <a:pos x="190" y="13"/>
                </a:cxn>
                <a:cxn ang="0">
                  <a:pos x="194" y="13"/>
                </a:cxn>
                <a:cxn ang="0">
                  <a:pos x="196" y="11"/>
                </a:cxn>
                <a:cxn ang="0">
                  <a:pos x="197" y="10"/>
                </a:cxn>
                <a:cxn ang="0">
                  <a:pos x="199" y="6"/>
                </a:cxn>
                <a:cxn ang="0">
                  <a:pos x="199" y="6"/>
                </a:cxn>
                <a:cxn ang="0">
                  <a:pos x="197" y="4"/>
                </a:cxn>
                <a:cxn ang="0">
                  <a:pos x="196" y="2"/>
                </a:cxn>
                <a:cxn ang="0">
                  <a:pos x="194" y="0"/>
                </a:cxn>
                <a:cxn ang="0">
                  <a:pos x="190" y="0"/>
                </a:cxn>
                <a:cxn ang="0">
                  <a:pos x="7" y="0"/>
                </a:cxn>
                <a:cxn ang="0">
                  <a:pos x="4" y="0"/>
                </a:cxn>
                <a:cxn ang="0">
                  <a:pos x="3" y="2"/>
                </a:cxn>
                <a:cxn ang="0">
                  <a:pos x="0" y="4"/>
                </a:cxn>
                <a:cxn ang="0">
                  <a:pos x="0" y="6"/>
                </a:cxn>
                <a:cxn ang="0">
                  <a:pos x="0" y="6"/>
                </a:cxn>
              </a:cxnLst>
              <a:rect l="0" t="0" r="r" b="b"/>
              <a:pathLst>
                <a:path w="199" h="13">
                  <a:moveTo>
                    <a:pt x="0" y="6"/>
                  </a:moveTo>
                  <a:lnTo>
                    <a:pt x="0" y="10"/>
                  </a:lnTo>
                  <a:lnTo>
                    <a:pt x="3" y="11"/>
                  </a:lnTo>
                  <a:lnTo>
                    <a:pt x="4" y="13"/>
                  </a:lnTo>
                  <a:lnTo>
                    <a:pt x="7" y="13"/>
                  </a:lnTo>
                  <a:lnTo>
                    <a:pt x="190" y="13"/>
                  </a:lnTo>
                  <a:lnTo>
                    <a:pt x="194" y="13"/>
                  </a:lnTo>
                  <a:lnTo>
                    <a:pt x="196" y="11"/>
                  </a:lnTo>
                  <a:lnTo>
                    <a:pt x="197" y="10"/>
                  </a:lnTo>
                  <a:lnTo>
                    <a:pt x="199" y="6"/>
                  </a:lnTo>
                  <a:lnTo>
                    <a:pt x="199" y="6"/>
                  </a:lnTo>
                  <a:lnTo>
                    <a:pt x="197" y="4"/>
                  </a:lnTo>
                  <a:lnTo>
                    <a:pt x="196" y="2"/>
                  </a:lnTo>
                  <a:lnTo>
                    <a:pt x="194" y="0"/>
                  </a:lnTo>
                  <a:lnTo>
                    <a:pt x="190" y="0"/>
                  </a:lnTo>
                  <a:lnTo>
                    <a:pt x="7" y="0"/>
                  </a:lnTo>
                  <a:lnTo>
                    <a:pt x="4" y="0"/>
                  </a:lnTo>
                  <a:lnTo>
                    <a:pt x="3" y="2"/>
                  </a:lnTo>
                  <a:lnTo>
                    <a:pt x="0" y="4"/>
                  </a:lnTo>
                  <a:lnTo>
                    <a:pt x="0" y="6"/>
                  </a:lnTo>
                  <a:lnTo>
                    <a:pt x="0" y="6"/>
                  </a:lnTo>
                  <a:close/>
                </a:path>
              </a:pathLst>
            </a:custGeom>
            <a:solidFill>
              <a:srgbClr val="000000"/>
            </a:solidFill>
            <a:ln w="9525">
              <a:noFill/>
              <a:round/>
              <a:headEnd/>
              <a:tailEnd/>
            </a:ln>
          </p:spPr>
          <p:txBody>
            <a:bodyPr/>
            <a:lstStyle/>
            <a:p>
              <a:endParaRPr lang="en-US"/>
            </a:p>
          </p:txBody>
        </p:sp>
        <p:sp>
          <p:nvSpPr>
            <p:cNvPr id="21545" name="Freeform 41"/>
            <p:cNvSpPr>
              <a:spLocks/>
            </p:cNvSpPr>
            <p:nvPr/>
          </p:nvSpPr>
          <p:spPr bwMode="auto">
            <a:xfrm>
              <a:off x="5413" y="3924"/>
              <a:ext cx="99" cy="7"/>
            </a:xfrm>
            <a:custGeom>
              <a:avLst/>
              <a:gdLst/>
              <a:ahLst/>
              <a:cxnLst>
                <a:cxn ang="0">
                  <a:pos x="0" y="7"/>
                </a:cxn>
                <a:cxn ang="0">
                  <a:pos x="0" y="9"/>
                </a:cxn>
                <a:cxn ang="0">
                  <a:pos x="3" y="11"/>
                </a:cxn>
                <a:cxn ang="0">
                  <a:pos x="4" y="13"/>
                </a:cxn>
                <a:cxn ang="0">
                  <a:pos x="7" y="14"/>
                </a:cxn>
                <a:cxn ang="0">
                  <a:pos x="190" y="14"/>
                </a:cxn>
                <a:cxn ang="0">
                  <a:pos x="194" y="13"/>
                </a:cxn>
                <a:cxn ang="0">
                  <a:pos x="196" y="11"/>
                </a:cxn>
                <a:cxn ang="0">
                  <a:pos x="197" y="9"/>
                </a:cxn>
                <a:cxn ang="0">
                  <a:pos x="199" y="7"/>
                </a:cxn>
                <a:cxn ang="0">
                  <a:pos x="199" y="7"/>
                </a:cxn>
                <a:cxn ang="0">
                  <a:pos x="197" y="4"/>
                </a:cxn>
                <a:cxn ang="0">
                  <a:pos x="196" y="2"/>
                </a:cxn>
                <a:cxn ang="0">
                  <a:pos x="194" y="1"/>
                </a:cxn>
                <a:cxn ang="0">
                  <a:pos x="190" y="0"/>
                </a:cxn>
                <a:cxn ang="0">
                  <a:pos x="7" y="0"/>
                </a:cxn>
                <a:cxn ang="0">
                  <a:pos x="4" y="1"/>
                </a:cxn>
                <a:cxn ang="0">
                  <a:pos x="3" y="2"/>
                </a:cxn>
                <a:cxn ang="0">
                  <a:pos x="0" y="4"/>
                </a:cxn>
                <a:cxn ang="0">
                  <a:pos x="0" y="7"/>
                </a:cxn>
                <a:cxn ang="0">
                  <a:pos x="0" y="7"/>
                </a:cxn>
              </a:cxnLst>
              <a:rect l="0" t="0" r="r" b="b"/>
              <a:pathLst>
                <a:path w="199" h="14">
                  <a:moveTo>
                    <a:pt x="0" y="7"/>
                  </a:moveTo>
                  <a:lnTo>
                    <a:pt x="0" y="9"/>
                  </a:lnTo>
                  <a:lnTo>
                    <a:pt x="3" y="11"/>
                  </a:lnTo>
                  <a:lnTo>
                    <a:pt x="4" y="13"/>
                  </a:lnTo>
                  <a:lnTo>
                    <a:pt x="7" y="14"/>
                  </a:lnTo>
                  <a:lnTo>
                    <a:pt x="190" y="14"/>
                  </a:lnTo>
                  <a:lnTo>
                    <a:pt x="194" y="13"/>
                  </a:lnTo>
                  <a:lnTo>
                    <a:pt x="196" y="11"/>
                  </a:lnTo>
                  <a:lnTo>
                    <a:pt x="197" y="9"/>
                  </a:lnTo>
                  <a:lnTo>
                    <a:pt x="199" y="7"/>
                  </a:lnTo>
                  <a:lnTo>
                    <a:pt x="199" y="7"/>
                  </a:lnTo>
                  <a:lnTo>
                    <a:pt x="197" y="4"/>
                  </a:lnTo>
                  <a:lnTo>
                    <a:pt x="196" y="2"/>
                  </a:lnTo>
                  <a:lnTo>
                    <a:pt x="194" y="1"/>
                  </a:lnTo>
                  <a:lnTo>
                    <a:pt x="190" y="0"/>
                  </a:lnTo>
                  <a:lnTo>
                    <a:pt x="7" y="0"/>
                  </a:lnTo>
                  <a:lnTo>
                    <a:pt x="4" y="1"/>
                  </a:lnTo>
                  <a:lnTo>
                    <a:pt x="3" y="2"/>
                  </a:lnTo>
                  <a:lnTo>
                    <a:pt x="0" y="4"/>
                  </a:lnTo>
                  <a:lnTo>
                    <a:pt x="0" y="7"/>
                  </a:lnTo>
                  <a:lnTo>
                    <a:pt x="0" y="7"/>
                  </a:lnTo>
                  <a:close/>
                </a:path>
              </a:pathLst>
            </a:custGeom>
            <a:solidFill>
              <a:srgbClr val="000000"/>
            </a:solidFill>
            <a:ln w="9525">
              <a:noFill/>
              <a:round/>
              <a:headEnd/>
              <a:tailEnd/>
            </a:ln>
          </p:spPr>
          <p:txBody>
            <a:bodyPr/>
            <a:lstStyle/>
            <a:p>
              <a:endParaRPr lang="en-US"/>
            </a:p>
          </p:txBody>
        </p:sp>
        <p:sp>
          <p:nvSpPr>
            <p:cNvPr id="21546" name="Freeform 42"/>
            <p:cNvSpPr>
              <a:spLocks/>
            </p:cNvSpPr>
            <p:nvPr/>
          </p:nvSpPr>
          <p:spPr bwMode="auto">
            <a:xfrm>
              <a:off x="5413" y="3947"/>
              <a:ext cx="99" cy="7"/>
            </a:xfrm>
            <a:custGeom>
              <a:avLst/>
              <a:gdLst/>
              <a:ahLst/>
              <a:cxnLst>
                <a:cxn ang="0">
                  <a:pos x="0" y="7"/>
                </a:cxn>
                <a:cxn ang="0">
                  <a:pos x="0" y="9"/>
                </a:cxn>
                <a:cxn ang="0">
                  <a:pos x="3" y="11"/>
                </a:cxn>
                <a:cxn ang="0">
                  <a:pos x="4" y="13"/>
                </a:cxn>
                <a:cxn ang="0">
                  <a:pos x="7" y="14"/>
                </a:cxn>
                <a:cxn ang="0">
                  <a:pos x="190" y="14"/>
                </a:cxn>
                <a:cxn ang="0">
                  <a:pos x="194" y="13"/>
                </a:cxn>
                <a:cxn ang="0">
                  <a:pos x="196" y="11"/>
                </a:cxn>
                <a:cxn ang="0">
                  <a:pos x="197" y="9"/>
                </a:cxn>
                <a:cxn ang="0">
                  <a:pos x="199" y="7"/>
                </a:cxn>
                <a:cxn ang="0">
                  <a:pos x="199" y="7"/>
                </a:cxn>
                <a:cxn ang="0">
                  <a:pos x="197" y="5"/>
                </a:cxn>
                <a:cxn ang="0">
                  <a:pos x="196" y="2"/>
                </a:cxn>
                <a:cxn ang="0">
                  <a:pos x="194" y="1"/>
                </a:cxn>
                <a:cxn ang="0">
                  <a:pos x="190" y="0"/>
                </a:cxn>
                <a:cxn ang="0">
                  <a:pos x="7" y="0"/>
                </a:cxn>
                <a:cxn ang="0">
                  <a:pos x="4" y="1"/>
                </a:cxn>
                <a:cxn ang="0">
                  <a:pos x="3" y="2"/>
                </a:cxn>
                <a:cxn ang="0">
                  <a:pos x="0" y="5"/>
                </a:cxn>
                <a:cxn ang="0">
                  <a:pos x="0" y="7"/>
                </a:cxn>
                <a:cxn ang="0">
                  <a:pos x="0" y="7"/>
                </a:cxn>
              </a:cxnLst>
              <a:rect l="0" t="0" r="r" b="b"/>
              <a:pathLst>
                <a:path w="199" h="14">
                  <a:moveTo>
                    <a:pt x="0" y="7"/>
                  </a:moveTo>
                  <a:lnTo>
                    <a:pt x="0" y="9"/>
                  </a:lnTo>
                  <a:lnTo>
                    <a:pt x="3" y="11"/>
                  </a:lnTo>
                  <a:lnTo>
                    <a:pt x="4" y="13"/>
                  </a:lnTo>
                  <a:lnTo>
                    <a:pt x="7" y="14"/>
                  </a:lnTo>
                  <a:lnTo>
                    <a:pt x="190" y="14"/>
                  </a:lnTo>
                  <a:lnTo>
                    <a:pt x="194" y="13"/>
                  </a:lnTo>
                  <a:lnTo>
                    <a:pt x="196" y="11"/>
                  </a:lnTo>
                  <a:lnTo>
                    <a:pt x="197" y="9"/>
                  </a:lnTo>
                  <a:lnTo>
                    <a:pt x="199" y="7"/>
                  </a:lnTo>
                  <a:lnTo>
                    <a:pt x="199" y="7"/>
                  </a:lnTo>
                  <a:lnTo>
                    <a:pt x="197" y="5"/>
                  </a:lnTo>
                  <a:lnTo>
                    <a:pt x="196" y="2"/>
                  </a:lnTo>
                  <a:lnTo>
                    <a:pt x="194" y="1"/>
                  </a:lnTo>
                  <a:lnTo>
                    <a:pt x="190" y="0"/>
                  </a:lnTo>
                  <a:lnTo>
                    <a:pt x="7" y="0"/>
                  </a:lnTo>
                  <a:lnTo>
                    <a:pt x="4" y="1"/>
                  </a:lnTo>
                  <a:lnTo>
                    <a:pt x="3" y="2"/>
                  </a:lnTo>
                  <a:lnTo>
                    <a:pt x="0" y="5"/>
                  </a:lnTo>
                  <a:lnTo>
                    <a:pt x="0" y="7"/>
                  </a:lnTo>
                  <a:lnTo>
                    <a:pt x="0" y="7"/>
                  </a:lnTo>
                  <a:close/>
                </a:path>
              </a:pathLst>
            </a:custGeom>
            <a:solidFill>
              <a:srgbClr val="000000"/>
            </a:solidFill>
            <a:ln w="9525">
              <a:noFill/>
              <a:round/>
              <a:headEnd/>
              <a:tailEnd/>
            </a:ln>
          </p:spPr>
          <p:txBody>
            <a:bodyPr/>
            <a:lstStyle/>
            <a:p>
              <a:endParaRPr lang="en-US"/>
            </a:p>
          </p:txBody>
        </p:sp>
        <p:sp>
          <p:nvSpPr>
            <p:cNvPr id="21547" name="Freeform 43"/>
            <p:cNvSpPr>
              <a:spLocks/>
            </p:cNvSpPr>
            <p:nvPr/>
          </p:nvSpPr>
          <p:spPr bwMode="auto">
            <a:xfrm>
              <a:off x="5413" y="3970"/>
              <a:ext cx="99" cy="7"/>
            </a:xfrm>
            <a:custGeom>
              <a:avLst/>
              <a:gdLst/>
              <a:ahLst/>
              <a:cxnLst>
                <a:cxn ang="0">
                  <a:pos x="0" y="7"/>
                </a:cxn>
                <a:cxn ang="0">
                  <a:pos x="0" y="10"/>
                </a:cxn>
                <a:cxn ang="0">
                  <a:pos x="3" y="12"/>
                </a:cxn>
                <a:cxn ang="0">
                  <a:pos x="4" y="14"/>
                </a:cxn>
                <a:cxn ang="0">
                  <a:pos x="7" y="14"/>
                </a:cxn>
                <a:cxn ang="0">
                  <a:pos x="190" y="14"/>
                </a:cxn>
                <a:cxn ang="0">
                  <a:pos x="194" y="14"/>
                </a:cxn>
                <a:cxn ang="0">
                  <a:pos x="196" y="12"/>
                </a:cxn>
                <a:cxn ang="0">
                  <a:pos x="197" y="10"/>
                </a:cxn>
                <a:cxn ang="0">
                  <a:pos x="199" y="7"/>
                </a:cxn>
                <a:cxn ang="0">
                  <a:pos x="199" y="7"/>
                </a:cxn>
                <a:cxn ang="0">
                  <a:pos x="197" y="5"/>
                </a:cxn>
                <a:cxn ang="0">
                  <a:pos x="196" y="2"/>
                </a:cxn>
                <a:cxn ang="0">
                  <a:pos x="194" y="1"/>
                </a:cxn>
                <a:cxn ang="0">
                  <a:pos x="190" y="0"/>
                </a:cxn>
                <a:cxn ang="0">
                  <a:pos x="7" y="0"/>
                </a:cxn>
                <a:cxn ang="0">
                  <a:pos x="4" y="1"/>
                </a:cxn>
                <a:cxn ang="0">
                  <a:pos x="3" y="2"/>
                </a:cxn>
                <a:cxn ang="0">
                  <a:pos x="0" y="5"/>
                </a:cxn>
                <a:cxn ang="0">
                  <a:pos x="0" y="7"/>
                </a:cxn>
                <a:cxn ang="0">
                  <a:pos x="0" y="7"/>
                </a:cxn>
              </a:cxnLst>
              <a:rect l="0" t="0" r="r" b="b"/>
              <a:pathLst>
                <a:path w="199" h="14">
                  <a:moveTo>
                    <a:pt x="0" y="7"/>
                  </a:moveTo>
                  <a:lnTo>
                    <a:pt x="0" y="10"/>
                  </a:lnTo>
                  <a:lnTo>
                    <a:pt x="3" y="12"/>
                  </a:lnTo>
                  <a:lnTo>
                    <a:pt x="4" y="14"/>
                  </a:lnTo>
                  <a:lnTo>
                    <a:pt x="7" y="14"/>
                  </a:lnTo>
                  <a:lnTo>
                    <a:pt x="190" y="14"/>
                  </a:lnTo>
                  <a:lnTo>
                    <a:pt x="194" y="14"/>
                  </a:lnTo>
                  <a:lnTo>
                    <a:pt x="196" y="12"/>
                  </a:lnTo>
                  <a:lnTo>
                    <a:pt x="197" y="10"/>
                  </a:lnTo>
                  <a:lnTo>
                    <a:pt x="199" y="7"/>
                  </a:lnTo>
                  <a:lnTo>
                    <a:pt x="199" y="7"/>
                  </a:lnTo>
                  <a:lnTo>
                    <a:pt x="197" y="5"/>
                  </a:lnTo>
                  <a:lnTo>
                    <a:pt x="196" y="2"/>
                  </a:lnTo>
                  <a:lnTo>
                    <a:pt x="194" y="1"/>
                  </a:lnTo>
                  <a:lnTo>
                    <a:pt x="190" y="0"/>
                  </a:lnTo>
                  <a:lnTo>
                    <a:pt x="7" y="0"/>
                  </a:lnTo>
                  <a:lnTo>
                    <a:pt x="4" y="1"/>
                  </a:lnTo>
                  <a:lnTo>
                    <a:pt x="3" y="2"/>
                  </a:lnTo>
                  <a:lnTo>
                    <a:pt x="0" y="5"/>
                  </a:lnTo>
                  <a:lnTo>
                    <a:pt x="0" y="7"/>
                  </a:lnTo>
                  <a:lnTo>
                    <a:pt x="0" y="7"/>
                  </a:lnTo>
                  <a:close/>
                </a:path>
              </a:pathLst>
            </a:custGeom>
            <a:solidFill>
              <a:srgbClr val="000000"/>
            </a:solidFill>
            <a:ln w="9525">
              <a:noFill/>
              <a:round/>
              <a:headEnd/>
              <a:tailEnd/>
            </a:ln>
          </p:spPr>
          <p:txBody>
            <a:bodyPr/>
            <a:lstStyle/>
            <a:p>
              <a:endParaRPr lang="en-US"/>
            </a:p>
          </p:txBody>
        </p:sp>
        <p:sp>
          <p:nvSpPr>
            <p:cNvPr id="21548" name="Freeform 44"/>
            <p:cNvSpPr>
              <a:spLocks/>
            </p:cNvSpPr>
            <p:nvPr/>
          </p:nvSpPr>
          <p:spPr bwMode="auto">
            <a:xfrm>
              <a:off x="5413" y="3994"/>
              <a:ext cx="99" cy="6"/>
            </a:xfrm>
            <a:custGeom>
              <a:avLst/>
              <a:gdLst/>
              <a:ahLst/>
              <a:cxnLst>
                <a:cxn ang="0">
                  <a:pos x="0" y="6"/>
                </a:cxn>
                <a:cxn ang="0">
                  <a:pos x="0" y="9"/>
                </a:cxn>
                <a:cxn ang="0">
                  <a:pos x="3" y="11"/>
                </a:cxn>
                <a:cxn ang="0">
                  <a:pos x="4" y="13"/>
                </a:cxn>
                <a:cxn ang="0">
                  <a:pos x="7" y="13"/>
                </a:cxn>
                <a:cxn ang="0">
                  <a:pos x="190" y="13"/>
                </a:cxn>
                <a:cxn ang="0">
                  <a:pos x="194" y="13"/>
                </a:cxn>
                <a:cxn ang="0">
                  <a:pos x="196" y="11"/>
                </a:cxn>
                <a:cxn ang="0">
                  <a:pos x="197" y="9"/>
                </a:cxn>
                <a:cxn ang="0">
                  <a:pos x="199" y="6"/>
                </a:cxn>
                <a:cxn ang="0">
                  <a:pos x="199" y="6"/>
                </a:cxn>
                <a:cxn ang="0">
                  <a:pos x="197" y="4"/>
                </a:cxn>
                <a:cxn ang="0">
                  <a:pos x="196" y="1"/>
                </a:cxn>
                <a:cxn ang="0">
                  <a:pos x="194" y="0"/>
                </a:cxn>
                <a:cxn ang="0">
                  <a:pos x="190" y="0"/>
                </a:cxn>
                <a:cxn ang="0">
                  <a:pos x="7" y="0"/>
                </a:cxn>
                <a:cxn ang="0">
                  <a:pos x="4" y="0"/>
                </a:cxn>
                <a:cxn ang="0">
                  <a:pos x="3" y="1"/>
                </a:cxn>
                <a:cxn ang="0">
                  <a:pos x="0" y="4"/>
                </a:cxn>
                <a:cxn ang="0">
                  <a:pos x="0" y="6"/>
                </a:cxn>
                <a:cxn ang="0">
                  <a:pos x="0" y="6"/>
                </a:cxn>
              </a:cxnLst>
              <a:rect l="0" t="0" r="r" b="b"/>
              <a:pathLst>
                <a:path w="199" h="13">
                  <a:moveTo>
                    <a:pt x="0" y="6"/>
                  </a:moveTo>
                  <a:lnTo>
                    <a:pt x="0" y="9"/>
                  </a:lnTo>
                  <a:lnTo>
                    <a:pt x="3" y="11"/>
                  </a:lnTo>
                  <a:lnTo>
                    <a:pt x="4" y="13"/>
                  </a:lnTo>
                  <a:lnTo>
                    <a:pt x="7" y="13"/>
                  </a:lnTo>
                  <a:lnTo>
                    <a:pt x="190" y="13"/>
                  </a:lnTo>
                  <a:lnTo>
                    <a:pt x="194" y="13"/>
                  </a:lnTo>
                  <a:lnTo>
                    <a:pt x="196" y="11"/>
                  </a:lnTo>
                  <a:lnTo>
                    <a:pt x="197" y="9"/>
                  </a:lnTo>
                  <a:lnTo>
                    <a:pt x="199" y="6"/>
                  </a:lnTo>
                  <a:lnTo>
                    <a:pt x="199" y="6"/>
                  </a:lnTo>
                  <a:lnTo>
                    <a:pt x="197" y="4"/>
                  </a:lnTo>
                  <a:lnTo>
                    <a:pt x="196" y="1"/>
                  </a:lnTo>
                  <a:lnTo>
                    <a:pt x="194" y="0"/>
                  </a:lnTo>
                  <a:lnTo>
                    <a:pt x="190" y="0"/>
                  </a:lnTo>
                  <a:lnTo>
                    <a:pt x="7" y="0"/>
                  </a:lnTo>
                  <a:lnTo>
                    <a:pt x="4" y="0"/>
                  </a:lnTo>
                  <a:lnTo>
                    <a:pt x="3" y="1"/>
                  </a:lnTo>
                  <a:lnTo>
                    <a:pt x="0" y="4"/>
                  </a:lnTo>
                  <a:lnTo>
                    <a:pt x="0" y="6"/>
                  </a:lnTo>
                  <a:lnTo>
                    <a:pt x="0" y="6"/>
                  </a:lnTo>
                  <a:close/>
                </a:path>
              </a:pathLst>
            </a:custGeom>
            <a:solidFill>
              <a:srgbClr val="000000"/>
            </a:solidFill>
            <a:ln w="9525">
              <a:noFill/>
              <a:round/>
              <a:headEnd/>
              <a:tailEnd/>
            </a:ln>
          </p:spPr>
          <p:txBody>
            <a:bodyPr/>
            <a:lstStyle/>
            <a:p>
              <a:endParaRPr lang="en-US"/>
            </a:p>
          </p:txBody>
        </p:sp>
        <p:sp>
          <p:nvSpPr>
            <p:cNvPr id="21549" name="Freeform 45"/>
            <p:cNvSpPr>
              <a:spLocks/>
            </p:cNvSpPr>
            <p:nvPr/>
          </p:nvSpPr>
          <p:spPr bwMode="auto">
            <a:xfrm>
              <a:off x="5368" y="3662"/>
              <a:ext cx="63" cy="86"/>
            </a:xfrm>
            <a:custGeom>
              <a:avLst/>
              <a:gdLst/>
              <a:ahLst/>
              <a:cxnLst>
                <a:cxn ang="0">
                  <a:pos x="0" y="134"/>
                </a:cxn>
                <a:cxn ang="0">
                  <a:pos x="2" y="148"/>
                </a:cxn>
                <a:cxn ang="0">
                  <a:pos x="9" y="160"/>
                </a:cxn>
                <a:cxn ang="0">
                  <a:pos x="19" y="168"/>
                </a:cxn>
                <a:cxn ang="0">
                  <a:pos x="32" y="171"/>
                </a:cxn>
                <a:cxn ang="0">
                  <a:pos x="92" y="171"/>
                </a:cxn>
                <a:cxn ang="0">
                  <a:pos x="104" y="168"/>
                </a:cxn>
                <a:cxn ang="0">
                  <a:pos x="116" y="160"/>
                </a:cxn>
                <a:cxn ang="0">
                  <a:pos x="123" y="148"/>
                </a:cxn>
                <a:cxn ang="0">
                  <a:pos x="125" y="134"/>
                </a:cxn>
                <a:cxn ang="0">
                  <a:pos x="125" y="38"/>
                </a:cxn>
                <a:cxn ang="0">
                  <a:pos x="123" y="23"/>
                </a:cxn>
                <a:cxn ang="0">
                  <a:pos x="116" y="11"/>
                </a:cxn>
                <a:cxn ang="0">
                  <a:pos x="104" y="3"/>
                </a:cxn>
                <a:cxn ang="0">
                  <a:pos x="92" y="0"/>
                </a:cxn>
                <a:cxn ang="0">
                  <a:pos x="32" y="0"/>
                </a:cxn>
                <a:cxn ang="0">
                  <a:pos x="19" y="3"/>
                </a:cxn>
                <a:cxn ang="0">
                  <a:pos x="9" y="11"/>
                </a:cxn>
                <a:cxn ang="0">
                  <a:pos x="2" y="23"/>
                </a:cxn>
                <a:cxn ang="0">
                  <a:pos x="0" y="38"/>
                </a:cxn>
                <a:cxn ang="0">
                  <a:pos x="0" y="134"/>
                </a:cxn>
              </a:cxnLst>
              <a:rect l="0" t="0" r="r" b="b"/>
              <a:pathLst>
                <a:path w="125" h="171">
                  <a:moveTo>
                    <a:pt x="0" y="134"/>
                  </a:moveTo>
                  <a:lnTo>
                    <a:pt x="2" y="148"/>
                  </a:lnTo>
                  <a:lnTo>
                    <a:pt x="9" y="160"/>
                  </a:lnTo>
                  <a:lnTo>
                    <a:pt x="19" y="168"/>
                  </a:lnTo>
                  <a:lnTo>
                    <a:pt x="32" y="171"/>
                  </a:lnTo>
                  <a:lnTo>
                    <a:pt x="92" y="171"/>
                  </a:lnTo>
                  <a:lnTo>
                    <a:pt x="104" y="168"/>
                  </a:lnTo>
                  <a:lnTo>
                    <a:pt x="116" y="160"/>
                  </a:lnTo>
                  <a:lnTo>
                    <a:pt x="123" y="148"/>
                  </a:lnTo>
                  <a:lnTo>
                    <a:pt x="125" y="134"/>
                  </a:lnTo>
                  <a:lnTo>
                    <a:pt x="125" y="38"/>
                  </a:lnTo>
                  <a:lnTo>
                    <a:pt x="123" y="23"/>
                  </a:lnTo>
                  <a:lnTo>
                    <a:pt x="116" y="11"/>
                  </a:lnTo>
                  <a:lnTo>
                    <a:pt x="104" y="3"/>
                  </a:lnTo>
                  <a:lnTo>
                    <a:pt x="92" y="0"/>
                  </a:lnTo>
                  <a:lnTo>
                    <a:pt x="32" y="0"/>
                  </a:lnTo>
                  <a:lnTo>
                    <a:pt x="19" y="3"/>
                  </a:lnTo>
                  <a:lnTo>
                    <a:pt x="9" y="11"/>
                  </a:lnTo>
                  <a:lnTo>
                    <a:pt x="2" y="23"/>
                  </a:lnTo>
                  <a:lnTo>
                    <a:pt x="0" y="38"/>
                  </a:lnTo>
                  <a:lnTo>
                    <a:pt x="0" y="134"/>
                  </a:lnTo>
                  <a:close/>
                </a:path>
              </a:pathLst>
            </a:custGeom>
            <a:solidFill>
              <a:srgbClr val="000000"/>
            </a:solidFill>
            <a:ln w="9525">
              <a:noFill/>
              <a:round/>
              <a:headEnd/>
              <a:tailEnd/>
            </a:ln>
          </p:spPr>
          <p:txBody>
            <a:bodyPr/>
            <a:lstStyle/>
            <a:p>
              <a:endParaRPr lang="en-US"/>
            </a:p>
          </p:txBody>
        </p:sp>
        <p:sp>
          <p:nvSpPr>
            <p:cNvPr id="21550" name="Freeform 46"/>
            <p:cNvSpPr>
              <a:spLocks/>
            </p:cNvSpPr>
            <p:nvPr/>
          </p:nvSpPr>
          <p:spPr bwMode="auto">
            <a:xfrm>
              <a:off x="5380" y="3698"/>
              <a:ext cx="37" cy="36"/>
            </a:xfrm>
            <a:custGeom>
              <a:avLst/>
              <a:gdLst/>
              <a:ahLst/>
              <a:cxnLst>
                <a:cxn ang="0">
                  <a:pos x="0" y="36"/>
                </a:cxn>
                <a:cxn ang="0">
                  <a:pos x="1" y="44"/>
                </a:cxn>
                <a:cxn ang="0">
                  <a:pos x="2" y="51"/>
                </a:cxn>
                <a:cxn ang="0">
                  <a:pos x="6" y="57"/>
                </a:cxn>
                <a:cxn ang="0">
                  <a:pos x="10" y="62"/>
                </a:cxn>
                <a:cxn ang="0">
                  <a:pos x="16" y="67"/>
                </a:cxn>
                <a:cxn ang="0">
                  <a:pos x="22" y="71"/>
                </a:cxn>
                <a:cxn ang="0">
                  <a:pos x="29" y="72"/>
                </a:cxn>
                <a:cxn ang="0">
                  <a:pos x="37" y="73"/>
                </a:cxn>
                <a:cxn ang="0">
                  <a:pos x="45" y="72"/>
                </a:cxn>
                <a:cxn ang="0">
                  <a:pos x="52" y="71"/>
                </a:cxn>
                <a:cxn ang="0">
                  <a:pos x="57" y="67"/>
                </a:cxn>
                <a:cxn ang="0">
                  <a:pos x="63" y="62"/>
                </a:cxn>
                <a:cxn ang="0">
                  <a:pos x="68" y="57"/>
                </a:cxn>
                <a:cxn ang="0">
                  <a:pos x="71" y="51"/>
                </a:cxn>
                <a:cxn ang="0">
                  <a:pos x="73" y="44"/>
                </a:cxn>
                <a:cxn ang="0">
                  <a:pos x="75" y="36"/>
                </a:cxn>
                <a:cxn ang="0">
                  <a:pos x="73" y="29"/>
                </a:cxn>
                <a:cxn ang="0">
                  <a:pos x="71" y="22"/>
                </a:cxn>
                <a:cxn ang="0">
                  <a:pos x="68" y="16"/>
                </a:cxn>
                <a:cxn ang="0">
                  <a:pos x="63" y="11"/>
                </a:cxn>
                <a:cxn ang="0">
                  <a:pos x="57" y="6"/>
                </a:cxn>
                <a:cxn ang="0">
                  <a:pos x="52" y="3"/>
                </a:cxn>
                <a:cxn ang="0">
                  <a:pos x="45" y="1"/>
                </a:cxn>
                <a:cxn ang="0">
                  <a:pos x="37" y="0"/>
                </a:cxn>
                <a:cxn ang="0">
                  <a:pos x="29" y="1"/>
                </a:cxn>
                <a:cxn ang="0">
                  <a:pos x="22" y="3"/>
                </a:cxn>
                <a:cxn ang="0">
                  <a:pos x="16" y="6"/>
                </a:cxn>
                <a:cxn ang="0">
                  <a:pos x="10" y="11"/>
                </a:cxn>
                <a:cxn ang="0">
                  <a:pos x="6" y="16"/>
                </a:cxn>
                <a:cxn ang="0">
                  <a:pos x="2" y="22"/>
                </a:cxn>
                <a:cxn ang="0">
                  <a:pos x="1" y="29"/>
                </a:cxn>
                <a:cxn ang="0">
                  <a:pos x="0" y="36"/>
                </a:cxn>
              </a:cxnLst>
              <a:rect l="0" t="0" r="r" b="b"/>
              <a:pathLst>
                <a:path w="75" h="73">
                  <a:moveTo>
                    <a:pt x="0" y="36"/>
                  </a:moveTo>
                  <a:lnTo>
                    <a:pt x="1" y="44"/>
                  </a:lnTo>
                  <a:lnTo>
                    <a:pt x="2" y="51"/>
                  </a:lnTo>
                  <a:lnTo>
                    <a:pt x="6" y="57"/>
                  </a:lnTo>
                  <a:lnTo>
                    <a:pt x="10" y="62"/>
                  </a:lnTo>
                  <a:lnTo>
                    <a:pt x="16" y="67"/>
                  </a:lnTo>
                  <a:lnTo>
                    <a:pt x="22" y="71"/>
                  </a:lnTo>
                  <a:lnTo>
                    <a:pt x="29" y="72"/>
                  </a:lnTo>
                  <a:lnTo>
                    <a:pt x="37" y="73"/>
                  </a:lnTo>
                  <a:lnTo>
                    <a:pt x="45" y="72"/>
                  </a:lnTo>
                  <a:lnTo>
                    <a:pt x="52" y="71"/>
                  </a:lnTo>
                  <a:lnTo>
                    <a:pt x="57" y="67"/>
                  </a:lnTo>
                  <a:lnTo>
                    <a:pt x="63" y="62"/>
                  </a:lnTo>
                  <a:lnTo>
                    <a:pt x="68" y="57"/>
                  </a:lnTo>
                  <a:lnTo>
                    <a:pt x="71" y="51"/>
                  </a:lnTo>
                  <a:lnTo>
                    <a:pt x="73" y="44"/>
                  </a:lnTo>
                  <a:lnTo>
                    <a:pt x="75" y="36"/>
                  </a:lnTo>
                  <a:lnTo>
                    <a:pt x="73" y="29"/>
                  </a:lnTo>
                  <a:lnTo>
                    <a:pt x="71" y="22"/>
                  </a:lnTo>
                  <a:lnTo>
                    <a:pt x="68" y="16"/>
                  </a:lnTo>
                  <a:lnTo>
                    <a:pt x="63" y="11"/>
                  </a:lnTo>
                  <a:lnTo>
                    <a:pt x="57" y="6"/>
                  </a:lnTo>
                  <a:lnTo>
                    <a:pt x="52" y="3"/>
                  </a:lnTo>
                  <a:lnTo>
                    <a:pt x="45" y="1"/>
                  </a:lnTo>
                  <a:lnTo>
                    <a:pt x="37" y="0"/>
                  </a:lnTo>
                  <a:lnTo>
                    <a:pt x="29" y="1"/>
                  </a:lnTo>
                  <a:lnTo>
                    <a:pt x="22" y="3"/>
                  </a:lnTo>
                  <a:lnTo>
                    <a:pt x="16" y="6"/>
                  </a:lnTo>
                  <a:lnTo>
                    <a:pt x="10" y="11"/>
                  </a:lnTo>
                  <a:lnTo>
                    <a:pt x="6" y="16"/>
                  </a:lnTo>
                  <a:lnTo>
                    <a:pt x="2" y="22"/>
                  </a:lnTo>
                  <a:lnTo>
                    <a:pt x="1" y="29"/>
                  </a:lnTo>
                  <a:lnTo>
                    <a:pt x="0" y="36"/>
                  </a:lnTo>
                  <a:close/>
                </a:path>
              </a:pathLst>
            </a:custGeom>
            <a:solidFill>
              <a:srgbClr val="449191"/>
            </a:solidFill>
            <a:ln w="9525">
              <a:noFill/>
              <a:round/>
              <a:headEnd/>
              <a:tailEnd/>
            </a:ln>
          </p:spPr>
          <p:txBody>
            <a:bodyPr/>
            <a:lstStyle/>
            <a:p>
              <a:endParaRPr lang="en-US"/>
            </a:p>
          </p:txBody>
        </p:sp>
        <p:sp>
          <p:nvSpPr>
            <p:cNvPr id="21551" name="Freeform 47"/>
            <p:cNvSpPr>
              <a:spLocks/>
            </p:cNvSpPr>
            <p:nvPr/>
          </p:nvSpPr>
          <p:spPr bwMode="auto">
            <a:xfrm>
              <a:off x="5384" y="3679"/>
              <a:ext cx="29" cy="26"/>
            </a:xfrm>
            <a:custGeom>
              <a:avLst/>
              <a:gdLst/>
              <a:ahLst/>
              <a:cxnLst>
                <a:cxn ang="0">
                  <a:pos x="0" y="20"/>
                </a:cxn>
                <a:cxn ang="0">
                  <a:pos x="0" y="52"/>
                </a:cxn>
                <a:cxn ang="0">
                  <a:pos x="9" y="52"/>
                </a:cxn>
                <a:cxn ang="0">
                  <a:pos x="9" y="20"/>
                </a:cxn>
                <a:cxn ang="0">
                  <a:pos x="10" y="18"/>
                </a:cxn>
                <a:cxn ang="0">
                  <a:pos x="12" y="14"/>
                </a:cxn>
                <a:cxn ang="0">
                  <a:pos x="18" y="11"/>
                </a:cxn>
                <a:cxn ang="0">
                  <a:pos x="29" y="8"/>
                </a:cxn>
                <a:cxn ang="0">
                  <a:pos x="40" y="11"/>
                </a:cxn>
                <a:cxn ang="0">
                  <a:pos x="46" y="15"/>
                </a:cxn>
                <a:cxn ang="0">
                  <a:pos x="48" y="21"/>
                </a:cxn>
                <a:cxn ang="0">
                  <a:pos x="49" y="23"/>
                </a:cxn>
                <a:cxn ang="0">
                  <a:pos x="49" y="52"/>
                </a:cxn>
                <a:cxn ang="0">
                  <a:pos x="59" y="52"/>
                </a:cxn>
                <a:cxn ang="0">
                  <a:pos x="59" y="23"/>
                </a:cxn>
                <a:cxn ang="0">
                  <a:pos x="56" y="16"/>
                </a:cxn>
                <a:cxn ang="0">
                  <a:pos x="50" y="8"/>
                </a:cxn>
                <a:cxn ang="0">
                  <a:pos x="42" y="3"/>
                </a:cxn>
                <a:cxn ang="0">
                  <a:pos x="29" y="0"/>
                </a:cxn>
                <a:cxn ang="0">
                  <a:pos x="16" y="3"/>
                </a:cxn>
                <a:cxn ang="0">
                  <a:pos x="8" y="7"/>
                </a:cxn>
                <a:cxn ang="0">
                  <a:pos x="2" y="14"/>
                </a:cxn>
                <a:cxn ang="0">
                  <a:pos x="0" y="20"/>
                </a:cxn>
              </a:cxnLst>
              <a:rect l="0" t="0" r="r" b="b"/>
              <a:pathLst>
                <a:path w="59" h="52">
                  <a:moveTo>
                    <a:pt x="0" y="20"/>
                  </a:moveTo>
                  <a:lnTo>
                    <a:pt x="0" y="52"/>
                  </a:lnTo>
                  <a:lnTo>
                    <a:pt x="9" y="52"/>
                  </a:lnTo>
                  <a:lnTo>
                    <a:pt x="9" y="20"/>
                  </a:lnTo>
                  <a:lnTo>
                    <a:pt x="10" y="18"/>
                  </a:lnTo>
                  <a:lnTo>
                    <a:pt x="12" y="14"/>
                  </a:lnTo>
                  <a:lnTo>
                    <a:pt x="18" y="11"/>
                  </a:lnTo>
                  <a:lnTo>
                    <a:pt x="29" y="8"/>
                  </a:lnTo>
                  <a:lnTo>
                    <a:pt x="40" y="11"/>
                  </a:lnTo>
                  <a:lnTo>
                    <a:pt x="46" y="15"/>
                  </a:lnTo>
                  <a:lnTo>
                    <a:pt x="48" y="21"/>
                  </a:lnTo>
                  <a:lnTo>
                    <a:pt x="49" y="23"/>
                  </a:lnTo>
                  <a:lnTo>
                    <a:pt x="49" y="52"/>
                  </a:lnTo>
                  <a:lnTo>
                    <a:pt x="59" y="52"/>
                  </a:lnTo>
                  <a:lnTo>
                    <a:pt x="59" y="23"/>
                  </a:lnTo>
                  <a:lnTo>
                    <a:pt x="56" y="16"/>
                  </a:lnTo>
                  <a:lnTo>
                    <a:pt x="50" y="8"/>
                  </a:lnTo>
                  <a:lnTo>
                    <a:pt x="42" y="3"/>
                  </a:lnTo>
                  <a:lnTo>
                    <a:pt x="29" y="0"/>
                  </a:lnTo>
                  <a:lnTo>
                    <a:pt x="16" y="3"/>
                  </a:lnTo>
                  <a:lnTo>
                    <a:pt x="8" y="7"/>
                  </a:lnTo>
                  <a:lnTo>
                    <a:pt x="2" y="14"/>
                  </a:lnTo>
                  <a:lnTo>
                    <a:pt x="0" y="20"/>
                  </a:lnTo>
                  <a:close/>
                </a:path>
              </a:pathLst>
            </a:custGeom>
            <a:solidFill>
              <a:srgbClr val="449191"/>
            </a:solidFill>
            <a:ln w="9525">
              <a:noFill/>
              <a:round/>
              <a:headEnd/>
              <a:tailEnd/>
            </a:ln>
          </p:spPr>
          <p:txBody>
            <a:bodyPr/>
            <a:lstStyle/>
            <a:p>
              <a:endParaRPr lang="en-US"/>
            </a:p>
          </p:txBody>
        </p:sp>
        <p:sp>
          <p:nvSpPr>
            <p:cNvPr id="21552" name="Rectangle 48"/>
            <p:cNvSpPr>
              <a:spLocks noChangeArrowheads="1"/>
            </p:cNvSpPr>
            <p:nvPr/>
          </p:nvSpPr>
          <p:spPr bwMode="auto">
            <a:xfrm>
              <a:off x="5026" y="3334"/>
              <a:ext cx="248" cy="749"/>
            </a:xfrm>
            <a:prstGeom prst="rect">
              <a:avLst/>
            </a:prstGeom>
            <a:solidFill>
              <a:srgbClr val="000000"/>
            </a:solidFill>
            <a:ln w="9525">
              <a:noFill/>
              <a:miter lim="800000"/>
              <a:headEnd/>
              <a:tailEnd/>
            </a:ln>
          </p:spPr>
          <p:txBody>
            <a:bodyPr/>
            <a:lstStyle/>
            <a:p>
              <a:endParaRPr lang="en-US"/>
            </a:p>
          </p:txBody>
        </p:sp>
        <p:sp>
          <p:nvSpPr>
            <p:cNvPr id="21553" name="Freeform 49"/>
            <p:cNvSpPr>
              <a:spLocks/>
            </p:cNvSpPr>
            <p:nvPr/>
          </p:nvSpPr>
          <p:spPr bwMode="auto">
            <a:xfrm>
              <a:off x="5115" y="3316"/>
              <a:ext cx="159" cy="799"/>
            </a:xfrm>
            <a:custGeom>
              <a:avLst/>
              <a:gdLst/>
              <a:ahLst/>
              <a:cxnLst>
                <a:cxn ang="0">
                  <a:pos x="1" y="1598"/>
                </a:cxn>
                <a:cxn ang="0">
                  <a:pos x="318" y="1534"/>
                </a:cxn>
                <a:cxn ang="0">
                  <a:pos x="318" y="57"/>
                </a:cxn>
                <a:cxn ang="0">
                  <a:pos x="0" y="0"/>
                </a:cxn>
                <a:cxn ang="0">
                  <a:pos x="1" y="1598"/>
                </a:cxn>
              </a:cxnLst>
              <a:rect l="0" t="0" r="r" b="b"/>
              <a:pathLst>
                <a:path w="318" h="1598">
                  <a:moveTo>
                    <a:pt x="1" y="1598"/>
                  </a:moveTo>
                  <a:lnTo>
                    <a:pt x="318" y="1534"/>
                  </a:lnTo>
                  <a:lnTo>
                    <a:pt x="318" y="57"/>
                  </a:lnTo>
                  <a:lnTo>
                    <a:pt x="0" y="0"/>
                  </a:lnTo>
                  <a:lnTo>
                    <a:pt x="1" y="1598"/>
                  </a:lnTo>
                  <a:close/>
                </a:path>
              </a:pathLst>
            </a:custGeom>
            <a:solidFill>
              <a:srgbClr val="000000"/>
            </a:solidFill>
            <a:ln w="9525">
              <a:noFill/>
              <a:round/>
              <a:headEnd/>
              <a:tailEnd/>
            </a:ln>
          </p:spPr>
          <p:txBody>
            <a:bodyPr/>
            <a:lstStyle/>
            <a:p>
              <a:endParaRPr lang="en-US"/>
            </a:p>
          </p:txBody>
        </p:sp>
        <p:sp>
          <p:nvSpPr>
            <p:cNvPr id="21554" name="Freeform 50"/>
            <p:cNvSpPr>
              <a:spLocks/>
            </p:cNvSpPr>
            <p:nvPr/>
          </p:nvSpPr>
          <p:spPr bwMode="auto">
            <a:xfrm>
              <a:off x="5132" y="3335"/>
              <a:ext cx="133" cy="760"/>
            </a:xfrm>
            <a:custGeom>
              <a:avLst/>
              <a:gdLst/>
              <a:ahLst/>
              <a:cxnLst>
                <a:cxn ang="0">
                  <a:pos x="5" y="1520"/>
                </a:cxn>
                <a:cxn ang="0">
                  <a:pos x="268" y="1468"/>
                </a:cxn>
                <a:cxn ang="0">
                  <a:pos x="268" y="48"/>
                </a:cxn>
                <a:cxn ang="0">
                  <a:pos x="0" y="0"/>
                </a:cxn>
                <a:cxn ang="0">
                  <a:pos x="5" y="1520"/>
                </a:cxn>
              </a:cxnLst>
              <a:rect l="0" t="0" r="r" b="b"/>
              <a:pathLst>
                <a:path w="268" h="1520">
                  <a:moveTo>
                    <a:pt x="5" y="1520"/>
                  </a:moveTo>
                  <a:lnTo>
                    <a:pt x="268" y="1468"/>
                  </a:lnTo>
                  <a:lnTo>
                    <a:pt x="268" y="48"/>
                  </a:lnTo>
                  <a:lnTo>
                    <a:pt x="0" y="0"/>
                  </a:lnTo>
                  <a:lnTo>
                    <a:pt x="5" y="1520"/>
                  </a:lnTo>
                  <a:close/>
                </a:path>
              </a:pathLst>
            </a:custGeom>
            <a:solidFill>
              <a:srgbClr val="77E070"/>
            </a:solidFill>
            <a:ln w="9525">
              <a:noFill/>
              <a:round/>
              <a:headEnd/>
              <a:tailEnd/>
            </a:ln>
          </p:spPr>
          <p:txBody>
            <a:bodyPr/>
            <a:lstStyle/>
            <a:p>
              <a:endParaRPr lang="en-US"/>
            </a:p>
          </p:txBody>
        </p:sp>
        <p:sp>
          <p:nvSpPr>
            <p:cNvPr id="21555" name="Freeform 51"/>
            <p:cNvSpPr>
              <a:spLocks/>
            </p:cNvSpPr>
            <p:nvPr/>
          </p:nvSpPr>
          <p:spPr bwMode="auto">
            <a:xfrm>
              <a:off x="5172" y="3413"/>
              <a:ext cx="60" cy="15"/>
            </a:xfrm>
            <a:custGeom>
              <a:avLst/>
              <a:gdLst/>
              <a:ahLst/>
              <a:cxnLst>
                <a:cxn ang="0">
                  <a:pos x="0" y="7"/>
                </a:cxn>
                <a:cxn ang="0">
                  <a:pos x="0" y="9"/>
                </a:cxn>
                <a:cxn ang="0">
                  <a:pos x="1" y="12"/>
                </a:cxn>
                <a:cxn ang="0">
                  <a:pos x="3" y="13"/>
                </a:cxn>
                <a:cxn ang="0">
                  <a:pos x="5" y="14"/>
                </a:cxn>
                <a:cxn ang="0">
                  <a:pos x="116" y="30"/>
                </a:cxn>
                <a:cxn ang="0">
                  <a:pos x="117" y="30"/>
                </a:cxn>
                <a:cxn ang="0">
                  <a:pos x="120" y="29"/>
                </a:cxn>
                <a:cxn ang="0">
                  <a:pos x="121" y="27"/>
                </a:cxn>
                <a:cxn ang="0">
                  <a:pos x="121" y="24"/>
                </a:cxn>
                <a:cxn ang="0">
                  <a:pos x="121" y="24"/>
                </a:cxn>
                <a:cxn ang="0">
                  <a:pos x="121" y="21"/>
                </a:cxn>
                <a:cxn ang="0">
                  <a:pos x="120" y="19"/>
                </a:cxn>
                <a:cxn ang="0">
                  <a:pos x="117" y="17"/>
                </a:cxn>
                <a:cxn ang="0">
                  <a:pos x="116" y="16"/>
                </a:cxn>
                <a:cxn ang="0">
                  <a:pos x="5" y="0"/>
                </a:cxn>
                <a:cxn ang="0">
                  <a:pos x="3" y="0"/>
                </a:cxn>
                <a:cxn ang="0">
                  <a:pos x="1" y="1"/>
                </a:cxn>
                <a:cxn ang="0">
                  <a:pos x="0" y="4"/>
                </a:cxn>
                <a:cxn ang="0">
                  <a:pos x="0" y="7"/>
                </a:cxn>
                <a:cxn ang="0">
                  <a:pos x="0" y="7"/>
                </a:cxn>
              </a:cxnLst>
              <a:rect l="0" t="0" r="r" b="b"/>
              <a:pathLst>
                <a:path w="121" h="30">
                  <a:moveTo>
                    <a:pt x="0" y="7"/>
                  </a:moveTo>
                  <a:lnTo>
                    <a:pt x="0" y="9"/>
                  </a:lnTo>
                  <a:lnTo>
                    <a:pt x="1" y="12"/>
                  </a:lnTo>
                  <a:lnTo>
                    <a:pt x="3" y="13"/>
                  </a:lnTo>
                  <a:lnTo>
                    <a:pt x="5" y="14"/>
                  </a:lnTo>
                  <a:lnTo>
                    <a:pt x="116" y="30"/>
                  </a:lnTo>
                  <a:lnTo>
                    <a:pt x="117" y="30"/>
                  </a:lnTo>
                  <a:lnTo>
                    <a:pt x="120" y="29"/>
                  </a:lnTo>
                  <a:lnTo>
                    <a:pt x="121" y="27"/>
                  </a:lnTo>
                  <a:lnTo>
                    <a:pt x="121" y="24"/>
                  </a:lnTo>
                  <a:lnTo>
                    <a:pt x="121" y="24"/>
                  </a:lnTo>
                  <a:lnTo>
                    <a:pt x="121" y="21"/>
                  </a:lnTo>
                  <a:lnTo>
                    <a:pt x="120" y="19"/>
                  </a:lnTo>
                  <a:lnTo>
                    <a:pt x="117" y="17"/>
                  </a:lnTo>
                  <a:lnTo>
                    <a:pt x="116" y="16"/>
                  </a:lnTo>
                  <a:lnTo>
                    <a:pt x="5" y="0"/>
                  </a:lnTo>
                  <a:lnTo>
                    <a:pt x="3" y="0"/>
                  </a:lnTo>
                  <a:lnTo>
                    <a:pt x="1" y="1"/>
                  </a:lnTo>
                  <a:lnTo>
                    <a:pt x="0" y="4"/>
                  </a:lnTo>
                  <a:lnTo>
                    <a:pt x="0" y="7"/>
                  </a:lnTo>
                  <a:lnTo>
                    <a:pt x="0" y="7"/>
                  </a:lnTo>
                  <a:close/>
                </a:path>
              </a:pathLst>
            </a:custGeom>
            <a:solidFill>
              <a:srgbClr val="000000"/>
            </a:solidFill>
            <a:ln w="9525">
              <a:noFill/>
              <a:round/>
              <a:headEnd/>
              <a:tailEnd/>
            </a:ln>
          </p:spPr>
          <p:txBody>
            <a:bodyPr/>
            <a:lstStyle/>
            <a:p>
              <a:endParaRPr lang="en-US"/>
            </a:p>
          </p:txBody>
        </p:sp>
        <p:sp>
          <p:nvSpPr>
            <p:cNvPr id="21556" name="Freeform 52"/>
            <p:cNvSpPr>
              <a:spLocks/>
            </p:cNvSpPr>
            <p:nvPr/>
          </p:nvSpPr>
          <p:spPr bwMode="auto">
            <a:xfrm>
              <a:off x="5173" y="3437"/>
              <a:ext cx="59" cy="14"/>
            </a:xfrm>
            <a:custGeom>
              <a:avLst/>
              <a:gdLst/>
              <a:ahLst/>
              <a:cxnLst>
                <a:cxn ang="0">
                  <a:pos x="0" y="7"/>
                </a:cxn>
                <a:cxn ang="0">
                  <a:pos x="0" y="10"/>
                </a:cxn>
                <a:cxn ang="0">
                  <a:pos x="1" y="12"/>
                </a:cxn>
                <a:cxn ang="0">
                  <a:pos x="2" y="14"/>
                </a:cxn>
                <a:cxn ang="0">
                  <a:pos x="4" y="15"/>
                </a:cxn>
                <a:cxn ang="0">
                  <a:pos x="115" y="29"/>
                </a:cxn>
                <a:cxn ang="0">
                  <a:pos x="116" y="29"/>
                </a:cxn>
                <a:cxn ang="0">
                  <a:pos x="119" y="28"/>
                </a:cxn>
                <a:cxn ang="0">
                  <a:pos x="120" y="26"/>
                </a:cxn>
                <a:cxn ang="0">
                  <a:pos x="120" y="24"/>
                </a:cxn>
                <a:cxn ang="0">
                  <a:pos x="120" y="24"/>
                </a:cxn>
                <a:cxn ang="0">
                  <a:pos x="120" y="20"/>
                </a:cxn>
                <a:cxn ang="0">
                  <a:pos x="119" y="18"/>
                </a:cxn>
                <a:cxn ang="0">
                  <a:pos x="116" y="17"/>
                </a:cxn>
                <a:cxn ang="0">
                  <a:pos x="115" y="15"/>
                </a:cxn>
                <a:cxn ang="0">
                  <a:pos x="4" y="0"/>
                </a:cxn>
                <a:cxn ang="0">
                  <a:pos x="2" y="0"/>
                </a:cxn>
                <a:cxn ang="0">
                  <a:pos x="1" y="2"/>
                </a:cxn>
                <a:cxn ang="0">
                  <a:pos x="0" y="4"/>
                </a:cxn>
                <a:cxn ang="0">
                  <a:pos x="0" y="7"/>
                </a:cxn>
                <a:cxn ang="0">
                  <a:pos x="0" y="7"/>
                </a:cxn>
              </a:cxnLst>
              <a:rect l="0" t="0" r="r" b="b"/>
              <a:pathLst>
                <a:path w="120" h="29">
                  <a:moveTo>
                    <a:pt x="0" y="7"/>
                  </a:moveTo>
                  <a:lnTo>
                    <a:pt x="0" y="10"/>
                  </a:lnTo>
                  <a:lnTo>
                    <a:pt x="1" y="12"/>
                  </a:lnTo>
                  <a:lnTo>
                    <a:pt x="2" y="14"/>
                  </a:lnTo>
                  <a:lnTo>
                    <a:pt x="4" y="15"/>
                  </a:lnTo>
                  <a:lnTo>
                    <a:pt x="115" y="29"/>
                  </a:lnTo>
                  <a:lnTo>
                    <a:pt x="116" y="29"/>
                  </a:lnTo>
                  <a:lnTo>
                    <a:pt x="119" y="28"/>
                  </a:lnTo>
                  <a:lnTo>
                    <a:pt x="120" y="26"/>
                  </a:lnTo>
                  <a:lnTo>
                    <a:pt x="120" y="24"/>
                  </a:lnTo>
                  <a:lnTo>
                    <a:pt x="120" y="24"/>
                  </a:lnTo>
                  <a:lnTo>
                    <a:pt x="120" y="20"/>
                  </a:lnTo>
                  <a:lnTo>
                    <a:pt x="119" y="18"/>
                  </a:lnTo>
                  <a:lnTo>
                    <a:pt x="116" y="17"/>
                  </a:lnTo>
                  <a:lnTo>
                    <a:pt x="115" y="15"/>
                  </a:lnTo>
                  <a:lnTo>
                    <a:pt x="4" y="0"/>
                  </a:lnTo>
                  <a:lnTo>
                    <a:pt x="2" y="0"/>
                  </a:lnTo>
                  <a:lnTo>
                    <a:pt x="1" y="2"/>
                  </a:lnTo>
                  <a:lnTo>
                    <a:pt x="0" y="4"/>
                  </a:lnTo>
                  <a:lnTo>
                    <a:pt x="0" y="7"/>
                  </a:lnTo>
                  <a:lnTo>
                    <a:pt x="0" y="7"/>
                  </a:lnTo>
                  <a:close/>
                </a:path>
              </a:pathLst>
            </a:custGeom>
            <a:solidFill>
              <a:srgbClr val="000000"/>
            </a:solidFill>
            <a:ln w="9525">
              <a:noFill/>
              <a:round/>
              <a:headEnd/>
              <a:tailEnd/>
            </a:ln>
          </p:spPr>
          <p:txBody>
            <a:bodyPr/>
            <a:lstStyle/>
            <a:p>
              <a:endParaRPr lang="en-US"/>
            </a:p>
          </p:txBody>
        </p:sp>
        <p:sp>
          <p:nvSpPr>
            <p:cNvPr id="21557" name="Freeform 53"/>
            <p:cNvSpPr>
              <a:spLocks/>
            </p:cNvSpPr>
            <p:nvPr/>
          </p:nvSpPr>
          <p:spPr bwMode="auto">
            <a:xfrm>
              <a:off x="5173" y="3461"/>
              <a:ext cx="59" cy="14"/>
            </a:xfrm>
            <a:custGeom>
              <a:avLst/>
              <a:gdLst/>
              <a:ahLst/>
              <a:cxnLst>
                <a:cxn ang="0">
                  <a:pos x="0" y="7"/>
                </a:cxn>
                <a:cxn ang="0">
                  <a:pos x="0" y="10"/>
                </a:cxn>
                <a:cxn ang="0">
                  <a:pos x="1" y="13"/>
                </a:cxn>
                <a:cxn ang="0">
                  <a:pos x="2" y="14"/>
                </a:cxn>
                <a:cxn ang="0">
                  <a:pos x="4" y="15"/>
                </a:cxn>
                <a:cxn ang="0">
                  <a:pos x="115" y="27"/>
                </a:cxn>
                <a:cxn ang="0">
                  <a:pos x="116" y="27"/>
                </a:cxn>
                <a:cxn ang="0">
                  <a:pos x="119" y="26"/>
                </a:cxn>
                <a:cxn ang="0">
                  <a:pos x="120" y="24"/>
                </a:cxn>
                <a:cxn ang="0">
                  <a:pos x="120" y="22"/>
                </a:cxn>
                <a:cxn ang="0">
                  <a:pos x="120" y="22"/>
                </a:cxn>
                <a:cxn ang="0">
                  <a:pos x="120" y="18"/>
                </a:cxn>
                <a:cxn ang="0">
                  <a:pos x="119" y="16"/>
                </a:cxn>
                <a:cxn ang="0">
                  <a:pos x="116" y="15"/>
                </a:cxn>
                <a:cxn ang="0">
                  <a:pos x="115" y="14"/>
                </a:cxn>
                <a:cxn ang="0">
                  <a:pos x="4" y="0"/>
                </a:cxn>
                <a:cxn ang="0">
                  <a:pos x="2" y="1"/>
                </a:cxn>
                <a:cxn ang="0">
                  <a:pos x="1" y="2"/>
                </a:cxn>
                <a:cxn ang="0">
                  <a:pos x="0" y="4"/>
                </a:cxn>
                <a:cxn ang="0">
                  <a:pos x="0" y="7"/>
                </a:cxn>
                <a:cxn ang="0">
                  <a:pos x="0" y="7"/>
                </a:cxn>
              </a:cxnLst>
              <a:rect l="0" t="0" r="r" b="b"/>
              <a:pathLst>
                <a:path w="120" h="27">
                  <a:moveTo>
                    <a:pt x="0" y="7"/>
                  </a:moveTo>
                  <a:lnTo>
                    <a:pt x="0" y="10"/>
                  </a:lnTo>
                  <a:lnTo>
                    <a:pt x="1" y="13"/>
                  </a:lnTo>
                  <a:lnTo>
                    <a:pt x="2" y="14"/>
                  </a:lnTo>
                  <a:lnTo>
                    <a:pt x="4" y="15"/>
                  </a:lnTo>
                  <a:lnTo>
                    <a:pt x="115" y="27"/>
                  </a:lnTo>
                  <a:lnTo>
                    <a:pt x="116" y="27"/>
                  </a:lnTo>
                  <a:lnTo>
                    <a:pt x="119" y="26"/>
                  </a:lnTo>
                  <a:lnTo>
                    <a:pt x="120" y="24"/>
                  </a:lnTo>
                  <a:lnTo>
                    <a:pt x="120" y="22"/>
                  </a:lnTo>
                  <a:lnTo>
                    <a:pt x="120" y="22"/>
                  </a:lnTo>
                  <a:lnTo>
                    <a:pt x="120" y="18"/>
                  </a:lnTo>
                  <a:lnTo>
                    <a:pt x="119" y="16"/>
                  </a:lnTo>
                  <a:lnTo>
                    <a:pt x="116" y="15"/>
                  </a:lnTo>
                  <a:lnTo>
                    <a:pt x="115" y="14"/>
                  </a:lnTo>
                  <a:lnTo>
                    <a:pt x="4" y="0"/>
                  </a:lnTo>
                  <a:lnTo>
                    <a:pt x="2" y="1"/>
                  </a:lnTo>
                  <a:lnTo>
                    <a:pt x="1" y="2"/>
                  </a:lnTo>
                  <a:lnTo>
                    <a:pt x="0" y="4"/>
                  </a:lnTo>
                  <a:lnTo>
                    <a:pt x="0" y="7"/>
                  </a:lnTo>
                  <a:lnTo>
                    <a:pt x="0" y="7"/>
                  </a:lnTo>
                  <a:close/>
                </a:path>
              </a:pathLst>
            </a:custGeom>
            <a:solidFill>
              <a:srgbClr val="000000"/>
            </a:solidFill>
            <a:ln w="9525">
              <a:noFill/>
              <a:round/>
              <a:headEnd/>
              <a:tailEnd/>
            </a:ln>
          </p:spPr>
          <p:txBody>
            <a:bodyPr/>
            <a:lstStyle/>
            <a:p>
              <a:endParaRPr lang="en-US"/>
            </a:p>
          </p:txBody>
        </p:sp>
        <p:sp>
          <p:nvSpPr>
            <p:cNvPr id="21558" name="Freeform 54"/>
            <p:cNvSpPr>
              <a:spLocks/>
            </p:cNvSpPr>
            <p:nvPr/>
          </p:nvSpPr>
          <p:spPr bwMode="auto">
            <a:xfrm>
              <a:off x="5173" y="3486"/>
              <a:ext cx="59" cy="12"/>
            </a:xfrm>
            <a:custGeom>
              <a:avLst/>
              <a:gdLst/>
              <a:ahLst/>
              <a:cxnLst>
                <a:cxn ang="0">
                  <a:pos x="0" y="6"/>
                </a:cxn>
                <a:cxn ang="0">
                  <a:pos x="0" y="10"/>
                </a:cxn>
                <a:cxn ang="0">
                  <a:pos x="1" y="12"/>
                </a:cxn>
                <a:cxn ang="0">
                  <a:pos x="2" y="13"/>
                </a:cxn>
                <a:cxn ang="0">
                  <a:pos x="5" y="14"/>
                </a:cxn>
                <a:cxn ang="0">
                  <a:pos x="115" y="26"/>
                </a:cxn>
                <a:cxn ang="0">
                  <a:pos x="116" y="26"/>
                </a:cxn>
                <a:cxn ang="0">
                  <a:pos x="119" y="25"/>
                </a:cxn>
                <a:cxn ang="0">
                  <a:pos x="120" y="22"/>
                </a:cxn>
                <a:cxn ang="0">
                  <a:pos x="120" y="20"/>
                </a:cxn>
                <a:cxn ang="0">
                  <a:pos x="120" y="20"/>
                </a:cxn>
                <a:cxn ang="0">
                  <a:pos x="120" y="16"/>
                </a:cxn>
                <a:cxn ang="0">
                  <a:pos x="119" y="14"/>
                </a:cxn>
                <a:cxn ang="0">
                  <a:pos x="116" y="13"/>
                </a:cxn>
                <a:cxn ang="0">
                  <a:pos x="115" y="12"/>
                </a:cxn>
                <a:cxn ang="0">
                  <a:pos x="4" y="0"/>
                </a:cxn>
                <a:cxn ang="0">
                  <a:pos x="2" y="0"/>
                </a:cxn>
                <a:cxn ang="0">
                  <a:pos x="1" y="2"/>
                </a:cxn>
                <a:cxn ang="0">
                  <a:pos x="0" y="4"/>
                </a:cxn>
                <a:cxn ang="0">
                  <a:pos x="0" y="6"/>
                </a:cxn>
                <a:cxn ang="0">
                  <a:pos x="0" y="6"/>
                </a:cxn>
              </a:cxnLst>
              <a:rect l="0" t="0" r="r" b="b"/>
              <a:pathLst>
                <a:path w="120" h="26">
                  <a:moveTo>
                    <a:pt x="0" y="6"/>
                  </a:moveTo>
                  <a:lnTo>
                    <a:pt x="0" y="10"/>
                  </a:lnTo>
                  <a:lnTo>
                    <a:pt x="1" y="12"/>
                  </a:lnTo>
                  <a:lnTo>
                    <a:pt x="2" y="13"/>
                  </a:lnTo>
                  <a:lnTo>
                    <a:pt x="5" y="14"/>
                  </a:lnTo>
                  <a:lnTo>
                    <a:pt x="115" y="26"/>
                  </a:lnTo>
                  <a:lnTo>
                    <a:pt x="116" y="26"/>
                  </a:lnTo>
                  <a:lnTo>
                    <a:pt x="119" y="25"/>
                  </a:lnTo>
                  <a:lnTo>
                    <a:pt x="120" y="22"/>
                  </a:lnTo>
                  <a:lnTo>
                    <a:pt x="120" y="20"/>
                  </a:lnTo>
                  <a:lnTo>
                    <a:pt x="120" y="20"/>
                  </a:lnTo>
                  <a:lnTo>
                    <a:pt x="120" y="16"/>
                  </a:lnTo>
                  <a:lnTo>
                    <a:pt x="119" y="14"/>
                  </a:lnTo>
                  <a:lnTo>
                    <a:pt x="116" y="13"/>
                  </a:lnTo>
                  <a:lnTo>
                    <a:pt x="115" y="12"/>
                  </a:lnTo>
                  <a:lnTo>
                    <a:pt x="4" y="0"/>
                  </a:lnTo>
                  <a:lnTo>
                    <a:pt x="2" y="0"/>
                  </a:lnTo>
                  <a:lnTo>
                    <a:pt x="1" y="2"/>
                  </a:lnTo>
                  <a:lnTo>
                    <a:pt x="0" y="4"/>
                  </a:lnTo>
                  <a:lnTo>
                    <a:pt x="0" y="6"/>
                  </a:lnTo>
                  <a:lnTo>
                    <a:pt x="0" y="6"/>
                  </a:lnTo>
                  <a:close/>
                </a:path>
              </a:pathLst>
            </a:custGeom>
            <a:solidFill>
              <a:srgbClr val="000000"/>
            </a:solidFill>
            <a:ln w="9525">
              <a:noFill/>
              <a:round/>
              <a:headEnd/>
              <a:tailEnd/>
            </a:ln>
          </p:spPr>
          <p:txBody>
            <a:bodyPr/>
            <a:lstStyle/>
            <a:p>
              <a:endParaRPr lang="en-US"/>
            </a:p>
          </p:txBody>
        </p:sp>
        <p:sp>
          <p:nvSpPr>
            <p:cNvPr id="21559" name="Freeform 55"/>
            <p:cNvSpPr>
              <a:spLocks/>
            </p:cNvSpPr>
            <p:nvPr/>
          </p:nvSpPr>
          <p:spPr bwMode="auto">
            <a:xfrm>
              <a:off x="5174" y="3934"/>
              <a:ext cx="58" cy="14"/>
            </a:xfrm>
            <a:custGeom>
              <a:avLst/>
              <a:gdLst/>
              <a:ahLst/>
              <a:cxnLst>
                <a:cxn ang="0">
                  <a:pos x="0" y="22"/>
                </a:cxn>
                <a:cxn ang="0">
                  <a:pos x="0" y="25"/>
                </a:cxn>
                <a:cxn ang="0">
                  <a:pos x="2" y="27"/>
                </a:cxn>
                <a:cxn ang="0">
                  <a:pos x="3" y="28"/>
                </a:cxn>
                <a:cxn ang="0">
                  <a:pos x="4" y="28"/>
                </a:cxn>
                <a:cxn ang="0">
                  <a:pos x="114" y="14"/>
                </a:cxn>
                <a:cxn ang="0">
                  <a:pos x="116" y="13"/>
                </a:cxn>
                <a:cxn ang="0">
                  <a:pos x="117" y="12"/>
                </a:cxn>
                <a:cxn ang="0">
                  <a:pos x="118" y="10"/>
                </a:cxn>
                <a:cxn ang="0">
                  <a:pos x="118" y="7"/>
                </a:cxn>
                <a:cxn ang="0">
                  <a:pos x="118" y="7"/>
                </a:cxn>
                <a:cxn ang="0">
                  <a:pos x="118" y="4"/>
                </a:cxn>
                <a:cxn ang="0">
                  <a:pos x="117" y="2"/>
                </a:cxn>
                <a:cxn ang="0">
                  <a:pos x="116" y="0"/>
                </a:cxn>
                <a:cxn ang="0">
                  <a:pos x="114" y="0"/>
                </a:cxn>
                <a:cxn ang="0">
                  <a:pos x="4" y="14"/>
                </a:cxn>
                <a:cxn ang="0">
                  <a:pos x="3" y="15"/>
                </a:cxn>
                <a:cxn ang="0">
                  <a:pos x="2" y="17"/>
                </a:cxn>
                <a:cxn ang="0">
                  <a:pos x="0" y="19"/>
                </a:cxn>
                <a:cxn ang="0">
                  <a:pos x="0" y="22"/>
                </a:cxn>
                <a:cxn ang="0">
                  <a:pos x="0" y="22"/>
                </a:cxn>
              </a:cxnLst>
              <a:rect l="0" t="0" r="r" b="b"/>
              <a:pathLst>
                <a:path w="118" h="28">
                  <a:moveTo>
                    <a:pt x="0" y="22"/>
                  </a:moveTo>
                  <a:lnTo>
                    <a:pt x="0" y="25"/>
                  </a:lnTo>
                  <a:lnTo>
                    <a:pt x="2" y="27"/>
                  </a:lnTo>
                  <a:lnTo>
                    <a:pt x="3" y="28"/>
                  </a:lnTo>
                  <a:lnTo>
                    <a:pt x="4" y="28"/>
                  </a:lnTo>
                  <a:lnTo>
                    <a:pt x="114" y="14"/>
                  </a:lnTo>
                  <a:lnTo>
                    <a:pt x="116" y="13"/>
                  </a:lnTo>
                  <a:lnTo>
                    <a:pt x="117" y="12"/>
                  </a:lnTo>
                  <a:lnTo>
                    <a:pt x="118" y="10"/>
                  </a:lnTo>
                  <a:lnTo>
                    <a:pt x="118" y="7"/>
                  </a:lnTo>
                  <a:lnTo>
                    <a:pt x="118" y="7"/>
                  </a:lnTo>
                  <a:lnTo>
                    <a:pt x="118" y="4"/>
                  </a:lnTo>
                  <a:lnTo>
                    <a:pt x="117" y="2"/>
                  </a:lnTo>
                  <a:lnTo>
                    <a:pt x="116" y="0"/>
                  </a:lnTo>
                  <a:lnTo>
                    <a:pt x="114" y="0"/>
                  </a:lnTo>
                  <a:lnTo>
                    <a:pt x="4" y="14"/>
                  </a:lnTo>
                  <a:lnTo>
                    <a:pt x="3" y="15"/>
                  </a:lnTo>
                  <a:lnTo>
                    <a:pt x="2" y="17"/>
                  </a:lnTo>
                  <a:lnTo>
                    <a:pt x="0" y="19"/>
                  </a:lnTo>
                  <a:lnTo>
                    <a:pt x="0" y="22"/>
                  </a:lnTo>
                  <a:lnTo>
                    <a:pt x="0" y="22"/>
                  </a:lnTo>
                  <a:close/>
                </a:path>
              </a:pathLst>
            </a:custGeom>
            <a:solidFill>
              <a:srgbClr val="000000"/>
            </a:solidFill>
            <a:ln w="9525">
              <a:noFill/>
              <a:round/>
              <a:headEnd/>
              <a:tailEnd/>
            </a:ln>
          </p:spPr>
          <p:txBody>
            <a:bodyPr/>
            <a:lstStyle/>
            <a:p>
              <a:endParaRPr lang="en-US"/>
            </a:p>
          </p:txBody>
        </p:sp>
        <p:sp>
          <p:nvSpPr>
            <p:cNvPr id="21560" name="Freeform 56"/>
            <p:cNvSpPr>
              <a:spLocks/>
            </p:cNvSpPr>
            <p:nvPr/>
          </p:nvSpPr>
          <p:spPr bwMode="auto">
            <a:xfrm>
              <a:off x="5174" y="3957"/>
              <a:ext cx="58" cy="15"/>
            </a:xfrm>
            <a:custGeom>
              <a:avLst/>
              <a:gdLst/>
              <a:ahLst/>
              <a:cxnLst>
                <a:cxn ang="0">
                  <a:pos x="0" y="23"/>
                </a:cxn>
                <a:cxn ang="0">
                  <a:pos x="0" y="25"/>
                </a:cxn>
                <a:cxn ang="0">
                  <a:pos x="2" y="27"/>
                </a:cxn>
                <a:cxn ang="0">
                  <a:pos x="4" y="28"/>
                </a:cxn>
                <a:cxn ang="0">
                  <a:pos x="5" y="28"/>
                </a:cxn>
                <a:cxn ang="0">
                  <a:pos x="114" y="13"/>
                </a:cxn>
                <a:cxn ang="0">
                  <a:pos x="116" y="12"/>
                </a:cxn>
                <a:cxn ang="0">
                  <a:pos x="117" y="11"/>
                </a:cxn>
                <a:cxn ang="0">
                  <a:pos x="118" y="9"/>
                </a:cxn>
                <a:cxn ang="0">
                  <a:pos x="118" y="6"/>
                </a:cxn>
                <a:cxn ang="0">
                  <a:pos x="118" y="6"/>
                </a:cxn>
                <a:cxn ang="0">
                  <a:pos x="118" y="3"/>
                </a:cxn>
                <a:cxn ang="0">
                  <a:pos x="117" y="1"/>
                </a:cxn>
                <a:cxn ang="0">
                  <a:pos x="116" y="0"/>
                </a:cxn>
                <a:cxn ang="0">
                  <a:pos x="114" y="0"/>
                </a:cxn>
                <a:cxn ang="0">
                  <a:pos x="5" y="14"/>
                </a:cxn>
                <a:cxn ang="0">
                  <a:pos x="3" y="16"/>
                </a:cxn>
                <a:cxn ang="0">
                  <a:pos x="2" y="17"/>
                </a:cxn>
                <a:cxn ang="0">
                  <a:pos x="0" y="19"/>
                </a:cxn>
                <a:cxn ang="0">
                  <a:pos x="0" y="23"/>
                </a:cxn>
                <a:cxn ang="0">
                  <a:pos x="0" y="23"/>
                </a:cxn>
              </a:cxnLst>
              <a:rect l="0" t="0" r="r" b="b"/>
              <a:pathLst>
                <a:path w="118" h="28">
                  <a:moveTo>
                    <a:pt x="0" y="23"/>
                  </a:moveTo>
                  <a:lnTo>
                    <a:pt x="0" y="25"/>
                  </a:lnTo>
                  <a:lnTo>
                    <a:pt x="2" y="27"/>
                  </a:lnTo>
                  <a:lnTo>
                    <a:pt x="4" y="28"/>
                  </a:lnTo>
                  <a:lnTo>
                    <a:pt x="5" y="28"/>
                  </a:lnTo>
                  <a:lnTo>
                    <a:pt x="114" y="13"/>
                  </a:lnTo>
                  <a:lnTo>
                    <a:pt x="116" y="12"/>
                  </a:lnTo>
                  <a:lnTo>
                    <a:pt x="117" y="11"/>
                  </a:lnTo>
                  <a:lnTo>
                    <a:pt x="118" y="9"/>
                  </a:lnTo>
                  <a:lnTo>
                    <a:pt x="118" y="6"/>
                  </a:lnTo>
                  <a:lnTo>
                    <a:pt x="118" y="6"/>
                  </a:lnTo>
                  <a:lnTo>
                    <a:pt x="118" y="3"/>
                  </a:lnTo>
                  <a:lnTo>
                    <a:pt x="117" y="1"/>
                  </a:lnTo>
                  <a:lnTo>
                    <a:pt x="116" y="0"/>
                  </a:lnTo>
                  <a:lnTo>
                    <a:pt x="114" y="0"/>
                  </a:lnTo>
                  <a:lnTo>
                    <a:pt x="5" y="14"/>
                  </a:lnTo>
                  <a:lnTo>
                    <a:pt x="3" y="16"/>
                  </a:lnTo>
                  <a:lnTo>
                    <a:pt x="2" y="17"/>
                  </a:lnTo>
                  <a:lnTo>
                    <a:pt x="0" y="19"/>
                  </a:lnTo>
                  <a:lnTo>
                    <a:pt x="0" y="23"/>
                  </a:lnTo>
                  <a:lnTo>
                    <a:pt x="0" y="23"/>
                  </a:lnTo>
                  <a:close/>
                </a:path>
              </a:pathLst>
            </a:custGeom>
            <a:solidFill>
              <a:srgbClr val="000000"/>
            </a:solidFill>
            <a:ln w="9525">
              <a:noFill/>
              <a:round/>
              <a:headEnd/>
              <a:tailEnd/>
            </a:ln>
          </p:spPr>
          <p:txBody>
            <a:bodyPr/>
            <a:lstStyle/>
            <a:p>
              <a:endParaRPr lang="en-US"/>
            </a:p>
          </p:txBody>
        </p:sp>
        <p:sp>
          <p:nvSpPr>
            <p:cNvPr id="21561" name="Freeform 57"/>
            <p:cNvSpPr>
              <a:spLocks/>
            </p:cNvSpPr>
            <p:nvPr/>
          </p:nvSpPr>
          <p:spPr bwMode="auto">
            <a:xfrm>
              <a:off x="5174" y="3980"/>
              <a:ext cx="59" cy="15"/>
            </a:xfrm>
            <a:custGeom>
              <a:avLst/>
              <a:gdLst/>
              <a:ahLst/>
              <a:cxnLst>
                <a:cxn ang="0">
                  <a:pos x="0" y="24"/>
                </a:cxn>
                <a:cxn ang="0">
                  <a:pos x="0" y="26"/>
                </a:cxn>
                <a:cxn ang="0">
                  <a:pos x="2" y="28"/>
                </a:cxn>
                <a:cxn ang="0">
                  <a:pos x="4" y="30"/>
                </a:cxn>
                <a:cxn ang="0">
                  <a:pos x="5" y="30"/>
                </a:cxn>
                <a:cxn ang="0">
                  <a:pos x="114" y="13"/>
                </a:cxn>
                <a:cxn ang="0">
                  <a:pos x="116" y="12"/>
                </a:cxn>
                <a:cxn ang="0">
                  <a:pos x="118" y="11"/>
                </a:cxn>
                <a:cxn ang="0">
                  <a:pos x="119" y="9"/>
                </a:cxn>
                <a:cxn ang="0">
                  <a:pos x="119" y="6"/>
                </a:cxn>
                <a:cxn ang="0">
                  <a:pos x="119" y="6"/>
                </a:cxn>
                <a:cxn ang="0">
                  <a:pos x="119" y="3"/>
                </a:cxn>
                <a:cxn ang="0">
                  <a:pos x="118" y="1"/>
                </a:cxn>
                <a:cxn ang="0">
                  <a:pos x="116" y="0"/>
                </a:cxn>
                <a:cxn ang="0">
                  <a:pos x="114" y="0"/>
                </a:cxn>
                <a:cxn ang="0">
                  <a:pos x="5" y="16"/>
                </a:cxn>
                <a:cxn ang="0">
                  <a:pos x="4" y="17"/>
                </a:cxn>
                <a:cxn ang="0">
                  <a:pos x="2" y="19"/>
                </a:cxn>
                <a:cxn ang="0">
                  <a:pos x="0" y="21"/>
                </a:cxn>
                <a:cxn ang="0">
                  <a:pos x="0" y="24"/>
                </a:cxn>
                <a:cxn ang="0">
                  <a:pos x="0" y="24"/>
                </a:cxn>
              </a:cxnLst>
              <a:rect l="0" t="0" r="r" b="b"/>
              <a:pathLst>
                <a:path w="119" h="30">
                  <a:moveTo>
                    <a:pt x="0" y="24"/>
                  </a:moveTo>
                  <a:lnTo>
                    <a:pt x="0" y="26"/>
                  </a:lnTo>
                  <a:lnTo>
                    <a:pt x="2" y="28"/>
                  </a:lnTo>
                  <a:lnTo>
                    <a:pt x="4" y="30"/>
                  </a:lnTo>
                  <a:lnTo>
                    <a:pt x="5" y="30"/>
                  </a:lnTo>
                  <a:lnTo>
                    <a:pt x="114" y="13"/>
                  </a:lnTo>
                  <a:lnTo>
                    <a:pt x="116" y="12"/>
                  </a:lnTo>
                  <a:lnTo>
                    <a:pt x="118" y="11"/>
                  </a:lnTo>
                  <a:lnTo>
                    <a:pt x="119" y="9"/>
                  </a:lnTo>
                  <a:lnTo>
                    <a:pt x="119" y="6"/>
                  </a:lnTo>
                  <a:lnTo>
                    <a:pt x="119" y="6"/>
                  </a:lnTo>
                  <a:lnTo>
                    <a:pt x="119" y="3"/>
                  </a:lnTo>
                  <a:lnTo>
                    <a:pt x="118" y="1"/>
                  </a:lnTo>
                  <a:lnTo>
                    <a:pt x="116" y="0"/>
                  </a:lnTo>
                  <a:lnTo>
                    <a:pt x="114" y="0"/>
                  </a:lnTo>
                  <a:lnTo>
                    <a:pt x="5" y="16"/>
                  </a:lnTo>
                  <a:lnTo>
                    <a:pt x="4" y="17"/>
                  </a:lnTo>
                  <a:lnTo>
                    <a:pt x="2" y="19"/>
                  </a:lnTo>
                  <a:lnTo>
                    <a:pt x="0" y="21"/>
                  </a:lnTo>
                  <a:lnTo>
                    <a:pt x="0" y="24"/>
                  </a:lnTo>
                  <a:lnTo>
                    <a:pt x="0" y="24"/>
                  </a:lnTo>
                  <a:close/>
                </a:path>
              </a:pathLst>
            </a:custGeom>
            <a:solidFill>
              <a:srgbClr val="000000"/>
            </a:solidFill>
            <a:ln w="9525">
              <a:noFill/>
              <a:round/>
              <a:headEnd/>
              <a:tailEnd/>
            </a:ln>
          </p:spPr>
          <p:txBody>
            <a:bodyPr/>
            <a:lstStyle/>
            <a:p>
              <a:endParaRPr lang="en-US"/>
            </a:p>
          </p:txBody>
        </p:sp>
        <p:sp>
          <p:nvSpPr>
            <p:cNvPr id="21562" name="Freeform 58"/>
            <p:cNvSpPr>
              <a:spLocks/>
            </p:cNvSpPr>
            <p:nvPr/>
          </p:nvSpPr>
          <p:spPr bwMode="auto">
            <a:xfrm>
              <a:off x="5174" y="4003"/>
              <a:ext cx="59" cy="16"/>
            </a:xfrm>
            <a:custGeom>
              <a:avLst/>
              <a:gdLst/>
              <a:ahLst/>
              <a:cxnLst>
                <a:cxn ang="0">
                  <a:pos x="0" y="25"/>
                </a:cxn>
                <a:cxn ang="0">
                  <a:pos x="0" y="27"/>
                </a:cxn>
                <a:cxn ang="0">
                  <a:pos x="2" y="30"/>
                </a:cxn>
                <a:cxn ang="0">
                  <a:pos x="4" y="31"/>
                </a:cxn>
                <a:cxn ang="0">
                  <a:pos x="5" y="32"/>
                </a:cxn>
                <a:cxn ang="0">
                  <a:pos x="114" y="13"/>
                </a:cxn>
                <a:cxn ang="0">
                  <a:pos x="116" y="12"/>
                </a:cxn>
                <a:cxn ang="0">
                  <a:pos x="118" y="11"/>
                </a:cxn>
                <a:cxn ang="0">
                  <a:pos x="119" y="9"/>
                </a:cxn>
                <a:cxn ang="0">
                  <a:pos x="119" y="5"/>
                </a:cxn>
                <a:cxn ang="0">
                  <a:pos x="119" y="5"/>
                </a:cxn>
                <a:cxn ang="0">
                  <a:pos x="119" y="3"/>
                </a:cxn>
                <a:cxn ang="0">
                  <a:pos x="118" y="1"/>
                </a:cxn>
                <a:cxn ang="0">
                  <a:pos x="116" y="0"/>
                </a:cxn>
                <a:cxn ang="0">
                  <a:pos x="114" y="0"/>
                </a:cxn>
                <a:cxn ang="0">
                  <a:pos x="5" y="17"/>
                </a:cxn>
                <a:cxn ang="0">
                  <a:pos x="4" y="18"/>
                </a:cxn>
                <a:cxn ang="0">
                  <a:pos x="2" y="20"/>
                </a:cxn>
                <a:cxn ang="0">
                  <a:pos x="0" y="23"/>
                </a:cxn>
                <a:cxn ang="0">
                  <a:pos x="0" y="25"/>
                </a:cxn>
                <a:cxn ang="0">
                  <a:pos x="0" y="25"/>
                </a:cxn>
              </a:cxnLst>
              <a:rect l="0" t="0" r="r" b="b"/>
              <a:pathLst>
                <a:path w="119" h="32">
                  <a:moveTo>
                    <a:pt x="0" y="25"/>
                  </a:moveTo>
                  <a:lnTo>
                    <a:pt x="0" y="27"/>
                  </a:lnTo>
                  <a:lnTo>
                    <a:pt x="2" y="30"/>
                  </a:lnTo>
                  <a:lnTo>
                    <a:pt x="4" y="31"/>
                  </a:lnTo>
                  <a:lnTo>
                    <a:pt x="5" y="32"/>
                  </a:lnTo>
                  <a:lnTo>
                    <a:pt x="114" y="13"/>
                  </a:lnTo>
                  <a:lnTo>
                    <a:pt x="116" y="12"/>
                  </a:lnTo>
                  <a:lnTo>
                    <a:pt x="118" y="11"/>
                  </a:lnTo>
                  <a:lnTo>
                    <a:pt x="119" y="9"/>
                  </a:lnTo>
                  <a:lnTo>
                    <a:pt x="119" y="5"/>
                  </a:lnTo>
                  <a:lnTo>
                    <a:pt x="119" y="5"/>
                  </a:lnTo>
                  <a:lnTo>
                    <a:pt x="119" y="3"/>
                  </a:lnTo>
                  <a:lnTo>
                    <a:pt x="118" y="1"/>
                  </a:lnTo>
                  <a:lnTo>
                    <a:pt x="116" y="0"/>
                  </a:lnTo>
                  <a:lnTo>
                    <a:pt x="114" y="0"/>
                  </a:lnTo>
                  <a:lnTo>
                    <a:pt x="5" y="17"/>
                  </a:lnTo>
                  <a:lnTo>
                    <a:pt x="4" y="18"/>
                  </a:lnTo>
                  <a:lnTo>
                    <a:pt x="2" y="20"/>
                  </a:lnTo>
                  <a:lnTo>
                    <a:pt x="0" y="23"/>
                  </a:lnTo>
                  <a:lnTo>
                    <a:pt x="0" y="25"/>
                  </a:lnTo>
                  <a:lnTo>
                    <a:pt x="0" y="25"/>
                  </a:lnTo>
                  <a:close/>
                </a:path>
              </a:pathLst>
            </a:custGeom>
            <a:solidFill>
              <a:srgbClr val="000000"/>
            </a:solidFill>
            <a:ln w="9525">
              <a:noFill/>
              <a:round/>
              <a:headEnd/>
              <a:tailEnd/>
            </a:ln>
          </p:spPr>
          <p:txBody>
            <a:bodyPr/>
            <a:lstStyle/>
            <a:p>
              <a:endParaRPr lang="en-US"/>
            </a:p>
          </p:txBody>
        </p:sp>
        <p:sp>
          <p:nvSpPr>
            <p:cNvPr id="21563" name="Freeform 59"/>
            <p:cNvSpPr>
              <a:spLocks/>
            </p:cNvSpPr>
            <p:nvPr/>
          </p:nvSpPr>
          <p:spPr bwMode="auto">
            <a:xfrm>
              <a:off x="5144" y="3669"/>
              <a:ext cx="40" cy="90"/>
            </a:xfrm>
            <a:custGeom>
              <a:avLst/>
              <a:gdLst/>
              <a:ahLst/>
              <a:cxnLst>
                <a:cxn ang="0">
                  <a:pos x="0" y="140"/>
                </a:cxn>
                <a:cxn ang="0">
                  <a:pos x="1" y="155"/>
                </a:cxn>
                <a:cxn ang="0">
                  <a:pos x="5" y="168"/>
                </a:cxn>
                <a:cxn ang="0">
                  <a:pos x="12" y="177"/>
                </a:cxn>
                <a:cxn ang="0">
                  <a:pos x="20" y="179"/>
                </a:cxn>
                <a:cxn ang="0">
                  <a:pos x="60" y="178"/>
                </a:cxn>
                <a:cxn ang="0">
                  <a:pos x="66" y="175"/>
                </a:cxn>
                <a:cxn ang="0">
                  <a:pos x="73" y="167"/>
                </a:cxn>
                <a:cxn ang="0">
                  <a:pos x="78" y="154"/>
                </a:cxn>
                <a:cxn ang="0">
                  <a:pos x="79" y="139"/>
                </a:cxn>
                <a:cxn ang="0">
                  <a:pos x="79" y="40"/>
                </a:cxn>
                <a:cxn ang="0">
                  <a:pos x="78" y="25"/>
                </a:cxn>
                <a:cxn ang="0">
                  <a:pos x="73" y="12"/>
                </a:cxn>
                <a:cxn ang="0">
                  <a:pos x="66" y="4"/>
                </a:cxn>
                <a:cxn ang="0">
                  <a:pos x="58" y="1"/>
                </a:cxn>
                <a:cxn ang="0">
                  <a:pos x="20" y="0"/>
                </a:cxn>
                <a:cxn ang="0">
                  <a:pos x="12" y="3"/>
                </a:cxn>
                <a:cxn ang="0">
                  <a:pos x="5" y="11"/>
                </a:cxn>
                <a:cxn ang="0">
                  <a:pos x="1" y="25"/>
                </a:cxn>
                <a:cxn ang="0">
                  <a:pos x="0" y="40"/>
                </a:cxn>
                <a:cxn ang="0">
                  <a:pos x="0" y="140"/>
                </a:cxn>
              </a:cxnLst>
              <a:rect l="0" t="0" r="r" b="b"/>
              <a:pathLst>
                <a:path w="79" h="179">
                  <a:moveTo>
                    <a:pt x="0" y="140"/>
                  </a:moveTo>
                  <a:lnTo>
                    <a:pt x="1" y="155"/>
                  </a:lnTo>
                  <a:lnTo>
                    <a:pt x="5" y="168"/>
                  </a:lnTo>
                  <a:lnTo>
                    <a:pt x="12" y="177"/>
                  </a:lnTo>
                  <a:lnTo>
                    <a:pt x="20" y="179"/>
                  </a:lnTo>
                  <a:lnTo>
                    <a:pt x="60" y="178"/>
                  </a:lnTo>
                  <a:lnTo>
                    <a:pt x="66" y="175"/>
                  </a:lnTo>
                  <a:lnTo>
                    <a:pt x="73" y="167"/>
                  </a:lnTo>
                  <a:lnTo>
                    <a:pt x="78" y="154"/>
                  </a:lnTo>
                  <a:lnTo>
                    <a:pt x="79" y="139"/>
                  </a:lnTo>
                  <a:lnTo>
                    <a:pt x="79" y="40"/>
                  </a:lnTo>
                  <a:lnTo>
                    <a:pt x="78" y="25"/>
                  </a:lnTo>
                  <a:lnTo>
                    <a:pt x="73" y="12"/>
                  </a:lnTo>
                  <a:lnTo>
                    <a:pt x="66" y="4"/>
                  </a:lnTo>
                  <a:lnTo>
                    <a:pt x="58" y="1"/>
                  </a:lnTo>
                  <a:lnTo>
                    <a:pt x="20" y="0"/>
                  </a:lnTo>
                  <a:lnTo>
                    <a:pt x="12" y="3"/>
                  </a:lnTo>
                  <a:lnTo>
                    <a:pt x="5" y="11"/>
                  </a:lnTo>
                  <a:lnTo>
                    <a:pt x="1" y="25"/>
                  </a:lnTo>
                  <a:lnTo>
                    <a:pt x="0" y="40"/>
                  </a:lnTo>
                  <a:lnTo>
                    <a:pt x="0" y="140"/>
                  </a:lnTo>
                  <a:close/>
                </a:path>
              </a:pathLst>
            </a:custGeom>
            <a:solidFill>
              <a:srgbClr val="000000"/>
            </a:solidFill>
            <a:ln w="9525">
              <a:noFill/>
              <a:round/>
              <a:headEnd/>
              <a:tailEnd/>
            </a:ln>
          </p:spPr>
          <p:txBody>
            <a:bodyPr/>
            <a:lstStyle/>
            <a:p>
              <a:endParaRPr lang="en-US"/>
            </a:p>
          </p:txBody>
        </p:sp>
        <p:sp>
          <p:nvSpPr>
            <p:cNvPr id="21564" name="Rectangle 60"/>
            <p:cNvSpPr>
              <a:spLocks noChangeArrowheads="1"/>
            </p:cNvSpPr>
            <p:nvPr/>
          </p:nvSpPr>
          <p:spPr bwMode="auto">
            <a:xfrm>
              <a:off x="4717" y="3334"/>
              <a:ext cx="248" cy="749"/>
            </a:xfrm>
            <a:prstGeom prst="rect">
              <a:avLst/>
            </a:prstGeom>
            <a:solidFill>
              <a:srgbClr val="000000"/>
            </a:solidFill>
            <a:ln w="9525">
              <a:noFill/>
              <a:miter lim="800000"/>
              <a:headEnd/>
              <a:tailEnd/>
            </a:ln>
          </p:spPr>
          <p:txBody>
            <a:bodyPr/>
            <a:lstStyle/>
            <a:p>
              <a:endParaRPr lang="en-US"/>
            </a:p>
          </p:txBody>
        </p:sp>
        <p:sp>
          <p:nvSpPr>
            <p:cNvPr id="21565" name="Rectangle 61"/>
            <p:cNvSpPr>
              <a:spLocks noChangeArrowheads="1"/>
            </p:cNvSpPr>
            <p:nvPr/>
          </p:nvSpPr>
          <p:spPr bwMode="auto">
            <a:xfrm>
              <a:off x="4732" y="3350"/>
              <a:ext cx="218" cy="717"/>
            </a:xfrm>
            <a:prstGeom prst="rect">
              <a:avLst/>
            </a:prstGeom>
            <a:solidFill>
              <a:srgbClr val="77E070"/>
            </a:solidFill>
            <a:ln w="9525">
              <a:noFill/>
              <a:miter lim="800000"/>
              <a:headEnd/>
              <a:tailEnd/>
            </a:ln>
          </p:spPr>
          <p:txBody>
            <a:bodyPr/>
            <a:lstStyle/>
            <a:p>
              <a:endParaRPr lang="en-US"/>
            </a:p>
          </p:txBody>
        </p:sp>
        <p:sp>
          <p:nvSpPr>
            <p:cNvPr id="21566" name="Freeform 62"/>
            <p:cNvSpPr>
              <a:spLocks/>
            </p:cNvSpPr>
            <p:nvPr/>
          </p:nvSpPr>
          <p:spPr bwMode="auto">
            <a:xfrm>
              <a:off x="4795" y="3416"/>
              <a:ext cx="99" cy="7"/>
            </a:xfrm>
            <a:custGeom>
              <a:avLst/>
              <a:gdLst/>
              <a:ahLst/>
              <a:cxnLst>
                <a:cxn ang="0">
                  <a:pos x="0" y="7"/>
                </a:cxn>
                <a:cxn ang="0">
                  <a:pos x="2" y="9"/>
                </a:cxn>
                <a:cxn ang="0">
                  <a:pos x="3" y="12"/>
                </a:cxn>
                <a:cxn ang="0">
                  <a:pos x="5" y="13"/>
                </a:cxn>
                <a:cxn ang="0">
                  <a:pos x="7" y="14"/>
                </a:cxn>
                <a:cxn ang="0">
                  <a:pos x="192" y="14"/>
                </a:cxn>
                <a:cxn ang="0">
                  <a:pos x="194" y="13"/>
                </a:cxn>
                <a:cxn ang="0">
                  <a:pos x="196" y="12"/>
                </a:cxn>
                <a:cxn ang="0">
                  <a:pos x="197" y="9"/>
                </a:cxn>
                <a:cxn ang="0">
                  <a:pos x="199" y="7"/>
                </a:cxn>
                <a:cxn ang="0">
                  <a:pos x="199" y="7"/>
                </a:cxn>
                <a:cxn ang="0">
                  <a:pos x="197" y="5"/>
                </a:cxn>
                <a:cxn ang="0">
                  <a:pos x="196" y="2"/>
                </a:cxn>
                <a:cxn ang="0">
                  <a:pos x="194" y="1"/>
                </a:cxn>
                <a:cxn ang="0">
                  <a:pos x="192" y="0"/>
                </a:cxn>
                <a:cxn ang="0">
                  <a:pos x="7" y="0"/>
                </a:cxn>
                <a:cxn ang="0">
                  <a:pos x="5" y="1"/>
                </a:cxn>
                <a:cxn ang="0">
                  <a:pos x="3" y="2"/>
                </a:cxn>
                <a:cxn ang="0">
                  <a:pos x="2" y="5"/>
                </a:cxn>
                <a:cxn ang="0">
                  <a:pos x="0" y="7"/>
                </a:cxn>
                <a:cxn ang="0">
                  <a:pos x="0" y="7"/>
                </a:cxn>
              </a:cxnLst>
              <a:rect l="0" t="0" r="r" b="b"/>
              <a:pathLst>
                <a:path w="199" h="14">
                  <a:moveTo>
                    <a:pt x="0" y="7"/>
                  </a:moveTo>
                  <a:lnTo>
                    <a:pt x="2" y="9"/>
                  </a:lnTo>
                  <a:lnTo>
                    <a:pt x="3" y="12"/>
                  </a:lnTo>
                  <a:lnTo>
                    <a:pt x="5" y="13"/>
                  </a:lnTo>
                  <a:lnTo>
                    <a:pt x="7" y="14"/>
                  </a:lnTo>
                  <a:lnTo>
                    <a:pt x="192" y="14"/>
                  </a:lnTo>
                  <a:lnTo>
                    <a:pt x="194" y="13"/>
                  </a:lnTo>
                  <a:lnTo>
                    <a:pt x="196" y="12"/>
                  </a:lnTo>
                  <a:lnTo>
                    <a:pt x="197" y="9"/>
                  </a:lnTo>
                  <a:lnTo>
                    <a:pt x="199" y="7"/>
                  </a:lnTo>
                  <a:lnTo>
                    <a:pt x="199" y="7"/>
                  </a:lnTo>
                  <a:lnTo>
                    <a:pt x="197" y="5"/>
                  </a:lnTo>
                  <a:lnTo>
                    <a:pt x="196" y="2"/>
                  </a:lnTo>
                  <a:lnTo>
                    <a:pt x="194" y="1"/>
                  </a:lnTo>
                  <a:lnTo>
                    <a:pt x="192" y="0"/>
                  </a:lnTo>
                  <a:lnTo>
                    <a:pt x="7" y="0"/>
                  </a:lnTo>
                  <a:lnTo>
                    <a:pt x="5" y="1"/>
                  </a:lnTo>
                  <a:lnTo>
                    <a:pt x="3" y="2"/>
                  </a:lnTo>
                  <a:lnTo>
                    <a:pt x="2" y="5"/>
                  </a:lnTo>
                  <a:lnTo>
                    <a:pt x="0" y="7"/>
                  </a:lnTo>
                  <a:lnTo>
                    <a:pt x="0" y="7"/>
                  </a:lnTo>
                  <a:close/>
                </a:path>
              </a:pathLst>
            </a:custGeom>
            <a:solidFill>
              <a:srgbClr val="000000"/>
            </a:solidFill>
            <a:ln w="9525">
              <a:noFill/>
              <a:round/>
              <a:headEnd/>
              <a:tailEnd/>
            </a:ln>
          </p:spPr>
          <p:txBody>
            <a:bodyPr/>
            <a:lstStyle/>
            <a:p>
              <a:endParaRPr lang="en-US"/>
            </a:p>
          </p:txBody>
        </p:sp>
        <p:sp>
          <p:nvSpPr>
            <p:cNvPr id="21567" name="Freeform 63"/>
            <p:cNvSpPr>
              <a:spLocks/>
            </p:cNvSpPr>
            <p:nvPr/>
          </p:nvSpPr>
          <p:spPr bwMode="auto">
            <a:xfrm>
              <a:off x="4795" y="3439"/>
              <a:ext cx="99" cy="7"/>
            </a:xfrm>
            <a:custGeom>
              <a:avLst/>
              <a:gdLst/>
              <a:ahLst/>
              <a:cxnLst>
                <a:cxn ang="0">
                  <a:pos x="0" y="7"/>
                </a:cxn>
                <a:cxn ang="0">
                  <a:pos x="2" y="9"/>
                </a:cxn>
                <a:cxn ang="0">
                  <a:pos x="3" y="12"/>
                </a:cxn>
                <a:cxn ang="0">
                  <a:pos x="5" y="13"/>
                </a:cxn>
                <a:cxn ang="0">
                  <a:pos x="7" y="14"/>
                </a:cxn>
                <a:cxn ang="0">
                  <a:pos x="192" y="14"/>
                </a:cxn>
                <a:cxn ang="0">
                  <a:pos x="194" y="13"/>
                </a:cxn>
                <a:cxn ang="0">
                  <a:pos x="196" y="12"/>
                </a:cxn>
                <a:cxn ang="0">
                  <a:pos x="197" y="9"/>
                </a:cxn>
                <a:cxn ang="0">
                  <a:pos x="199" y="7"/>
                </a:cxn>
                <a:cxn ang="0">
                  <a:pos x="199" y="7"/>
                </a:cxn>
                <a:cxn ang="0">
                  <a:pos x="197" y="5"/>
                </a:cxn>
                <a:cxn ang="0">
                  <a:pos x="196" y="2"/>
                </a:cxn>
                <a:cxn ang="0">
                  <a:pos x="194" y="1"/>
                </a:cxn>
                <a:cxn ang="0">
                  <a:pos x="192" y="0"/>
                </a:cxn>
                <a:cxn ang="0">
                  <a:pos x="7" y="0"/>
                </a:cxn>
                <a:cxn ang="0">
                  <a:pos x="5" y="1"/>
                </a:cxn>
                <a:cxn ang="0">
                  <a:pos x="3" y="2"/>
                </a:cxn>
                <a:cxn ang="0">
                  <a:pos x="2" y="5"/>
                </a:cxn>
                <a:cxn ang="0">
                  <a:pos x="0" y="7"/>
                </a:cxn>
                <a:cxn ang="0">
                  <a:pos x="0" y="7"/>
                </a:cxn>
              </a:cxnLst>
              <a:rect l="0" t="0" r="r" b="b"/>
              <a:pathLst>
                <a:path w="199" h="14">
                  <a:moveTo>
                    <a:pt x="0" y="7"/>
                  </a:moveTo>
                  <a:lnTo>
                    <a:pt x="2" y="9"/>
                  </a:lnTo>
                  <a:lnTo>
                    <a:pt x="3" y="12"/>
                  </a:lnTo>
                  <a:lnTo>
                    <a:pt x="5" y="13"/>
                  </a:lnTo>
                  <a:lnTo>
                    <a:pt x="7" y="14"/>
                  </a:lnTo>
                  <a:lnTo>
                    <a:pt x="192" y="14"/>
                  </a:lnTo>
                  <a:lnTo>
                    <a:pt x="194" y="13"/>
                  </a:lnTo>
                  <a:lnTo>
                    <a:pt x="196" y="12"/>
                  </a:lnTo>
                  <a:lnTo>
                    <a:pt x="197" y="9"/>
                  </a:lnTo>
                  <a:lnTo>
                    <a:pt x="199" y="7"/>
                  </a:lnTo>
                  <a:lnTo>
                    <a:pt x="199" y="7"/>
                  </a:lnTo>
                  <a:lnTo>
                    <a:pt x="197" y="5"/>
                  </a:lnTo>
                  <a:lnTo>
                    <a:pt x="196" y="2"/>
                  </a:lnTo>
                  <a:lnTo>
                    <a:pt x="194" y="1"/>
                  </a:lnTo>
                  <a:lnTo>
                    <a:pt x="192" y="0"/>
                  </a:lnTo>
                  <a:lnTo>
                    <a:pt x="7" y="0"/>
                  </a:lnTo>
                  <a:lnTo>
                    <a:pt x="5" y="1"/>
                  </a:lnTo>
                  <a:lnTo>
                    <a:pt x="3" y="2"/>
                  </a:lnTo>
                  <a:lnTo>
                    <a:pt x="2" y="5"/>
                  </a:lnTo>
                  <a:lnTo>
                    <a:pt x="0" y="7"/>
                  </a:lnTo>
                  <a:lnTo>
                    <a:pt x="0" y="7"/>
                  </a:lnTo>
                  <a:close/>
                </a:path>
              </a:pathLst>
            </a:custGeom>
            <a:solidFill>
              <a:srgbClr val="000000"/>
            </a:solidFill>
            <a:ln w="9525">
              <a:noFill/>
              <a:round/>
              <a:headEnd/>
              <a:tailEnd/>
            </a:ln>
          </p:spPr>
          <p:txBody>
            <a:bodyPr/>
            <a:lstStyle/>
            <a:p>
              <a:endParaRPr lang="en-US"/>
            </a:p>
          </p:txBody>
        </p:sp>
        <p:sp>
          <p:nvSpPr>
            <p:cNvPr id="21568" name="Freeform 64"/>
            <p:cNvSpPr>
              <a:spLocks/>
            </p:cNvSpPr>
            <p:nvPr/>
          </p:nvSpPr>
          <p:spPr bwMode="auto">
            <a:xfrm>
              <a:off x="4795" y="3462"/>
              <a:ext cx="99" cy="7"/>
            </a:xfrm>
            <a:custGeom>
              <a:avLst/>
              <a:gdLst/>
              <a:ahLst/>
              <a:cxnLst>
                <a:cxn ang="0">
                  <a:pos x="0" y="7"/>
                </a:cxn>
                <a:cxn ang="0">
                  <a:pos x="2" y="11"/>
                </a:cxn>
                <a:cxn ang="0">
                  <a:pos x="3" y="12"/>
                </a:cxn>
                <a:cxn ang="0">
                  <a:pos x="5" y="14"/>
                </a:cxn>
                <a:cxn ang="0">
                  <a:pos x="7" y="14"/>
                </a:cxn>
                <a:cxn ang="0">
                  <a:pos x="192" y="14"/>
                </a:cxn>
                <a:cxn ang="0">
                  <a:pos x="194" y="14"/>
                </a:cxn>
                <a:cxn ang="0">
                  <a:pos x="196" y="12"/>
                </a:cxn>
                <a:cxn ang="0">
                  <a:pos x="197" y="11"/>
                </a:cxn>
                <a:cxn ang="0">
                  <a:pos x="199" y="7"/>
                </a:cxn>
                <a:cxn ang="0">
                  <a:pos x="199" y="7"/>
                </a:cxn>
                <a:cxn ang="0">
                  <a:pos x="197" y="5"/>
                </a:cxn>
                <a:cxn ang="0">
                  <a:pos x="196" y="2"/>
                </a:cxn>
                <a:cxn ang="0">
                  <a:pos x="194" y="1"/>
                </a:cxn>
                <a:cxn ang="0">
                  <a:pos x="192" y="0"/>
                </a:cxn>
                <a:cxn ang="0">
                  <a:pos x="7" y="0"/>
                </a:cxn>
                <a:cxn ang="0">
                  <a:pos x="5" y="1"/>
                </a:cxn>
                <a:cxn ang="0">
                  <a:pos x="3" y="2"/>
                </a:cxn>
                <a:cxn ang="0">
                  <a:pos x="2" y="5"/>
                </a:cxn>
                <a:cxn ang="0">
                  <a:pos x="0" y="7"/>
                </a:cxn>
                <a:cxn ang="0">
                  <a:pos x="0" y="7"/>
                </a:cxn>
              </a:cxnLst>
              <a:rect l="0" t="0" r="r" b="b"/>
              <a:pathLst>
                <a:path w="199" h="14">
                  <a:moveTo>
                    <a:pt x="0" y="7"/>
                  </a:moveTo>
                  <a:lnTo>
                    <a:pt x="2" y="11"/>
                  </a:lnTo>
                  <a:lnTo>
                    <a:pt x="3" y="12"/>
                  </a:lnTo>
                  <a:lnTo>
                    <a:pt x="5" y="14"/>
                  </a:lnTo>
                  <a:lnTo>
                    <a:pt x="7" y="14"/>
                  </a:lnTo>
                  <a:lnTo>
                    <a:pt x="192" y="14"/>
                  </a:lnTo>
                  <a:lnTo>
                    <a:pt x="194" y="14"/>
                  </a:lnTo>
                  <a:lnTo>
                    <a:pt x="196" y="12"/>
                  </a:lnTo>
                  <a:lnTo>
                    <a:pt x="197" y="11"/>
                  </a:lnTo>
                  <a:lnTo>
                    <a:pt x="199" y="7"/>
                  </a:lnTo>
                  <a:lnTo>
                    <a:pt x="199" y="7"/>
                  </a:lnTo>
                  <a:lnTo>
                    <a:pt x="197" y="5"/>
                  </a:lnTo>
                  <a:lnTo>
                    <a:pt x="196" y="2"/>
                  </a:lnTo>
                  <a:lnTo>
                    <a:pt x="194" y="1"/>
                  </a:lnTo>
                  <a:lnTo>
                    <a:pt x="192" y="0"/>
                  </a:lnTo>
                  <a:lnTo>
                    <a:pt x="7" y="0"/>
                  </a:lnTo>
                  <a:lnTo>
                    <a:pt x="5" y="1"/>
                  </a:lnTo>
                  <a:lnTo>
                    <a:pt x="3" y="2"/>
                  </a:lnTo>
                  <a:lnTo>
                    <a:pt x="2" y="5"/>
                  </a:lnTo>
                  <a:lnTo>
                    <a:pt x="0" y="7"/>
                  </a:lnTo>
                  <a:lnTo>
                    <a:pt x="0" y="7"/>
                  </a:lnTo>
                  <a:close/>
                </a:path>
              </a:pathLst>
            </a:custGeom>
            <a:solidFill>
              <a:srgbClr val="000000"/>
            </a:solidFill>
            <a:ln w="9525">
              <a:noFill/>
              <a:round/>
              <a:headEnd/>
              <a:tailEnd/>
            </a:ln>
          </p:spPr>
          <p:txBody>
            <a:bodyPr/>
            <a:lstStyle/>
            <a:p>
              <a:endParaRPr lang="en-US"/>
            </a:p>
          </p:txBody>
        </p:sp>
        <p:sp>
          <p:nvSpPr>
            <p:cNvPr id="21569" name="Freeform 65"/>
            <p:cNvSpPr>
              <a:spLocks/>
            </p:cNvSpPr>
            <p:nvPr/>
          </p:nvSpPr>
          <p:spPr bwMode="auto">
            <a:xfrm>
              <a:off x="4795" y="3486"/>
              <a:ext cx="99" cy="6"/>
            </a:xfrm>
            <a:custGeom>
              <a:avLst/>
              <a:gdLst/>
              <a:ahLst/>
              <a:cxnLst>
                <a:cxn ang="0">
                  <a:pos x="0" y="6"/>
                </a:cxn>
                <a:cxn ang="0">
                  <a:pos x="2" y="10"/>
                </a:cxn>
                <a:cxn ang="0">
                  <a:pos x="3" y="11"/>
                </a:cxn>
                <a:cxn ang="0">
                  <a:pos x="5" y="13"/>
                </a:cxn>
                <a:cxn ang="0">
                  <a:pos x="7" y="13"/>
                </a:cxn>
                <a:cxn ang="0">
                  <a:pos x="192" y="13"/>
                </a:cxn>
                <a:cxn ang="0">
                  <a:pos x="194" y="13"/>
                </a:cxn>
                <a:cxn ang="0">
                  <a:pos x="196" y="11"/>
                </a:cxn>
                <a:cxn ang="0">
                  <a:pos x="197" y="10"/>
                </a:cxn>
                <a:cxn ang="0">
                  <a:pos x="199" y="6"/>
                </a:cxn>
                <a:cxn ang="0">
                  <a:pos x="199" y="6"/>
                </a:cxn>
                <a:cxn ang="0">
                  <a:pos x="197" y="4"/>
                </a:cxn>
                <a:cxn ang="0">
                  <a:pos x="196" y="2"/>
                </a:cxn>
                <a:cxn ang="0">
                  <a:pos x="194" y="0"/>
                </a:cxn>
                <a:cxn ang="0">
                  <a:pos x="192" y="0"/>
                </a:cxn>
                <a:cxn ang="0">
                  <a:pos x="7" y="0"/>
                </a:cxn>
                <a:cxn ang="0">
                  <a:pos x="5" y="0"/>
                </a:cxn>
                <a:cxn ang="0">
                  <a:pos x="3" y="2"/>
                </a:cxn>
                <a:cxn ang="0">
                  <a:pos x="2" y="4"/>
                </a:cxn>
                <a:cxn ang="0">
                  <a:pos x="0" y="6"/>
                </a:cxn>
                <a:cxn ang="0">
                  <a:pos x="0" y="6"/>
                </a:cxn>
              </a:cxnLst>
              <a:rect l="0" t="0" r="r" b="b"/>
              <a:pathLst>
                <a:path w="199" h="13">
                  <a:moveTo>
                    <a:pt x="0" y="6"/>
                  </a:moveTo>
                  <a:lnTo>
                    <a:pt x="2" y="10"/>
                  </a:lnTo>
                  <a:lnTo>
                    <a:pt x="3" y="11"/>
                  </a:lnTo>
                  <a:lnTo>
                    <a:pt x="5" y="13"/>
                  </a:lnTo>
                  <a:lnTo>
                    <a:pt x="7" y="13"/>
                  </a:lnTo>
                  <a:lnTo>
                    <a:pt x="192" y="13"/>
                  </a:lnTo>
                  <a:lnTo>
                    <a:pt x="194" y="13"/>
                  </a:lnTo>
                  <a:lnTo>
                    <a:pt x="196" y="11"/>
                  </a:lnTo>
                  <a:lnTo>
                    <a:pt x="197" y="10"/>
                  </a:lnTo>
                  <a:lnTo>
                    <a:pt x="199" y="6"/>
                  </a:lnTo>
                  <a:lnTo>
                    <a:pt x="199" y="6"/>
                  </a:lnTo>
                  <a:lnTo>
                    <a:pt x="197" y="4"/>
                  </a:lnTo>
                  <a:lnTo>
                    <a:pt x="196" y="2"/>
                  </a:lnTo>
                  <a:lnTo>
                    <a:pt x="194" y="0"/>
                  </a:lnTo>
                  <a:lnTo>
                    <a:pt x="192" y="0"/>
                  </a:lnTo>
                  <a:lnTo>
                    <a:pt x="7" y="0"/>
                  </a:lnTo>
                  <a:lnTo>
                    <a:pt x="5" y="0"/>
                  </a:lnTo>
                  <a:lnTo>
                    <a:pt x="3" y="2"/>
                  </a:lnTo>
                  <a:lnTo>
                    <a:pt x="2" y="4"/>
                  </a:lnTo>
                  <a:lnTo>
                    <a:pt x="0" y="6"/>
                  </a:lnTo>
                  <a:lnTo>
                    <a:pt x="0" y="6"/>
                  </a:lnTo>
                  <a:close/>
                </a:path>
              </a:pathLst>
            </a:custGeom>
            <a:solidFill>
              <a:srgbClr val="000000"/>
            </a:solidFill>
            <a:ln w="9525">
              <a:noFill/>
              <a:round/>
              <a:headEnd/>
              <a:tailEnd/>
            </a:ln>
          </p:spPr>
          <p:txBody>
            <a:bodyPr/>
            <a:lstStyle/>
            <a:p>
              <a:endParaRPr lang="en-US"/>
            </a:p>
          </p:txBody>
        </p:sp>
        <p:sp>
          <p:nvSpPr>
            <p:cNvPr id="21570" name="Freeform 66"/>
            <p:cNvSpPr>
              <a:spLocks/>
            </p:cNvSpPr>
            <p:nvPr/>
          </p:nvSpPr>
          <p:spPr bwMode="auto">
            <a:xfrm>
              <a:off x="4795" y="3924"/>
              <a:ext cx="99" cy="7"/>
            </a:xfrm>
            <a:custGeom>
              <a:avLst/>
              <a:gdLst/>
              <a:ahLst/>
              <a:cxnLst>
                <a:cxn ang="0">
                  <a:pos x="0" y="7"/>
                </a:cxn>
                <a:cxn ang="0">
                  <a:pos x="2" y="9"/>
                </a:cxn>
                <a:cxn ang="0">
                  <a:pos x="3" y="11"/>
                </a:cxn>
                <a:cxn ang="0">
                  <a:pos x="5" y="13"/>
                </a:cxn>
                <a:cxn ang="0">
                  <a:pos x="7" y="14"/>
                </a:cxn>
                <a:cxn ang="0">
                  <a:pos x="192" y="14"/>
                </a:cxn>
                <a:cxn ang="0">
                  <a:pos x="194" y="13"/>
                </a:cxn>
                <a:cxn ang="0">
                  <a:pos x="196" y="11"/>
                </a:cxn>
                <a:cxn ang="0">
                  <a:pos x="197" y="9"/>
                </a:cxn>
                <a:cxn ang="0">
                  <a:pos x="199" y="7"/>
                </a:cxn>
                <a:cxn ang="0">
                  <a:pos x="199" y="7"/>
                </a:cxn>
                <a:cxn ang="0">
                  <a:pos x="197" y="4"/>
                </a:cxn>
                <a:cxn ang="0">
                  <a:pos x="196" y="2"/>
                </a:cxn>
                <a:cxn ang="0">
                  <a:pos x="194" y="1"/>
                </a:cxn>
                <a:cxn ang="0">
                  <a:pos x="192" y="0"/>
                </a:cxn>
                <a:cxn ang="0">
                  <a:pos x="7" y="0"/>
                </a:cxn>
                <a:cxn ang="0">
                  <a:pos x="5" y="1"/>
                </a:cxn>
                <a:cxn ang="0">
                  <a:pos x="3" y="2"/>
                </a:cxn>
                <a:cxn ang="0">
                  <a:pos x="2" y="4"/>
                </a:cxn>
                <a:cxn ang="0">
                  <a:pos x="0" y="7"/>
                </a:cxn>
                <a:cxn ang="0">
                  <a:pos x="0" y="7"/>
                </a:cxn>
              </a:cxnLst>
              <a:rect l="0" t="0" r="r" b="b"/>
              <a:pathLst>
                <a:path w="199" h="14">
                  <a:moveTo>
                    <a:pt x="0" y="7"/>
                  </a:moveTo>
                  <a:lnTo>
                    <a:pt x="2" y="9"/>
                  </a:lnTo>
                  <a:lnTo>
                    <a:pt x="3" y="11"/>
                  </a:lnTo>
                  <a:lnTo>
                    <a:pt x="5" y="13"/>
                  </a:lnTo>
                  <a:lnTo>
                    <a:pt x="7" y="14"/>
                  </a:lnTo>
                  <a:lnTo>
                    <a:pt x="192" y="14"/>
                  </a:lnTo>
                  <a:lnTo>
                    <a:pt x="194" y="13"/>
                  </a:lnTo>
                  <a:lnTo>
                    <a:pt x="196" y="11"/>
                  </a:lnTo>
                  <a:lnTo>
                    <a:pt x="197" y="9"/>
                  </a:lnTo>
                  <a:lnTo>
                    <a:pt x="199" y="7"/>
                  </a:lnTo>
                  <a:lnTo>
                    <a:pt x="199" y="7"/>
                  </a:lnTo>
                  <a:lnTo>
                    <a:pt x="197" y="4"/>
                  </a:lnTo>
                  <a:lnTo>
                    <a:pt x="196" y="2"/>
                  </a:lnTo>
                  <a:lnTo>
                    <a:pt x="194" y="1"/>
                  </a:lnTo>
                  <a:lnTo>
                    <a:pt x="192" y="0"/>
                  </a:lnTo>
                  <a:lnTo>
                    <a:pt x="7" y="0"/>
                  </a:lnTo>
                  <a:lnTo>
                    <a:pt x="5" y="1"/>
                  </a:lnTo>
                  <a:lnTo>
                    <a:pt x="3" y="2"/>
                  </a:lnTo>
                  <a:lnTo>
                    <a:pt x="2" y="4"/>
                  </a:lnTo>
                  <a:lnTo>
                    <a:pt x="0" y="7"/>
                  </a:lnTo>
                  <a:lnTo>
                    <a:pt x="0" y="7"/>
                  </a:lnTo>
                  <a:close/>
                </a:path>
              </a:pathLst>
            </a:custGeom>
            <a:solidFill>
              <a:srgbClr val="000000"/>
            </a:solidFill>
            <a:ln w="9525">
              <a:noFill/>
              <a:round/>
              <a:headEnd/>
              <a:tailEnd/>
            </a:ln>
          </p:spPr>
          <p:txBody>
            <a:bodyPr/>
            <a:lstStyle/>
            <a:p>
              <a:endParaRPr lang="en-US"/>
            </a:p>
          </p:txBody>
        </p:sp>
        <p:sp>
          <p:nvSpPr>
            <p:cNvPr id="21571" name="Freeform 67"/>
            <p:cNvSpPr>
              <a:spLocks/>
            </p:cNvSpPr>
            <p:nvPr/>
          </p:nvSpPr>
          <p:spPr bwMode="auto">
            <a:xfrm>
              <a:off x="4795" y="3947"/>
              <a:ext cx="99" cy="7"/>
            </a:xfrm>
            <a:custGeom>
              <a:avLst/>
              <a:gdLst/>
              <a:ahLst/>
              <a:cxnLst>
                <a:cxn ang="0">
                  <a:pos x="0" y="7"/>
                </a:cxn>
                <a:cxn ang="0">
                  <a:pos x="2" y="9"/>
                </a:cxn>
                <a:cxn ang="0">
                  <a:pos x="3" y="11"/>
                </a:cxn>
                <a:cxn ang="0">
                  <a:pos x="5" y="13"/>
                </a:cxn>
                <a:cxn ang="0">
                  <a:pos x="7" y="14"/>
                </a:cxn>
                <a:cxn ang="0">
                  <a:pos x="192" y="14"/>
                </a:cxn>
                <a:cxn ang="0">
                  <a:pos x="194" y="13"/>
                </a:cxn>
                <a:cxn ang="0">
                  <a:pos x="196" y="11"/>
                </a:cxn>
                <a:cxn ang="0">
                  <a:pos x="197" y="9"/>
                </a:cxn>
                <a:cxn ang="0">
                  <a:pos x="199" y="7"/>
                </a:cxn>
                <a:cxn ang="0">
                  <a:pos x="199" y="7"/>
                </a:cxn>
                <a:cxn ang="0">
                  <a:pos x="197" y="5"/>
                </a:cxn>
                <a:cxn ang="0">
                  <a:pos x="196" y="2"/>
                </a:cxn>
                <a:cxn ang="0">
                  <a:pos x="194" y="1"/>
                </a:cxn>
                <a:cxn ang="0">
                  <a:pos x="192" y="0"/>
                </a:cxn>
                <a:cxn ang="0">
                  <a:pos x="7" y="0"/>
                </a:cxn>
                <a:cxn ang="0">
                  <a:pos x="5" y="1"/>
                </a:cxn>
                <a:cxn ang="0">
                  <a:pos x="3" y="2"/>
                </a:cxn>
                <a:cxn ang="0">
                  <a:pos x="2" y="5"/>
                </a:cxn>
                <a:cxn ang="0">
                  <a:pos x="0" y="7"/>
                </a:cxn>
                <a:cxn ang="0">
                  <a:pos x="0" y="7"/>
                </a:cxn>
              </a:cxnLst>
              <a:rect l="0" t="0" r="r" b="b"/>
              <a:pathLst>
                <a:path w="199" h="14">
                  <a:moveTo>
                    <a:pt x="0" y="7"/>
                  </a:moveTo>
                  <a:lnTo>
                    <a:pt x="2" y="9"/>
                  </a:lnTo>
                  <a:lnTo>
                    <a:pt x="3" y="11"/>
                  </a:lnTo>
                  <a:lnTo>
                    <a:pt x="5" y="13"/>
                  </a:lnTo>
                  <a:lnTo>
                    <a:pt x="7" y="14"/>
                  </a:lnTo>
                  <a:lnTo>
                    <a:pt x="192" y="14"/>
                  </a:lnTo>
                  <a:lnTo>
                    <a:pt x="194" y="13"/>
                  </a:lnTo>
                  <a:lnTo>
                    <a:pt x="196" y="11"/>
                  </a:lnTo>
                  <a:lnTo>
                    <a:pt x="197" y="9"/>
                  </a:lnTo>
                  <a:lnTo>
                    <a:pt x="199" y="7"/>
                  </a:lnTo>
                  <a:lnTo>
                    <a:pt x="199" y="7"/>
                  </a:lnTo>
                  <a:lnTo>
                    <a:pt x="197" y="5"/>
                  </a:lnTo>
                  <a:lnTo>
                    <a:pt x="196" y="2"/>
                  </a:lnTo>
                  <a:lnTo>
                    <a:pt x="194" y="1"/>
                  </a:lnTo>
                  <a:lnTo>
                    <a:pt x="192" y="0"/>
                  </a:lnTo>
                  <a:lnTo>
                    <a:pt x="7" y="0"/>
                  </a:lnTo>
                  <a:lnTo>
                    <a:pt x="5" y="1"/>
                  </a:lnTo>
                  <a:lnTo>
                    <a:pt x="3" y="2"/>
                  </a:lnTo>
                  <a:lnTo>
                    <a:pt x="2" y="5"/>
                  </a:lnTo>
                  <a:lnTo>
                    <a:pt x="0" y="7"/>
                  </a:lnTo>
                  <a:lnTo>
                    <a:pt x="0" y="7"/>
                  </a:lnTo>
                  <a:close/>
                </a:path>
              </a:pathLst>
            </a:custGeom>
            <a:solidFill>
              <a:srgbClr val="000000"/>
            </a:solidFill>
            <a:ln w="9525">
              <a:noFill/>
              <a:round/>
              <a:headEnd/>
              <a:tailEnd/>
            </a:ln>
          </p:spPr>
          <p:txBody>
            <a:bodyPr/>
            <a:lstStyle/>
            <a:p>
              <a:endParaRPr lang="en-US"/>
            </a:p>
          </p:txBody>
        </p:sp>
        <p:sp>
          <p:nvSpPr>
            <p:cNvPr id="21572" name="Freeform 68"/>
            <p:cNvSpPr>
              <a:spLocks/>
            </p:cNvSpPr>
            <p:nvPr/>
          </p:nvSpPr>
          <p:spPr bwMode="auto">
            <a:xfrm>
              <a:off x="4795" y="3970"/>
              <a:ext cx="99" cy="7"/>
            </a:xfrm>
            <a:custGeom>
              <a:avLst/>
              <a:gdLst/>
              <a:ahLst/>
              <a:cxnLst>
                <a:cxn ang="0">
                  <a:pos x="0" y="7"/>
                </a:cxn>
                <a:cxn ang="0">
                  <a:pos x="2" y="10"/>
                </a:cxn>
                <a:cxn ang="0">
                  <a:pos x="3" y="12"/>
                </a:cxn>
                <a:cxn ang="0">
                  <a:pos x="5" y="14"/>
                </a:cxn>
                <a:cxn ang="0">
                  <a:pos x="7" y="14"/>
                </a:cxn>
                <a:cxn ang="0">
                  <a:pos x="192" y="14"/>
                </a:cxn>
                <a:cxn ang="0">
                  <a:pos x="194" y="14"/>
                </a:cxn>
                <a:cxn ang="0">
                  <a:pos x="196" y="12"/>
                </a:cxn>
                <a:cxn ang="0">
                  <a:pos x="197" y="10"/>
                </a:cxn>
                <a:cxn ang="0">
                  <a:pos x="199" y="7"/>
                </a:cxn>
                <a:cxn ang="0">
                  <a:pos x="199" y="7"/>
                </a:cxn>
                <a:cxn ang="0">
                  <a:pos x="197" y="5"/>
                </a:cxn>
                <a:cxn ang="0">
                  <a:pos x="196" y="2"/>
                </a:cxn>
                <a:cxn ang="0">
                  <a:pos x="194" y="1"/>
                </a:cxn>
                <a:cxn ang="0">
                  <a:pos x="192" y="0"/>
                </a:cxn>
                <a:cxn ang="0">
                  <a:pos x="7" y="0"/>
                </a:cxn>
                <a:cxn ang="0">
                  <a:pos x="5" y="1"/>
                </a:cxn>
                <a:cxn ang="0">
                  <a:pos x="3" y="2"/>
                </a:cxn>
                <a:cxn ang="0">
                  <a:pos x="2" y="5"/>
                </a:cxn>
                <a:cxn ang="0">
                  <a:pos x="0" y="7"/>
                </a:cxn>
                <a:cxn ang="0">
                  <a:pos x="0" y="7"/>
                </a:cxn>
              </a:cxnLst>
              <a:rect l="0" t="0" r="r" b="b"/>
              <a:pathLst>
                <a:path w="199" h="14">
                  <a:moveTo>
                    <a:pt x="0" y="7"/>
                  </a:moveTo>
                  <a:lnTo>
                    <a:pt x="2" y="10"/>
                  </a:lnTo>
                  <a:lnTo>
                    <a:pt x="3" y="12"/>
                  </a:lnTo>
                  <a:lnTo>
                    <a:pt x="5" y="14"/>
                  </a:lnTo>
                  <a:lnTo>
                    <a:pt x="7" y="14"/>
                  </a:lnTo>
                  <a:lnTo>
                    <a:pt x="192" y="14"/>
                  </a:lnTo>
                  <a:lnTo>
                    <a:pt x="194" y="14"/>
                  </a:lnTo>
                  <a:lnTo>
                    <a:pt x="196" y="12"/>
                  </a:lnTo>
                  <a:lnTo>
                    <a:pt x="197" y="10"/>
                  </a:lnTo>
                  <a:lnTo>
                    <a:pt x="199" y="7"/>
                  </a:lnTo>
                  <a:lnTo>
                    <a:pt x="199" y="7"/>
                  </a:lnTo>
                  <a:lnTo>
                    <a:pt x="197" y="5"/>
                  </a:lnTo>
                  <a:lnTo>
                    <a:pt x="196" y="2"/>
                  </a:lnTo>
                  <a:lnTo>
                    <a:pt x="194" y="1"/>
                  </a:lnTo>
                  <a:lnTo>
                    <a:pt x="192" y="0"/>
                  </a:lnTo>
                  <a:lnTo>
                    <a:pt x="7" y="0"/>
                  </a:lnTo>
                  <a:lnTo>
                    <a:pt x="5" y="1"/>
                  </a:lnTo>
                  <a:lnTo>
                    <a:pt x="3" y="2"/>
                  </a:lnTo>
                  <a:lnTo>
                    <a:pt x="2" y="5"/>
                  </a:lnTo>
                  <a:lnTo>
                    <a:pt x="0" y="7"/>
                  </a:lnTo>
                  <a:lnTo>
                    <a:pt x="0" y="7"/>
                  </a:lnTo>
                  <a:close/>
                </a:path>
              </a:pathLst>
            </a:custGeom>
            <a:solidFill>
              <a:srgbClr val="000000"/>
            </a:solidFill>
            <a:ln w="9525">
              <a:noFill/>
              <a:round/>
              <a:headEnd/>
              <a:tailEnd/>
            </a:ln>
          </p:spPr>
          <p:txBody>
            <a:bodyPr/>
            <a:lstStyle/>
            <a:p>
              <a:endParaRPr lang="en-US"/>
            </a:p>
          </p:txBody>
        </p:sp>
        <p:sp>
          <p:nvSpPr>
            <p:cNvPr id="21573" name="Freeform 69"/>
            <p:cNvSpPr>
              <a:spLocks/>
            </p:cNvSpPr>
            <p:nvPr/>
          </p:nvSpPr>
          <p:spPr bwMode="auto">
            <a:xfrm>
              <a:off x="4795" y="3994"/>
              <a:ext cx="99" cy="6"/>
            </a:xfrm>
            <a:custGeom>
              <a:avLst/>
              <a:gdLst/>
              <a:ahLst/>
              <a:cxnLst>
                <a:cxn ang="0">
                  <a:pos x="0" y="6"/>
                </a:cxn>
                <a:cxn ang="0">
                  <a:pos x="2" y="9"/>
                </a:cxn>
                <a:cxn ang="0">
                  <a:pos x="3" y="11"/>
                </a:cxn>
                <a:cxn ang="0">
                  <a:pos x="5" y="13"/>
                </a:cxn>
                <a:cxn ang="0">
                  <a:pos x="7" y="13"/>
                </a:cxn>
                <a:cxn ang="0">
                  <a:pos x="192" y="13"/>
                </a:cxn>
                <a:cxn ang="0">
                  <a:pos x="194" y="13"/>
                </a:cxn>
                <a:cxn ang="0">
                  <a:pos x="196" y="11"/>
                </a:cxn>
                <a:cxn ang="0">
                  <a:pos x="197" y="9"/>
                </a:cxn>
                <a:cxn ang="0">
                  <a:pos x="199" y="6"/>
                </a:cxn>
                <a:cxn ang="0">
                  <a:pos x="199" y="6"/>
                </a:cxn>
                <a:cxn ang="0">
                  <a:pos x="197" y="4"/>
                </a:cxn>
                <a:cxn ang="0">
                  <a:pos x="196" y="1"/>
                </a:cxn>
                <a:cxn ang="0">
                  <a:pos x="194" y="0"/>
                </a:cxn>
                <a:cxn ang="0">
                  <a:pos x="192" y="0"/>
                </a:cxn>
                <a:cxn ang="0">
                  <a:pos x="7" y="0"/>
                </a:cxn>
                <a:cxn ang="0">
                  <a:pos x="5" y="0"/>
                </a:cxn>
                <a:cxn ang="0">
                  <a:pos x="3" y="1"/>
                </a:cxn>
                <a:cxn ang="0">
                  <a:pos x="2" y="4"/>
                </a:cxn>
                <a:cxn ang="0">
                  <a:pos x="0" y="6"/>
                </a:cxn>
                <a:cxn ang="0">
                  <a:pos x="0" y="6"/>
                </a:cxn>
              </a:cxnLst>
              <a:rect l="0" t="0" r="r" b="b"/>
              <a:pathLst>
                <a:path w="199" h="13">
                  <a:moveTo>
                    <a:pt x="0" y="6"/>
                  </a:moveTo>
                  <a:lnTo>
                    <a:pt x="2" y="9"/>
                  </a:lnTo>
                  <a:lnTo>
                    <a:pt x="3" y="11"/>
                  </a:lnTo>
                  <a:lnTo>
                    <a:pt x="5" y="13"/>
                  </a:lnTo>
                  <a:lnTo>
                    <a:pt x="7" y="13"/>
                  </a:lnTo>
                  <a:lnTo>
                    <a:pt x="192" y="13"/>
                  </a:lnTo>
                  <a:lnTo>
                    <a:pt x="194" y="13"/>
                  </a:lnTo>
                  <a:lnTo>
                    <a:pt x="196" y="11"/>
                  </a:lnTo>
                  <a:lnTo>
                    <a:pt x="197" y="9"/>
                  </a:lnTo>
                  <a:lnTo>
                    <a:pt x="199" y="6"/>
                  </a:lnTo>
                  <a:lnTo>
                    <a:pt x="199" y="6"/>
                  </a:lnTo>
                  <a:lnTo>
                    <a:pt x="197" y="4"/>
                  </a:lnTo>
                  <a:lnTo>
                    <a:pt x="196" y="1"/>
                  </a:lnTo>
                  <a:lnTo>
                    <a:pt x="194" y="0"/>
                  </a:lnTo>
                  <a:lnTo>
                    <a:pt x="192" y="0"/>
                  </a:lnTo>
                  <a:lnTo>
                    <a:pt x="7" y="0"/>
                  </a:lnTo>
                  <a:lnTo>
                    <a:pt x="5" y="0"/>
                  </a:lnTo>
                  <a:lnTo>
                    <a:pt x="3" y="1"/>
                  </a:lnTo>
                  <a:lnTo>
                    <a:pt x="2" y="4"/>
                  </a:lnTo>
                  <a:lnTo>
                    <a:pt x="0" y="6"/>
                  </a:lnTo>
                  <a:lnTo>
                    <a:pt x="0" y="6"/>
                  </a:lnTo>
                  <a:close/>
                </a:path>
              </a:pathLst>
            </a:custGeom>
            <a:solidFill>
              <a:srgbClr val="000000"/>
            </a:solidFill>
            <a:ln w="9525">
              <a:noFill/>
              <a:round/>
              <a:headEnd/>
              <a:tailEnd/>
            </a:ln>
          </p:spPr>
          <p:txBody>
            <a:bodyPr/>
            <a:lstStyle/>
            <a:p>
              <a:endParaRPr lang="en-US"/>
            </a:p>
          </p:txBody>
        </p:sp>
        <p:sp>
          <p:nvSpPr>
            <p:cNvPr id="21574" name="Freeform 70"/>
            <p:cNvSpPr>
              <a:spLocks/>
            </p:cNvSpPr>
            <p:nvPr/>
          </p:nvSpPr>
          <p:spPr bwMode="auto">
            <a:xfrm>
              <a:off x="4750" y="3662"/>
              <a:ext cx="63" cy="86"/>
            </a:xfrm>
            <a:custGeom>
              <a:avLst/>
              <a:gdLst/>
              <a:ahLst/>
              <a:cxnLst>
                <a:cxn ang="0">
                  <a:pos x="0" y="134"/>
                </a:cxn>
                <a:cxn ang="0">
                  <a:pos x="2" y="148"/>
                </a:cxn>
                <a:cxn ang="0">
                  <a:pos x="9" y="160"/>
                </a:cxn>
                <a:cxn ang="0">
                  <a:pos x="19" y="168"/>
                </a:cxn>
                <a:cxn ang="0">
                  <a:pos x="32" y="171"/>
                </a:cxn>
                <a:cxn ang="0">
                  <a:pos x="92" y="171"/>
                </a:cxn>
                <a:cxn ang="0">
                  <a:pos x="105" y="168"/>
                </a:cxn>
                <a:cxn ang="0">
                  <a:pos x="115" y="160"/>
                </a:cxn>
                <a:cxn ang="0">
                  <a:pos x="122" y="148"/>
                </a:cxn>
                <a:cxn ang="0">
                  <a:pos x="124" y="134"/>
                </a:cxn>
                <a:cxn ang="0">
                  <a:pos x="124" y="38"/>
                </a:cxn>
                <a:cxn ang="0">
                  <a:pos x="122" y="23"/>
                </a:cxn>
                <a:cxn ang="0">
                  <a:pos x="115" y="11"/>
                </a:cxn>
                <a:cxn ang="0">
                  <a:pos x="105" y="3"/>
                </a:cxn>
                <a:cxn ang="0">
                  <a:pos x="92" y="0"/>
                </a:cxn>
                <a:cxn ang="0">
                  <a:pos x="32" y="0"/>
                </a:cxn>
                <a:cxn ang="0">
                  <a:pos x="19" y="3"/>
                </a:cxn>
                <a:cxn ang="0">
                  <a:pos x="9" y="11"/>
                </a:cxn>
                <a:cxn ang="0">
                  <a:pos x="2" y="23"/>
                </a:cxn>
                <a:cxn ang="0">
                  <a:pos x="0" y="38"/>
                </a:cxn>
                <a:cxn ang="0">
                  <a:pos x="0" y="134"/>
                </a:cxn>
              </a:cxnLst>
              <a:rect l="0" t="0" r="r" b="b"/>
              <a:pathLst>
                <a:path w="124" h="171">
                  <a:moveTo>
                    <a:pt x="0" y="134"/>
                  </a:moveTo>
                  <a:lnTo>
                    <a:pt x="2" y="148"/>
                  </a:lnTo>
                  <a:lnTo>
                    <a:pt x="9" y="160"/>
                  </a:lnTo>
                  <a:lnTo>
                    <a:pt x="19" y="168"/>
                  </a:lnTo>
                  <a:lnTo>
                    <a:pt x="32" y="171"/>
                  </a:lnTo>
                  <a:lnTo>
                    <a:pt x="92" y="171"/>
                  </a:lnTo>
                  <a:lnTo>
                    <a:pt x="105" y="168"/>
                  </a:lnTo>
                  <a:lnTo>
                    <a:pt x="115" y="160"/>
                  </a:lnTo>
                  <a:lnTo>
                    <a:pt x="122" y="148"/>
                  </a:lnTo>
                  <a:lnTo>
                    <a:pt x="124" y="134"/>
                  </a:lnTo>
                  <a:lnTo>
                    <a:pt x="124" y="38"/>
                  </a:lnTo>
                  <a:lnTo>
                    <a:pt x="122" y="23"/>
                  </a:lnTo>
                  <a:lnTo>
                    <a:pt x="115" y="11"/>
                  </a:lnTo>
                  <a:lnTo>
                    <a:pt x="105" y="3"/>
                  </a:lnTo>
                  <a:lnTo>
                    <a:pt x="92" y="0"/>
                  </a:lnTo>
                  <a:lnTo>
                    <a:pt x="32" y="0"/>
                  </a:lnTo>
                  <a:lnTo>
                    <a:pt x="19" y="3"/>
                  </a:lnTo>
                  <a:lnTo>
                    <a:pt x="9" y="11"/>
                  </a:lnTo>
                  <a:lnTo>
                    <a:pt x="2" y="23"/>
                  </a:lnTo>
                  <a:lnTo>
                    <a:pt x="0" y="38"/>
                  </a:lnTo>
                  <a:lnTo>
                    <a:pt x="0" y="134"/>
                  </a:lnTo>
                  <a:close/>
                </a:path>
              </a:pathLst>
            </a:custGeom>
            <a:solidFill>
              <a:srgbClr val="000000"/>
            </a:solidFill>
            <a:ln w="9525">
              <a:noFill/>
              <a:round/>
              <a:headEnd/>
              <a:tailEnd/>
            </a:ln>
          </p:spPr>
          <p:txBody>
            <a:bodyPr/>
            <a:lstStyle/>
            <a:p>
              <a:endParaRPr lang="en-US"/>
            </a:p>
          </p:txBody>
        </p:sp>
        <p:sp>
          <p:nvSpPr>
            <p:cNvPr id="21575" name="Freeform 71"/>
            <p:cNvSpPr>
              <a:spLocks/>
            </p:cNvSpPr>
            <p:nvPr/>
          </p:nvSpPr>
          <p:spPr bwMode="auto">
            <a:xfrm>
              <a:off x="4762" y="3698"/>
              <a:ext cx="38" cy="36"/>
            </a:xfrm>
            <a:custGeom>
              <a:avLst/>
              <a:gdLst/>
              <a:ahLst/>
              <a:cxnLst>
                <a:cxn ang="0">
                  <a:pos x="0" y="36"/>
                </a:cxn>
                <a:cxn ang="0">
                  <a:pos x="1" y="44"/>
                </a:cxn>
                <a:cxn ang="0">
                  <a:pos x="3" y="51"/>
                </a:cxn>
                <a:cxn ang="0">
                  <a:pos x="7" y="57"/>
                </a:cxn>
                <a:cxn ang="0">
                  <a:pos x="11" y="62"/>
                </a:cxn>
                <a:cxn ang="0">
                  <a:pos x="17" y="67"/>
                </a:cxn>
                <a:cxn ang="0">
                  <a:pos x="23" y="71"/>
                </a:cxn>
                <a:cxn ang="0">
                  <a:pos x="30" y="72"/>
                </a:cxn>
                <a:cxn ang="0">
                  <a:pos x="38" y="73"/>
                </a:cxn>
                <a:cxn ang="0">
                  <a:pos x="46" y="72"/>
                </a:cxn>
                <a:cxn ang="0">
                  <a:pos x="53" y="71"/>
                </a:cxn>
                <a:cxn ang="0">
                  <a:pos x="58" y="67"/>
                </a:cxn>
                <a:cxn ang="0">
                  <a:pos x="64" y="62"/>
                </a:cxn>
                <a:cxn ang="0">
                  <a:pos x="69" y="57"/>
                </a:cxn>
                <a:cxn ang="0">
                  <a:pos x="72" y="51"/>
                </a:cxn>
                <a:cxn ang="0">
                  <a:pos x="75" y="44"/>
                </a:cxn>
                <a:cxn ang="0">
                  <a:pos x="76" y="36"/>
                </a:cxn>
                <a:cxn ang="0">
                  <a:pos x="75" y="29"/>
                </a:cxn>
                <a:cxn ang="0">
                  <a:pos x="72" y="22"/>
                </a:cxn>
                <a:cxn ang="0">
                  <a:pos x="69" y="16"/>
                </a:cxn>
                <a:cxn ang="0">
                  <a:pos x="64" y="11"/>
                </a:cxn>
                <a:cxn ang="0">
                  <a:pos x="58" y="6"/>
                </a:cxn>
                <a:cxn ang="0">
                  <a:pos x="53" y="3"/>
                </a:cxn>
                <a:cxn ang="0">
                  <a:pos x="46" y="1"/>
                </a:cxn>
                <a:cxn ang="0">
                  <a:pos x="38" y="0"/>
                </a:cxn>
                <a:cxn ang="0">
                  <a:pos x="30" y="1"/>
                </a:cxn>
                <a:cxn ang="0">
                  <a:pos x="23" y="3"/>
                </a:cxn>
                <a:cxn ang="0">
                  <a:pos x="17" y="6"/>
                </a:cxn>
                <a:cxn ang="0">
                  <a:pos x="11" y="11"/>
                </a:cxn>
                <a:cxn ang="0">
                  <a:pos x="7" y="16"/>
                </a:cxn>
                <a:cxn ang="0">
                  <a:pos x="3" y="22"/>
                </a:cxn>
                <a:cxn ang="0">
                  <a:pos x="1" y="29"/>
                </a:cxn>
                <a:cxn ang="0">
                  <a:pos x="0" y="36"/>
                </a:cxn>
              </a:cxnLst>
              <a:rect l="0" t="0" r="r" b="b"/>
              <a:pathLst>
                <a:path w="76" h="73">
                  <a:moveTo>
                    <a:pt x="0" y="36"/>
                  </a:moveTo>
                  <a:lnTo>
                    <a:pt x="1" y="44"/>
                  </a:lnTo>
                  <a:lnTo>
                    <a:pt x="3" y="51"/>
                  </a:lnTo>
                  <a:lnTo>
                    <a:pt x="7" y="57"/>
                  </a:lnTo>
                  <a:lnTo>
                    <a:pt x="11" y="62"/>
                  </a:lnTo>
                  <a:lnTo>
                    <a:pt x="17" y="67"/>
                  </a:lnTo>
                  <a:lnTo>
                    <a:pt x="23" y="71"/>
                  </a:lnTo>
                  <a:lnTo>
                    <a:pt x="30" y="72"/>
                  </a:lnTo>
                  <a:lnTo>
                    <a:pt x="38" y="73"/>
                  </a:lnTo>
                  <a:lnTo>
                    <a:pt x="46" y="72"/>
                  </a:lnTo>
                  <a:lnTo>
                    <a:pt x="53" y="71"/>
                  </a:lnTo>
                  <a:lnTo>
                    <a:pt x="58" y="67"/>
                  </a:lnTo>
                  <a:lnTo>
                    <a:pt x="64" y="62"/>
                  </a:lnTo>
                  <a:lnTo>
                    <a:pt x="69" y="57"/>
                  </a:lnTo>
                  <a:lnTo>
                    <a:pt x="72" y="51"/>
                  </a:lnTo>
                  <a:lnTo>
                    <a:pt x="75" y="44"/>
                  </a:lnTo>
                  <a:lnTo>
                    <a:pt x="76" y="36"/>
                  </a:lnTo>
                  <a:lnTo>
                    <a:pt x="75" y="29"/>
                  </a:lnTo>
                  <a:lnTo>
                    <a:pt x="72" y="22"/>
                  </a:lnTo>
                  <a:lnTo>
                    <a:pt x="69" y="16"/>
                  </a:lnTo>
                  <a:lnTo>
                    <a:pt x="64" y="11"/>
                  </a:lnTo>
                  <a:lnTo>
                    <a:pt x="58" y="6"/>
                  </a:lnTo>
                  <a:lnTo>
                    <a:pt x="53" y="3"/>
                  </a:lnTo>
                  <a:lnTo>
                    <a:pt x="46" y="1"/>
                  </a:lnTo>
                  <a:lnTo>
                    <a:pt x="38" y="0"/>
                  </a:lnTo>
                  <a:lnTo>
                    <a:pt x="30" y="1"/>
                  </a:lnTo>
                  <a:lnTo>
                    <a:pt x="23" y="3"/>
                  </a:lnTo>
                  <a:lnTo>
                    <a:pt x="17" y="6"/>
                  </a:lnTo>
                  <a:lnTo>
                    <a:pt x="11" y="11"/>
                  </a:lnTo>
                  <a:lnTo>
                    <a:pt x="7" y="16"/>
                  </a:lnTo>
                  <a:lnTo>
                    <a:pt x="3" y="22"/>
                  </a:lnTo>
                  <a:lnTo>
                    <a:pt x="1" y="29"/>
                  </a:lnTo>
                  <a:lnTo>
                    <a:pt x="0" y="36"/>
                  </a:lnTo>
                  <a:close/>
                </a:path>
              </a:pathLst>
            </a:custGeom>
            <a:solidFill>
              <a:srgbClr val="449191"/>
            </a:solidFill>
            <a:ln w="9525">
              <a:noFill/>
              <a:round/>
              <a:headEnd/>
              <a:tailEnd/>
            </a:ln>
          </p:spPr>
          <p:txBody>
            <a:bodyPr/>
            <a:lstStyle/>
            <a:p>
              <a:endParaRPr lang="en-US"/>
            </a:p>
          </p:txBody>
        </p:sp>
        <p:sp>
          <p:nvSpPr>
            <p:cNvPr id="21576" name="Freeform 72"/>
            <p:cNvSpPr>
              <a:spLocks/>
            </p:cNvSpPr>
            <p:nvPr/>
          </p:nvSpPr>
          <p:spPr bwMode="auto">
            <a:xfrm>
              <a:off x="4766" y="3679"/>
              <a:ext cx="29" cy="26"/>
            </a:xfrm>
            <a:custGeom>
              <a:avLst/>
              <a:gdLst/>
              <a:ahLst/>
              <a:cxnLst>
                <a:cxn ang="0">
                  <a:pos x="0" y="20"/>
                </a:cxn>
                <a:cxn ang="0">
                  <a:pos x="0" y="52"/>
                </a:cxn>
                <a:cxn ang="0">
                  <a:pos x="8" y="52"/>
                </a:cxn>
                <a:cxn ang="0">
                  <a:pos x="8" y="20"/>
                </a:cxn>
                <a:cxn ang="0">
                  <a:pos x="9" y="18"/>
                </a:cxn>
                <a:cxn ang="0">
                  <a:pos x="11" y="14"/>
                </a:cxn>
                <a:cxn ang="0">
                  <a:pos x="17" y="11"/>
                </a:cxn>
                <a:cxn ang="0">
                  <a:pos x="29" y="8"/>
                </a:cxn>
                <a:cxn ang="0">
                  <a:pos x="40" y="11"/>
                </a:cxn>
                <a:cxn ang="0">
                  <a:pos x="46" y="15"/>
                </a:cxn>
                <a:cxn ang="0">
                  <a:pos x="48" y="21"/>
                </a:cxn>
                <a:cxn ang="0">
                  <a:pos x="49" y="23"/>
                </a:cxn>
                <a:cxn ang="0">
                  <a:pos x="49" y="52"/>
                </a:cxn>
                <a:cxn ang="0">
                  <a:pos x="58" y="52"/>
                </a:cxn>
                <a:cxn ang="0">
                  <a:pos x="58" y="23"/>
                </a:cxn>
                <a:cxn ang="0">
                  <a:pos x="55" y="16"/>
                </a:cxn>
                <a:cxn ang="0">
                  <a:pos x="51" y="8"/>
                </a:cxn>
                <a:cxn ang="0">
                  <a:pos x="41" y="3"/>
                </a:cxn>
                <a:cxn ang="0">
                  <a:pos x="29" y="0"/>
                </a:cxn>
                <a:cxn ang="0">
                  <a:pos x="16" y="3"/>
                </a:cxn>
                <a:cxn ang="0">
                  <a:pos x="7" y="7"/>
                </a:cxn>
                <a:cxn ang="0">
                  <a:pos x="2" y="14"/>
                </a:cxn>
                <a:cxn ang="0">
                  <a:pos x="0" y="20"/>
                </a:cxn>
              </a:cxnLst>
              <a:rect l="0" t="0" r="r" b="b"/>
              <a:pathLst>
                <a:path w="58" h="52">
                  <a:moveTo>
                    <a:pt x="0" y="20"/>
                  </a:moveTo>
                  <a:lnTo>
                    <a:pt x="0" y="52"/>
                  </a:lnTo>
                  <a:lnTo>
                    <a:pt x="8" y="52"/>
                  </a:lnTo>
                  <a:lnTo>
                    <a:pt x="8" y="20"/>
                  </a:lnTo>
                  <a:lnTo>
                    <a:pt x="9" y="18"/>
                  </a:lnTo>
                  <a:lnTo>
                    <a:pt x="11" y="14"/>
                  </a:lnTo>
                  <a:lnTo>
                    <a:pt x="17" y="11"/>
                  </a:lnTo>
                  <a:lnTo>
                    <a:pt x="29" y="8"/>
                  </a:lnTo>
                  <a:lnTo>
                    <a:pt x="40" y="11"/>
                  </a:lnTo>
                  <a:lnTo>
                    <a:pt x="46" y="15"/>
                  </a:lnTo>
                  <a:lnTo>
                    <a:pt x="48" y="21"/>
                  </a:lnTo>
                  <a:lnTo>
                    <a:pt x="49" y="23"/>
                  </a:lnTo>
                  <a:lnTo>
                    <a:pt x="49" y="52"/>
                  </a:lnTo>
                  <a:lnTo>
                    <a:pt x="58" y="52"/>
                  </a:lnTo>
                  <a:lnTo>
                    <a:pt x="58" y="23"/>
                  </a:lnTo>
                  <a:lnTo>
                    <a:pt x="55" y="16"/>
                  </a:lnTo>
                  <a:lnTo>
                    <a:pt x="51" y="8"/>
                  </a:lnTo>
                  <a:lnTo>
                    <a:pt x="41" y="3"/>
                  </a:lnTo>
                  <a:lnTo>
                    <a:pt x="29" y="0"/>
                  </a:lnTo>
                  <a:lnTo>
                    <a:pt x="16" y="3"/>
                  </a:lnTo>
                  <a:lnTo>
                    <a:pt x="7" y="7"/>
                  </a:lnTo>
                  <a:lnTo>
                    <a:pt x="2" y="14"/>
                  </a:lnTo>
                  <a:lnTo>
                    <a:pt x="0" y="20"/>
                  </a:lnTo>
                  <a:close/>
                </a:path>
              </a:pathLst>
            </a:custGeom>
            <a:solidFill>
              <a:srgbClr val="449191"/>
            </a:solidFill>
            <a:ln w="9525">
              <a:noFill/>
              <a:round/>
              <a:headEnd/>
              <a:tailEnd/>
            </a:ln>
          </p:spPr>
          <p:txBody>
            <a:bodyPr/>
            <a:lstStyle/>
            <a:p>
              <a:endParaRPr lang="en-US"/>
            </a:p>
          </p:txBody>
        </p:sp>
        <p:sp>
          <p:nvSpPr>
            <p:cNvPr id="21577" name="Freeform 73"/>
            <p:cNvSpPr>
              <a:spLocks/>
            </p:cNvSpPr>
            <p:nvPr/>
          </p:nvSpPr>
          <p:spPr bwMode="auto">
            <a:xfrm>
              <a:off x="5095" y="3316"/>
              <a:ext cx="27" cy="798"/>
            </a:xfrm>
            <a:custGeom>
              <a:avLst/>
              <a:gdLst/>
              <a:ahLst/>
              <a:cxnLst>
                <a:cxn ang="0">
                  <a:pos x="39" y="0"/>
                </a:cxn>
                <a:cxn ang="0">
                  <a:pos x="3" y="13"/>
                </a:cxn>
                <a:cxn ang="0">
                  <a:pos x="0" y="1587"/>
                </a:cxn>
                <a:cxn ang="0">
                  <a:pos x="54" y="1597"/>
                </a:cxn>
                <a:cxn ang="0">
                  <a:pos x="39" y="0"/>
                </a:cxn>
              </a:cxnLst>
              <a:rect l="0" t="0" r="r" b="b"/>
              <a:pathLst>
                <a:path w="54" h="1597">
                  <a:moveTo>
                    <a:pt x="39" y="0"/>
                  </a:moveTo>
                  <a:lnTo>
                    <a:pt x="3" y="13"/>
                  </a:lnTo>
                  <a:lnTo>
                    <a:pt x="0" y="1587"/>
                  </a:lnTo>
                  <a:lnTo>
                    <a:pt x="54" y="1597"/>
                  </a:lnTo>
                  <a:lnTo>
                    <a:pt x="39" y="0"/>
                  </a:lnTo>
                  <a:close/>
                </a:path>
              </a:pathLst>
            </a:custGeom>
            <a:solidFill>
              <a:srgbClr val="000000"/>
            </a:solidFill>
            <a:ln w="9525">
              <a:noFill/>
              <a:round/>
              <a:headEnd/>
              <a:tailEnd/>
            </a:ln>
          </p:spPr>
          <p:txBody>
            <a:bodyPr/>
            <a:lstStyle/>
            <a:p>
              <a:endParaRPr lang="en-US"/>
            </a:p>
          </p:txBody>
        </p:sp>
        <p:sp>
          <p:nvSpPr>
            <p:cNvPr id="21578" name="Freeform 74"/>
            <p:cNvSpPr>
              <a:spLocks/>
            </p:cNvSpPr>
            <p:nvPr/>
          </p:nvSpPr>
          <p:spPr bwMode="auto">
            <a:xfrm>
              <a:off x="5109" y="3332"/>
              <a:ext cx="9" cy="770"/>
            </a:xfrm>
            <a:custGeom>
              <a:avLst/>
              <a:gdLst/>
              <a:ahLst/>
              <a:cxnLst>
                <a:cxn ang="0">
                  <a:pos x="19" y="0"/>
                </a:cxn>
                <a:cxn ang="0">
                  <a:pos x="0" y="3"/>
                </a:cxn>
                <a:cxn ang="0">
                  <a:pos x="0" y="1536"/>
                </a:cxn>
                <a:cxn ang="0">
                  <a:pos x="19" y="1541"/>
                </a:cxn>
                <a:cxn ang="0">
                  <a:pos x="19" y="0"/>
                </a:cxn>
              </a:cxnLst>
              <a:rect l="0" t="0" r="r" b="b"/>
              <a:pathLst>
                <a:path w="19" h="1541">
                  <a:moveTo>
                    <a:pt x="19" y="0"/>
                  </a:moveTo>
                  <a:lnTo>
                    <a:pt x="0" y="3"/>
                  </a:lnTo>
                  <a:lnTo>
                    <a:pt x="0" y="1536"/>
                  </a:lnTo>
                  <a:lnTo>
                    <a:pt x="19" y="1541"/>
                  </a:lnTo>
                  <a:lnTo>
                    <a:pt x="19" y="0"/>
                  </a:lnTo>
                  <a:close/>
                </a:path>
              </a:pathLst>
            </a:custGeom>
            <a:solidFill>
              <a:srgbClr val="77E070"/>
            </a:solidFill>
            <a:ln w="9525">
              <a:noFill/>
              <a:round/>
              <a:headEnd/>
              <a:tailEnd/>
            </a:ln>
          </p:spPr>
          <p:txBody>
            <a:bodyPr/>
            <a:lstStyle/>
            <a:p>
              <a:endParaRPr lang="en-US"/>
            </a:p>
          </p:txBody>
        </p:sp>
        <p:sp>
          <p:nvSpPr>
            <p:cNvPr id="21579" name="Rectangle 75"/>
            <p:cNvSpPr>
              <a:spLocks noChangeArrowheads="1"/>
            </p:cNvSpPr>
            <p:nvPr/>
          </p:nvSpPr>
          <p:spPr bwMode="auto">
            <a:xfrm>
              <a:off x="5045" y="3470"/>
              <a:ext cx="50" cy="18"/>
            </a:xfrm>
            <a:prstGeom prst="rect">
              <a:avLst/>
            </a:prstGeom>
            <a:solidFill>
              <a:srgbClr val="77E070"/>
            </a:solidFill>
            <a:ln w="9525">
              <a:noFill/>
              <a:miter lim="800000"/>
              <a:headEnd/>
              <a:tailEnd/>
            </a:ln>
          </p:spPr>
          <p:txBody>
            <a:bodyPr/>
            <a:lstStyle/>
            <a:p>
              <a:endParaRPr lang="en-US"/>
            </a:p>
          </p:txBody>
        </p:sp>
        <p:sp>
          <p:nvSpPr>
            <p:cNvPr id="21580" name="Freeform 76"/>
            <p:cNvSpPr>
              <a:spLocks/>
            </p:cNvSpPr>
            <p:nvPr/>
          </p:nvSpPr>
          <p:spPr bwMode="auto">
            <a:xfrm>
              <a:off x="5233" y="4241"/>
              <a:ext cx="151" cy="21"/>
            </a:xfrm>
            <a:custGeom>
              <a:avLst/>
              <a:gdLst/>
              <a:ahLst/>
              <a:cxnLst>
                <a:cxn ang="0">
                  <a:pos x="302" y="0"/>
                </a:cxn>
                <a:cxn ang="0">
                  <a:pos x="303" y="5"/>
                </a:cxn>
                <a:cxn ang="0">
                  <a:pos x="303" y="8"/>
                </a:cxn>
                <a:cxn ang="0">
                  <a:pos x="303" y="13"/>
                </a:cxn>
                <a:cxn ang="0">
                  <a:pos x="303" y="18"/>
                </a:cxn>
                <a:cxn ang="0">
                  <a:pos x="303" y="23"/>
                </a:cxn>
                <a:cxn ang="0">
                  <a:pos x="302" y="30"/>
                </a:cxn>
                <a:cxn ang="0">
                  <a:pos x="302" y="36"/>
                </a:cxn>
                <a:cxn ang="0">
                  <a:pos x="301" y="43"/>
                </a:cxn>
                <a:cxn ang="0">
                  <a:pos x="3" y="43"/>
                </a:cxn>
                <a:cxn ang="0">
                  <a:pos x="2" y="36"/>
                </a:cxn>
                <a:cxn ang="0">
                  <a:pos x="1" y="30"/>
                </a:cxn>
                <a:cxn ang="0">
                  <a:pos x="0" y="23"/>
                </a:cxn>
                <a:cxn ang="0">
                  <a:pos x="0" y="18"/>
                </a:cxn>
                <a:cxn ang="0">
                  <a:pos x="0" y="13"/>
                </a:cxn>
                <a:cxn ang="0">
                  <a:pos x="0" y="8"/>
                </a:cxn>
                <a:cxn ang="0">
                  <a:pos x="0" y="5"/>
                </a:cxn>
                <a:cxn ang="0">
                  <a:pos x="1" y="0"/>
                </a:cxn>
                <a:cxn ang="0">
                  <a:pos x="302" y="0"/>
                </a:cxn>
              </a:cxnLst>
              <a:rect l="0" t="0" r="r" b="b"/>
              <a:pathLst>
                <a:path w="303" h="43">
                  <a:moveTo>
                    <a:pt x="302" y="0"/>
                  </a:moveTo>
                  <a:lnTo>
                    <a:pt x="303" y="5"/>
                  </a:lnTo>
                  <a:lnTo>
                    <a:pt x="303" y="8"/>
                  </a:lnTo>
                  <a:lnTo>
                    <a:pt x="303" y="13"/>
                  </a:lnTo>
                  <a:lnTo>
                    <a:pt x="303" y="18"/>
                  </a:lnTo>
                  <a:lnTo>
                    <a:pt x="303" y="23"/>
                  </a:lnTo>
                  <a:lnTo>
                    <a:pt x="302" y="30"/>
                  </a:lnTo>
                  <a:lnTo>
                    <a:pt x="302" y="36"/>
                  </a:lnTo>
                  <a:lnTo>
                    <a:pt x="301" y="43"/>
                  </a:lnTo>
                  <a:lnTo>
                    <a:pt x="3" y="43"/>
                  </a:lnTo>
                  <a:lnTo>
                    <a:pt x="2" y="36"/>
                  </a:lnTo>
                  <a:lnTo>
                    <a:pt x="1" y="30"/>
                  </a:lnTo>
                  <a:lnTo>
                    <a:pt x="0" y="23"/>
                  </a:lnTo>
                  <a:lnTo>
                    <a:pt x="0" y="18"/>
                  </a:lnTo>
                  <a:lnTo>
                    <a:pt x="0" y="13"/>
                  </a:lnTo>
                  <a:lnTo>
                    <a:pt x="0" y="8"/>
                  </a:lnTo>
                  <a:lnTo>
                    <a:pt x="0" y="5"/>
                  </a:lnTo>
                  <a:lnTo>
                    <a:pt x="1" y="0"/>
                  </a:lnTo>
                  <a:lnTo>
                    <a:pt x="302" y="0"/>
                  </a:lnTo>
                  <a:close/>
                </a:path>
              </a:pathLst>
            </a:custGeom>
            <a:solidFill>
              <a:srgbClr val="FCF2D8"/>
            </a:solidFill>
            <a:ln w="9525">
              <a:noFill/>
              <a:round/>
              <a:headEnd/>
              <a:tailEnd/>
            </a:ln>
          </p:spPr>
          <p:txBody>
            <a:bodyPr/>
            <a:lstStyle/>
            <a:p>
              <a:endParaRPr lang="en-US"/>
            </a:p>
          </p:txBody>
        </p:sp>
        <p:sp>
          <p:nvSpPr>
            <p:cNvPr id="21581" name="Freeform 77"/>
            <p:cNvSpPr>
              <a:spLocks/>
            </p:cNvSpPr>
            <p:nvPr/>
          </p:nvSpPr>
          <p:spPr bwMode="auto">
            <a:xfrm>
              <a:off x="5227" y="4234"/>
              <a:ext cx="164" cy="35"/>
            </a:xfrm>
            <a:custGeom>
              <a:avLst/>
              <a:gdLst/>
              <a:ahLst/>
              <a:cxnLst>
                <a:cxn ang="0">
                  <a:pos x="315" y="1"/>
                </a:cxn>
                <a:cxn ang="0">
                  <a:pos x="0" y="33"/>
                </a:cxn>
                <a:cxn ang="0">
                  <a:pos x="16" y="71"/>
                </a:cxn>
                <a:cxn ang="0">
                  <a:pos x="90" y="64"/>
                </a:cxn>
                <a:cxn ang="0">
                  <a:pos x="90" y="51"/>
                </a:cxn>
                <a:cxn ang="0">
                  <a:pos x="79" y="44"/>
                </a:cxn>
                <a:cxn ang="0">
                  <a:pos x="58" y="44"/>
                </a:cxn>
                <a:cxn ang="0">
                  <a:pos x="42" y="44"/>
                </a:cxn>
                <a:cxn ang="0">
                  <a:pos x="31" y="44"/>
                </a:cxn>
                <a:cxn ang="0">
                  <a:pos x="27" y="39"/>
                </a:cxn>
                <a:cxn ang="0">
                  <a:pos x="26" y="34"/>
                </a:cxn>
                <a:cxn ang="0">
                  <a:pos x="26" y="33"/>
                </a:cxn>
                <a:cxn ang="0">
                  <a:pos x="27" y="29"/>
                </a:cxn>
                <a:cxn ang="0">
                  <a:pos x="34" y="28"/>
                </a:cxn>
                <a:cxn ang="0">
                  <a:pos x="59" y="28"/>
                </a:cxn>
                <a:cxn ang="0">
                  <a:pos x="96" y="28"/>
                </a:cxn>
                <a:cxn ang="0">
                  <a:pos x="141" y="28"/>
                </a:cxn>
                <a:cxn ang="0">
                  <a:pos x="188" y="28"/>
                </a:cxn>
                <a:cxn ang="0">
                  <a:pos x="233" y="28"/>
                </a:cxn>
                <a:cxn ang="0">
                  <a:pos x="271" y="28"/>
                </a:cxn>
                <a:cxn ang="0">
                  <a:pos x="296" y="28"/>
                </a:cxn>
                <a:cxn ang="0">
                  <a:pos x="302" y="29"/>
                </a:cxn>
                <a:cxn ang="0">
                  <a:pos x="303" y="33"/>
                </a:cxn>
                <a:cxn ang="0">
                  <a:pos x="303" y="34"/>
                </a:cxn>
                <a:cxn ang="0">
                  <a:pos x="302" y="39"/>
                </a:cxn>
                <a:cxn ang="0">
                  <a:pos x="298" y="44"/>
                </a:cxn>
                <a:cxn ang="0">
                  <a:pos x="283" y="44"/>
                </a:cxn>
                <a:cxn ang="0">
                  <a:pos x="262" y="44"/>
                </a:cxn>
                <a:cxn ang="0">
                  <a:pos x="234" y="44"/>
                </a:cxn>
                <a:cxn ang="0">
                  <a:pos x="203" y="44"/>
                </a:cxn>
                <a:cxn ang="0">
                  <a:pos x="171" y="44"/>
                </a:cxn>
                <a:cxn ang="0">
                  <a:pos x="137" y="44"/>
                </a:cxn>
                <a:cxn ang="0">
                  <a:pos x="105" y="44"/>
                </a:cxn>
                <a:cxn ang="0">
                  <a:pos x="90" y="51"/>
                </a:cxn>
                <a:cxn ang="0">
                  <a:pos x="90" y="64"/>
                </a:cxn>
                <a:cxn ang="0">
                  <a:pos x="325" y="71"/>
                </a:cxn>
                <a:cxn ang="0">
                  <a:pos x="330" y="33"/>
                </a:cxn>
              </a:cxnLst>
              <a:rect l="0" t="0" r="r" b="b"/>
              <a:pathLst>
                <a:path w="330" h="72">
                  <a:moveTo>
                    <a:pt x="326" y="0"/>
                  </a:moveTo>
                  <a:lnTo>
                    <a:pt x="315" y="1"/>
                  </a:lnTo>
                  <a:lnTo>
                    <a:pt x="3" y="1"/>
                  </a:lnTo>
                  <a:lnTo>
                    <a:pt x="0" y="33"/>
                  </a:lnTo>
                  <a:lnTo>
                    <a:pt x="4" y="72"/>
                  </a:lnTo>
                  <a:lnTo>
                    <a:pt x="16" y="71"/>
                  </a:lnTo>
                  <a:lnTo>
                    <a:pt x="90" y="71"/>
                  </a:lnTo>
                  <a:lnTo>
                    <a:pt x="90" y="64"/>
                  </a:lnTo>
                  <a:lnTo>
                    <a:pt x="90" y="57"/>
                  </a:lnTo>
                  <a:lnTo>
                    <a:pt x="90" y="51"/>
                  </a:lnTo>
                  <a:lnTo>
                    <a:pt x="90" y="44"/>
                  </a:lnTo>
                  <a:lnTo>
                    <a:pt x="79" y="44"/>
                  </a:lnTo>
                  <a:lnTo>
                    <a:pt x="67" y="44"/>
                  </a:lnTo>
                  <a:lnTo>
                    <a:pt x="58" y="44"/>
                  </a:lnTo>
                  <a:lnTo>
                    <a:pt x="49" y="44"/>
                  </a:lnTo>
                  <a:lnTo>
                    <a:pt x="42" y="44"/>
                  </a:lnTo>
                  <a:lnTo>
                    <a:pt x="36" y="44"/>
                  </a:lnTo>
                  <a:lnTo>
                    <a:pt x="31" y="44"/>
                  </a:lnTo>
                  <a:lnTo>
                    <a:pt x="28" y="44"/>
                  </a:lnTo>
                  <a:lnTo>
                    <a:pt x="27" y="39"/>
                  </a:lnTo>
                  <a:lnTo>
                    <a:pt x="27" y="36"/>
                  </a:lnTo>
                  <a:lnTo>
                    <a:pt x="26" y="34"/>
                  </a:lnTo>
                  <a:lnTo>
                    <a:pt x="26" y="33"/>
                  </a:lnTo>
                  <a:lnTo>
                    <a:pt x="26" y="33"/>
                  </a:lnTo>
                  <a:lnTo>
                    <a:pt x="27" y="31"/>
                  </a:lnTo>
                  <a:lnTo>
                    <a:pt x="27" y="29"/>
                  </a:lnTo>
                  <a:lnTo>
                    <a:pt x="27" y="28"/>
                  </a:lnTo>
                  <a:lnTo>
                    <a:pt x="34" y="28"/>
                  </a:lnTo>
                  <a:lnTo>
                    <a:pt x="44" y="28"/>
                  </a:lnTo>
                  <a:lnTo>
                    <a:pt x="59" y="28"/>
                  </a:lnTo>
                  <a:lnTo>
                    <a:pt x="76" y="28"/>
                  </a:lnTo>
                  <a:lnTo>
                    <a:pt x="96" y="28"/>
                  </a:lnTo>
                  <a:lnTo>
                    <a:pt x="118" y="28"/>
                  </a:lnTo>
                  <a:lnTo>
                    <a:pt x="141" y="28"/>
                  </a:lnTo>
                  <a:lnTo>
                    <a:pt x="165" y="28"/>
                  </a:lnTo>
                  <a:lnTo>
                    <a:pt x="188" y="28"/>
                  </a:lnTo>
                  <a:lnTo>
                    <a:pt x="211" y="28"/>
                  </a:lnTo>
                  <a:lnTo>
                    <a:pt x="233" y="28"/>
                  </a:lnTo>
                  <a:lnTo>
                    <a:pt x="254" y="28"/>
                  </a:lnTo>
                  <a:lnTo>
                    <a:pt x="271" y="28"/>
                  </a:lnTo>
                  <a:lnTo>
                    <a:pt x="285" y="28"/>
                  </a:lnTo>
                  <a:lnTo>
                    <a:pt x="296" y="28"/>
                  </a:lnTo>
                  <a:lnTo>
                    <a:pt x="302" y="28"/>
                  </a:lnTo>
                  <a:lnTo>
                    <a:pt x="302" y="29"/>
                  </a:lnTo>
                  <a:lnTo>
                    <a:pt x="303" y="31"/>
                  </a:lnTo>
                  <a:lnTo>
                    <a:pt x="303" y="33"/>
                  </a:lnTo>
                  <a:lnTo>
                    <a:pt x="303" y="33"/>
                  </a:lnTo>
                  <a:lnTo>
                    <a:pt x="303" y="34"/>
                  </a:lnTo>
                  <a:lnTo>
                    <a:pt x="302" y="36"/>
                  </a:lnTo>
                  <a:lnTo>
                    <a:pt x="302" y="39"/>
                  </a:lnTo>
                  <a:lnTo>
                    <a:pt x="301" y="44"/>
                  </a:lnTo>
                  <a:lnTo>
                    <a:pt x="298" y="44"/>
                  </a:lnTo>
                  <a:lnTo>
                    <a:pt x="291" y="44"/>
                  </a:lnTo>
                  <a:lnTo>
                    <a:pt x="283" y="44"/>
                  </a:lnTo>
                  <a:lnTo>
                    <a:pt x="273" y="44"/>
                  </a:lnTo>
                  <a:lnTo>
                    <a:pt x="262" y="44"/>
                  </a:lnTo>
                  <a:lnTo>
                    <a:pt x="248" y="44"/>
                  </a:lnTo>
                  <a:lnTo>
                    <a:pt x="234" y="44"/>
                  </a:lnTo>
                  <a:lnTo>
                    <a:pt x="219" y="44"/>
                  </a:lnTo>
                  <a:lnTo>
                    <a:pt x="203" y="44"/>
                  </a:lnTo>
                  <a:lnTo>
                    <a:pt x="187" y="44"/>
                  </a:lnTo>
                  <a:lnTo>
                    <a:pt x="171" y="44"/>
                  </a:lnTo>
                  <a:lnTo>
                    <a:pt x="154" y="44"/>
                  </a:lnTo>
                  <a:lnTo>
                    <a:pt x="137" y="44"/>
                  </a:lnTo>
                  <a:lnTo>
                    <a:pt x="121" y="44"/>
                  </a:lnTo>
                  <a:lnTo>
                    <a:pt x="105" y="44"/>
                  </a:lnTo>
                  <a:lnTo>
                    <a:pt x="90" y="44"/>
                  </a:lnTo>
                  <a:lnTo>
                    <a:pt x="90" y="51"/>
                  </a:lnTo>
                  <a:lnTo>
                    <a:pt x="90" y="57"/>
                  </a:lnTo>
                  <a:lnTo>
                    <a:pt x="90" y="64"/>
                  </a:lnTo>
                  <a:lnTo>
                    <a:pt x="90" y="71"/>
                  </a:lnTo>
                  <a:lnTo>
                    <a:pt x="325" y="71"/>
                  </a:lnTo>
                  <a:lnTo>
                    <a:pt x="326" y="60"/>
                  </a:lnTo>
                  <a:lnTo>
                    <a:pt x="330" y="33"/>
                  </a:lnTo>
                  <a:lnTo>
                    <a:pt x="326" y="0"/>
                  </a:lnTo>
                  <a:close/>
                </a:path>
              </a:pathLst>
            </a:custGeom>
            <a:solidFill>
              <a:srgbClr val="000000"/>
            </a:solidFill>
            <a:ln w="9525">
              <a:noFill/>
              <a:round/>
              <a:headEnd/>
              <a:tailEnd/>
            </a:ln>
          </p:spPr>
          <p:txBody>
            <a:bodyPr/>
            <a:lstStyle/>
            <a:p>
              <a:endParaRPr lang="en-US"/>
            </a:p>
          </p:txBody>
        </p:sp>
        <p:sp>
          <p:nvSpPr>
            <p:cNvPr id="21582" name="Freeform 78"/>
            <p:cNvSpPr>
              <a:spLocks/>
            </p:cNvSpPr>
            <p:nvPr/>
          </p:nvSpPr>
          <p:spPr bwMode="auto">
            <a:xfrm>
              <a:off x="5234" y="4182"/>
              <a:ext cx="150" cy="59"/>
            </a:xfrm>
            <a:custGeom>
              <a:avLst/>
              <a:gdLst/>
              <a:ahLst/>
              <a:cxnLst>
                <a:cxn ang="0">
                  <a:pos x="146" y="0"/>
                </a:cxn>
                <a:cxn ang="0">
                  <a:pos x="175" y="2"/>
                </a:cxn>
                <a:cxn ang="0">
                  <a:pos x="203" y="9"/>
                </a:cxn>
                <a:cxn ang="0">
                  <a:pos x="228" y="19"/>
                </a:cxn>
                <a:cxn ang="0">
                  <a:pos x="250" y="34"/>
                </a:cxn>
                <a:cxn ang="0">
                  <a:pos x="269" y="51"/>
                </a:cxn>
                <a:cxn ang="0">
                  <a:pos x="284" y="71"/>
                </a:cxn>
                <a:cxn ang="0">
                  <a:pos x="295" y="94"/>
                </a:cxn>
                <a:cxn ang="0">
                  <a:pos x="301" y="118"/>
                </a:cxn>
                <a:cxn ang="0">
                  <a:pos x="0" y="118"/>
                </a:cxn>
                <a:cxn ang="0">
                  <a:pos x="6" y="94"/>
                </a:cxn>
                <a:cxn ang="0">
                  <a:pos x="16" y="71"/>
                </a:cxn>
                <a:cxn ang="0">
                  <a:pos x="30" y="51"/>
                </a:cxn>
                <a:cxn ang="0">
                  <a:pos x="47" y="34"/>
                </a:cxn>
                <a:cxn ang="0">
                  <a:pos x="68" y="19"/>
                </a:cxn>
                <a:cxn ang="0">
                  <a:pos x="92" y="9"/>
                </a:cxn>
                <a:cxn ang="0">
                  <a:pos x="118" y="2"/>
                </a:cxn>
                <a:cxn ang="0">
                  <a:pos x="146" y="0"/>
                </a:cxn>
              </a:cxnLst>
              <a:rect l="0" t="0" r="r" b="b"/>
              <a:pathLst>
                <a:path w="301" h="118">
                  <a:moveTo>
                    <a:pt x="146" y="0"/>
                  </a:moveTo>
                  <a:lnTo>
                    <a:pt x="175" y="2"/>
                  </a:lnTo>
                  <a:lnTo>
                    <a:pt x="203" y="9"/>
                  </a:lnTo>
                  <a:lnTo>
                    <a:pt x="228" y="19"/>
                  </a:lnTo>
                  <a:lnTo>
                    <a:pt x="250" y="34"/>
                  </a:lnTo>
                  <a:lnTo>
                    <a:pt x="269" y="51"/>
                  </a:lnTo>
                  <a:lnTo>
                    <a:pt x="284" y="71"/>
                  </a:lnTo>
                  <a:lnTo>
                    <a:pt x="295" y="94"/>
                  </a:lnTo>
                  <a:lnTo>
                    <a:pt x="301" y="118"/>
                  </a:lnTo>
                  <a:lnTo>
                    <a:pt x="0" y="118"/>
                  </a:lnTo>
                  <a:lnTo>
                    <a:pt x="6" y="94"/>
                  </a:lnTo>
                  <a:lnTo>
                    <a:pt x="16" y="71"/>
                  </a:lnTo>
                  <a:lnTo>
                    <a:pt x="30" y="51"/>
                  </a:lnTo>
                  <a:lnTo>
                    <a:pt x="47" y="34"/>
                  </a:lnTo>
                  <a:lnTo>
                    <a:pt x="68" y="19"/>
                  </a:lnTo>
                  <a:lnTo>
                    <a:pt x="92" y="9"/>
                  </a:lnTo>
                  <a:lnTo>
                    <a:pt x="118" y="2"/>
                  </a:lnTo>
                  <a:lnTo>
                    <a:pt x="146" y="0"/>
                  </a:lnTo>
                  <a:close/>
                </a:path>
              </a:pathLst>
            </a:custGeom>
            <a:solidFill>
              <a:srgbClr val="BA4F00"/>
            </a:solidFill>
            <a:ln w="9525">
              <a:noFill/>
              <a:round/>
              <a:headEnd/>
              <a:tailEnd/>
            </a:ln>
          </p:spPr>
          <p:txBody>
            <a:bodyPr/>
            <a:lstStyle/>
            <a:p>
              <a:endParaRPr lang="en-US"/>
            </a:p>
          </p:txBody>
        </p:sp>
        <p:sp>
          <p:nvSpPr>
            <p:cNvPr id="21583" name="Freeform 79"/>
            <p:cNvSpPr>
              <a:spLocks/>
            </p:cNvSpPr>
            <p:nvPr/>
          </p:nvSpPr>
          <p:spPr bwMode="auto">
            <a:xfrm>
              <a:off x="5228" y="4177"/>
              <a:ext cx="162" cy="69"/>
            </a:xfrm>
            <a:custGeom>
              <a:avLst/>
              <a:gdLst/>
              <a:ahLst/>
              <a:cxnLst>
                <a:cxn ang="0">
                  <a:pos x="322" y="138"/>
                </a:cxn>
                <a:cxn ang="0">
                  <a:pos x="313" y="102"/>
                </a:cxn>
                <a:cxn ang="0">
                  <a:pos x="285" y="56"/>
                </a:cxn>
                <a:cxn ang="0">
                  <a:pos x="242" y="22"/>
                </a:cxn>
                <a:cxn ang="0">
                  <a:pos x="186" y="3"/>
                </a:cxn>
                <a:cxn ang="0">
                  <a:pos x="136" y="1"/>
                </a:cxn>
                <a:cxn ang="0">
                  <a:pos x="95" y="12"/>
                </a:cxn>
                <a:cxn ang="0">
                  <a:pos x="61" y="29"/>
                </a:cxn>
                <a:cxn ang="0">
                  <a:pos x="33" y="56"/>
                </a:cxn>
                <a:cxn ang="0">
                  <a:pos x="25" y="75"/>
                </a:cxn>
                <a:cxn ang="0">
                  <a:pos x="32" y="83"/>
                </a:cxn>
                <a:cxn ang="0">
                  <a:pos x="45" y="72"/>
                </a:cxn>
                <a:cxn ang="0">
                  <a:pos x="70" y="47"/>
                </a:cxn>
                <a:cxn ang="0">
                  <a:pos x="101" y="30"/>
                </a:cxn>
                <a:cxn ang="0">
                  <a:pos x="137" y="21"/>
                </a:cxn>
                <a:cxn ang="0">
                  <a:pos x="182" y="22"/>
                </a:cxn>
                <a:cxn ang="0">
                  <a:pos x="228" y="36"/>
                </a:cxn>
                <a:cxn ang="0">
                  <a:pos x="266" y="62"/>
                </a:cxn>
                <a:cxn ang="0">
                  <a:pos x="291" y="98"/>
                </a:cxn>
                <a:cxn ang="0">
                  <a:pos x="291" y="119"/>
                </a:cxn>
                <a:cxn ang="0">
                  <a:pos x="267" y="119"/>
                </a:cxn>
                <a:cxn ang="0">
                  <a:pos x="229" y="119"/>
                </a:cxn>
                <a:cxn ang="0">
                  <a:pos x="184" y="119"/>
                </a:cxn>
                <a:cxn ang="0">
                  <a:pos x="137" y="119"/>
                </a:cxn>
                <a:cxn ang="0">
                  <a:pos x="92" y="119"/>
                </a:cxn>
                <a:cxn ang="0">
                  <a:pos x="54" y="119"/>
                </a:cxn>
                <a:cxn ang="0">
                  <a:pos x="30" y="119"/>
                </a:cxn>
                <a:cxn ang="0">
                  <a:pos x="25" y="111"/>
                </a:cxn>
                <a:cxn ang="0">
                  <a:pos x="31" y="95"/>
                </a:cxn>
                <a:cxn ang="0">
                  <a:pos x="32" y="83"/>
                </a:cxn>
                <a:cxn ang="0">
                  <a:pos x="25" y="75"/>
                </a:cxn>
                <a:cxn ang="0">
                  <a:pos x="15" y="83"/>
                </a:cxn>
                <a:cxn ang="0">
                  <a:pos x="4" y="112"/>
                </a:cxn>
                <a:cxn ang="0">
                  <a:pos x="0" y="138"/>
                </a:cxn>
              </a:cxnLst>
              <a:rect l="0" t="0" r="r" b="b"/>
              <a:pathLst>
                <a:path w="322" h="138">
                  <a:moveTo>
                    <a:pt x="0" y="138"/>
                  </a:moveTo>
                  <a:lnTo>
                    <a:pt x="322" y="138"/>
                  </a:lnTo>
                  <a:lnTo>
                    <a:pt x="320" y="128"/>
                  </a:lnTo>
                  <a:lnTo>
                    <a:pt x="313" y="102"/>
                  </a:lnTo>
                  <a:lnTo>
                    <a:pt x="302" y="77"/>
                  </a:lnTo>
                  <a:lnTo>
                    <a:pt x="285" y="56"/>
                  </a:lnTo>
                  <a:lnTo>
                    <a:pt x="266" y="37"/>
                  </a:lnTo>
                  <a:lnTo>
                    <a:pt x="242" y="22"/>
                  </a:lnTo>
                  <a:lnTo>
                    <a:pt x="215" y="9"/>
                  </a:lnTo>
                  <a:lnTo>
                    <a:pt x="186" y="3"/>
                  </a:lnTo>
                  <a:lnTo>
                    <a:pt x="156" y="0"/>
                  </a:lnTo>
                  <a:lnTo>
                    <a:pt x="136" y="1"/>
                  </a:lnTo>
                  <a:lnTo>
                    <a:pt x="115" y="5"/>
                  </a:lnTo>
                  <a:lnTo>
                    <a:pt x="95" y="12"/>
                  </a:lnTo>
                  <a:lnTo>
                    <a:pt x="78" y="20"/>
                  </a:lnTo>
                  <a:lnTo>
                    <a:pt x="61" y="29"/>
                  </a:lnTo>
                  <a:lnTo>
                    <a:pt x="46" y="42"/>
                  </a:lnTo>
                  <a:lnTo>
                    <a:pt x="33" y="56"/>
                  </a:lnTo>
                  <a:lnTo>
                    <a:pt x="22" y="71"/>
                  </a:lnTo>
                  <a:lnTo>
                    <a:pt x="25" y="75"/>
                  </a:lnTo>
                  <a:lnTo>
                    <a:pt x="29" y="79"/>
                  </a:lnTo>
                  <a:lnTo>
                    <a:pt x="32" y="83"/>
                  </a:lnTo>
                  <a:lnTo>
                    <a:pt x="36" y="87"/>
                  </a:lnTo>
                  <a:lnTo>
                    <a:pt x="45" y="72"/>
                  </a:lnTo>
                  <a:lnTo>
                    <a:pt x="56" y="59"/>
                  </a:lnTo>
                  <a:lnTo>
                    <a:pt x="70" y="47"/>
                  </a:lnTo>
                  <a:lnTo>
                    <a:pt x="85" y="38"/>
                  </a:lnTo>
                  <a:lnTo>
                    <a:pt x="101" y="30"/>
                  </a:lnTo>
                  <a:lnTo>
                    <a:pt x="118" y="24"/>
                  </a:lnTo>
                  <a:lnTo>
                    <a:pt x="137" y="21"/>
                  </a:lnTo>
                  <a:lnTo>
                    <a:pt x="156" y="20"/>
                  </a:lnTo>
                  <a:lnTo>
                    <a:pt x="182" y="22"/>
                  </a:lnTo>
                  <a:lnTo>
                    <a:pt x="206" y="28"/>
                  </a:lnTo>
                  <a:lnTo>
                    <a:pt x="228" y="36"/>
                  </a:lnTo>
                  <a:lnTo>
                    <a:pt x="249" y="49"/>
                  </a:lnTo>
                  <a:lnTo>
                    <a:pt x="266" y="62"/>
                  </a:lnTo>
                  <a:lnTo>
                    <a:pt x="280" y="80"/>
                  </a:lnTo>
                  <a:lnTo>
                    <a:pt x="291" y="98"/>
                  </a:lnTo>
                  <a:lnTo>
                    <a:pt x="298" y="119"/>
                  </a:lnTo>
                  <a:lnTo>
                    <a:pt x="291" y="119"/>
                  </a:lnTo>
                  <a:lnTo>
                    <a:pt x="281" y="119"/>
                  </a:lnTo>
                  <a:lnTo>
                    <a:pt x="267" y="119"/>
                  </a:lnTo>
                  <a:lnTo>
                    <a:pt x="249" y="119"/>
                  </a:lnTo>
                  <a:lnTo>
                    <a:pt x="229" y="119"/>
                  </a:lnTo>
                  <a:lnTo>
                    <a:pt x="207" y="119"/>
                  </a:lnTo>
                  <a:lnTo>
                    <a:pt x="184" y="119"/>
                  </a:lnTo>
                  <a:lnTo>
                    <a:pt x="161" y="119"/>
                  </a:lnTo>
                  <a:lnTo>
                    <a:pt x="137" y="119"/>
                  </a:lnTo>
                  <a:lnTo>
                    <a:pt x="114" y="119"/>
                  </a:lnTo>
                  <a:lnTo>
                    <a:pt x="92" y="119"/>
                  </a:lnTo>
                  <a:lnTo>
                    <a:pt x="72" y="119"/>
                  </a:lnTo>
                  <a:lnTo>
                    <a:pt x="54" y="119"/>
                  </a:lnTo>
                  <a:lnTo>
                    <a:pt x="40" y="119"/>
                  </a:lnTo>
                  <a:lnTo>
                    <a:pt x="30" y="119"/>
                  </a:lnTo>
                  <a:lnTo>
                    <a:pt x="23" y="119"/>
                  </a:lnTo>
                  <a:lnTo>
                    <a:pt x="25" y="111"/>
                  </a:lnTo>
                  <a:lnTo>
                    <a:pt x="27" y="103"/>
                  </a:lnTo>
                  <a:lnTo>
                    <a:pt x="31" y="95"/>
                  </a:lnTo>
                  <a:lnTo>
                    <a:pt x="36" y="87"/>
                  </a:lnTo>
                  <a:lnTo>
                    <a:pt x="32" y="83"/>
                  </a:lnTo>
                  <a:lnTo>
                    <a:pt x="29" y="79"/>
                  </a:lnTo>
                  <a:lnTo>
                    <a:pt x="25" y="75"/>
                  </a:lnTo>
                  <a:lnTo>
                    <a:pt x="22" y="71"/>
                  </a:lnTo>
                  <a:lnTo>
                    <a:pt x="15" y="83"/>
                  </a:lnTo>
                  <a:lnTo>
                    <a:pt x="9" y="97"/>
                  </a:lnTo>
                  <a:lnTo>
                    <a:pt x="4" y="112"/>
                  </a:lnTo>
                  <a:lnTo>
                    <a:pt x="1" y="128"/>
                  </a:lnTo>
                  <a:lnTo>
                    <a:pt x="0" y="138"/>
                  </a:lnTo>
                  <a:close/>
                </a:path>
              </a:pathLst>
            </a:custGeom>
            <a:solidFill>
              <a:srgbClr val="000000"/>
            </a:solidFill>
            <a:ln w="9525">
              <a:noFill/>
              <a:round/>
              <a:headEnd/>
              <a:tailEnd/>
            </a:ln>
          </p:spPr>
          <p:txBody>
            <a:bodyPr/>
            <a:lstStyle/>
            <a:p>
              <a:endParaRPr lang="en-US"/>
            </a:p>
          </p:txBody>
        </p:sp>
        <p:sp>
          <p:nvSpPr>
            <p:cNvPr id="21584" name="Freeform 80"/>
            <p:cNvSpPr>
              <a:spLocks/>
            </p:cNvSpPr>
            <p:nvPr/>
          </p:nvSpPr>
          <p:spPr bwMode="auto">
            <a:xfrm>
              <a:off x="5121" y="3607"/>
              <a:ext cx="201" cy="125"/>
            </a:xfrm>
            <a:custGeom>
              <a:avLst/>
              <a:gdLst/>
              <a:ahLst/>
              <a:cxnLst>
                <a:cxn ang="0">
                  <a:pos x="379" y="9"/>
                </a:cxn>
                <a:cxn ang="0">
                  <a:pos x="370" y="28"/>
                </a:cxn>
                <a:cxn ang="0">
                  <a:pos x="357" y="59"/>
                </a:cxn>
                <a:cxn ang="0">
                  <a:pos x="336" y="98"/>
                </a:cxn>
                <a:cxn ang="0">
                  <a:pos x="311" y="138"/>
                </a:cxn>
                <a:cxn ang="0">
                  <a:pos x="281" y="178"/>
                </a:cxn>
                <a:cxn ang="0">
                  <a:pos x="246" y="209"/>
                </a:cxn>
                <a:cxn ang="0">
                  <a:pos x="208" y="227"/>
                </a:cxn>
                <a:cxn ang="0">
                  <a:pos x="167" y="227"/>
                </a:cxn>
                <a:cxn ang="0">
                  <a:pos x="124" y="203"/>
                </a:cxn>
                <a:cxn ang="0">
                  <a:pos x="82" y="156"/>
                </a:cxn>
                <a:cxn ang="0">
                  <a:pos x="41" y="84"/>
                </a:cxn>
                <a:cxn ang="0">
                  <a:pos x="18" y="36"/>
                </a:cxn>
                <a:cxn ang="0">
                  <a:pos x="11" y="32"/>
                </a:cxn>
                <a:cxn ang="0">
                  <a:pos x="3" y="36"/>
                </a:cxn>
                <a:cxn ang="0">
                  <a:pos x="0" y="43"/>
                </a:cxn>
                <a:cxn ang="0">
                  <a:pos x="11" y="72"/>
                </a:cxn>
                <a:cxn ang="0">
                  <a:pos x="34" y="117"/>
                </a:cxn>
                <a:cxn ang="0">
                  <a:pos x="56" y="155"/>
                </a:cxn>
                <a:cxn ang="0">
                  <a:pos x="79" y="187"/>
                </a:cxn>
                <a:cxn ang="0">
                  <a:pos x="103" y="212"/>
                </a:cxn>
                <a:cxn ang="0">
                  <a:pos x="127" y="231"/>
                </a:cxn>
                <a:cxn ang="0">
                  <a:pos x="152" y="243"/>
                </a:cxn>
                <a:cxn ang="0">
                  <a:pos x="176" y="249"/>
                </a:cxn>
                <a:cxn ang="0">
                  <a:pos x="210" y="247"/>
                </a:cxn>
                <a:cxn ang="0">
                  <a:pos x="253" y="228"/>
                </a:cxn>
                <a:cxn ang="0">
                  <a:pos x="291" y="196"/>
                </a:cxn>
                <a:cxn ang="0">
                  <a:pos x="323" y="157"/>
                </a:cxn>
                <a:cxn ang="0">
                  <a:pos x="352" y="114"/>
                </a:cxn>
                <a:cxn ang="0">
                  <a:pos x="374" y="73"/>
                </a:cxn>
                <a:cxn ang="0">
                  <a:pos x="389" y="41"/>
                </a:cxn>
                <a:cxn ang="0">
                  <a:pos x="398" y="20"/>
                </a:cxn>
                <a:cxn ang="0">
                  <a:pos x="400" y="11"/>
                </a:cxn>
                <a:cxn ang="0">
                  <a:pos x="397" y="4"/>
                </a:cxn>
                <a:cxn ang="0">
                  <a:pos x="389" y="0"/>
                </a:cxn>
                <a:cxn ang="0">
                  <a:pos x="382" y="4"/>
                </a:cxn>
              </a:cxnLst>
              <a:rect l="0" t="0" r="r" b="b"/>
              <a:pathLst>
                <a:path w="400" h="250">
                  <a:moveTo>
                    <a:pt x="380" y="7"/>
                  </a:moveTo>
                  <a:lnTo>
                    <a:pt x="379" y="9"/>
                  </a:lnTo>
                  <a:lnTo>
                    <a:pt x="375" y="17"/>
                  </a:lnTo>
                  <a:lnTo>
                    <a:pt x="370" y="28"/>
                  </a:lnTo>
                  <a:lnTo>
                    <a:pt x="365" y="43"/>
                  </a:lnTo>
                  <a:lnTo>
                    <a:pt x="357" y="59"/>
                  </a:lnTo>
                  <a:lnTo>
                    <a:pt x="347" y="77"/>
                  </a:lnTo>
                  <a:lnTo>
                    <a:pt x="336" y="98"/>
                  </a:lnTo>
                  <a:lnTo>
                    <a:pt x="324" y="118"/>
                  </a:lnTo>
                  <a:lnTo>
                    <a:pt x="311" y="138"/>
                  </a:lnTo>
                  <a:lnTo>
                    <a:pt x="296" y="159"/>
                  </a:lnTo>
                  <a:lnTo>
                    <a:pt x="281" y="178"/>
                  </a:lnTo>
                  <a:lnTo>
                    <a:pt x="263" y="194"/>
                  </a:lnTo>
                  <a:lnTo>
                    <a:pt x="246" y="209"/>
                  </a:lnTo>
                  <a:lnTo>
                    <a:pt x="228" y="219"/>
                  </a:lnTo>
                  <a:lnTo>
                    <a:pt x="208" y="227"/>
                  </a:lnTo>
                  <a:lnTo>
                    <a:pt x="188" y="229"/>
                  </a:lnTo>
                  <a:lnTo>
                    <a:pt x="167" y="227"/>
                  </a:lnTo>
                  <a:lnTo>
                    <a:pt x="146" y="218"/>
                  </a:lnTo>
                  <a:lnTo>
                    <a:pt x="124" y="203"/>
                  </a:lnTo>
                  <a:lnTo>
                    <a:pt x="103" y="182"/>
                  </a:lnTo>
                  <a:lnTo>
                    <a:pt x="82" y="156"/>
                  </a:lnTo>
                  <a:lnTo>
                    <a:pt x="62" y="122"/>
                  </a:lnTo>
                  <a:lnTo>
                    <a:pt x="41" y="84"/>
                  </a:lnTo>
                  <a:lnTo>
                    <a:pt x="20" y="39"/>
                  </a:lnTo>
                  <a:lnTo>
                    <a:pt x="18" y="36"/>
                  </a:lnTo>
                  <a:lnTo>
                    <a:pt x="15" y="34"/>
                  </a:lnTo>
                  <a:lnTo>
                    <a:pt x="11" y="32"/>
                  </a:lnTo>
                  <a:lnTo>
                    <a:pt x="6" y="34"/>
                  </a:lnTo>
                  <a:lnTo>
                    <a:pt x="3" y="36"/>
                  </a:lnTo>
                  <a:lnTo>
                    <a:pt x="1" y="39"/>
                  </a:lnTo>
                  <a:lnTo>
                    <a:pt x="0" y="43"/>
                  </a:lnTo>
                  <a:lnTo>
                    <a:pt x="1" y="47"/>
                  </a:lnTo>
                  <a:lnTo>
                    <a:pt x="11" y="72"/>
                  </a:lnTo>
                  <a:lnTo>
                    <a:pt x="23" y="95"/>
                  </a:lnTo>
                  <a:lnTo>
                    <a:pt x="34" y="117"/>
                  </a:lnTo>
                  <a:lnTo>
                    <a:pt x="44" y="136"/>
                  </a:lnTo>
                  <a:lnTo>
                    <a:pt x="56" y="155"/>
                  </a:lnTo>
                  <a:lnTo>
                    <a:pt x="67" y="172"/>
                  </a:lnTo>
                  <a:lnTo>
                    <a:pt x="79" y="187"/>
                  </a:lnTo>
                  <a:lnTo>
                    <a:pt x="92" y="201"/>
                  </a:lnTo>
                  <a:lnTo>
                    <a:pt x="103" y="212"/>
                  </a:lnTo>
                  <a:lnTo>
                    <a:pt x="115" y="222"/>
                  </a:lnTo>
                  <a:lnTo>
                    <a:pt x="127" y="231"/>
                  </a:lnTo>
                  <a:lnTo>
                    <a:pt x="139" y="239"/>
                  </a:lnTo>
                  <a:lnTo>
                    <a:pt x="152" y="243"/>
                  </a:lnTo>
                  <a:lnTo>
                    <a:pt x="163" y="248"/>
                  </a:lnTo>
                  <a:lnTo>
                    <a:pt x="176" y="249"/>
                  </a:lnTo>
                  <a:lnTo>
                    <a:pt x="188" y="250"/>
                  </a:lnTo>
                  <a:lnTo>
                    <a:pt x="210" y="247"/>
                  </a:lnTo>
                  <a:lnTo>
                    <a:pt x="232" y="240"/>
                  </a:lnTo>
                  <a:lnTo>
                    <a:pt x="253" y="228"/>
                  </a:lnTo>
                  <a:lnTo>
                    <a:pt x="273" y="213"/>
                  </a:lnTo>
                  <a:lnTo>
                    <a:pt x="291" y="196"/>
                  </a:lnTo>
                  <a:lnTo>
                    <a:pt x="308" y="178"/>
                  </a:lnTo>
                  <a:lnTo>
                    <a:pt x="323" y="157"/>
                  </a:lnTo>
                  <a:lnTo>
                    <a:pt x="338" y="135"/>
                  </a:lnTo>
                  <a:lnTo>
                    <a:pt x="352" y="114"/>
                  </a:lnTo>
                  <a:lnTo>
                    <a:pt x="364" y="93"/>
                  </a:lnTo>
                  <a:lnTo>
                    <a:pt x="374" y="73"/>
                  </a:lnTo>
                  <a:lnTo>
                    <a:pt x="382" y="55"/>
                  </a:lnTo>
                  <a:lnTo>
                    <a:pt x="389" y="41"/>
                  </a:lnTo>
                  <a:lnTo>
                    <a:pt x="395" y="28"/>
                  </a:lnTo>
                  <a:lnTo>
                    <a:pt x="398" y="20"/>
                  </a:lnTo>
                  <a:lnTo>
                    <a:pt x="399" y="15"/>
                  </a:lnTo>
                  <a:lnTo>
                    <a:pt x="400" y="11"/>
                  </a:lnTo>
                  <a:lnTo>
                    <a:pt x="399" y="7"/>
                  </a:lnTo>
                  <a:lnTo>
                    <a:pt x="397" y="4"/>
                  </a:lnTo>
                  <a:lnTo>
                    <a:pt x="393" y="1"/>
                  </a:lnTo>
                  <a:lnTo>
                    <a:pt x="389" y="0"/>
                  </a:lnTo>
                  <a:lnTo>
                    <a:pt x="385" y="1"/>
                  </a:lnTo>
                  <a:lnTo>
                    <a:pt x="382" y="4"/>
                  </a:lnTo>
                  <a:lnTo>
                    <a:pt x="380" y="7"/>
                  </a:lnTo>
                  <a:close/>
                </a:path>
              </a:pathLst>
            </a:custGeom>
            <a:solidFill>
              <a:srgbClr val="000000"/>
            </a:solidFill>
            <a:ln w="9525">
              <a:noFill/>
              <a:round/>
              <a:headEnd/>
              <a:tailEnd/>
            </a:ln>
          </p:spPr>
          <p:txBody>
            <a:bodyPr/>
            <a:lstStyle/>
            <a:p>
              <a:endParaRPr lang="en-US"/>
            </a:p>
          </p:txBody>
        </p:sp>
        <p:sp>
          <p:nvSpPr>
            <p:cNvPr id="21585" name="Freeform 81"/>
            <p:cNvSpPr>
              <a:spLocks/>
            </p:cNvSpPr>
            <p:nvPr/>
          </p:nvSpPr>
          <p:spPr bwMode="auto">
            <a:xfrm>
              <a:off x="5494" y="3880"/>
              <a:ext cx="28" cy="38"/>
            </a:xfrm>
            <a:custGeom>
              <a:avLst/>
              <a:gdLst/>
              <a:ahLst/>
              <a:cxnLst>
                <a:cxn ang="0">
                  <a:pos x="0" y="34"/>
                </a:cxn>
                <a:cxn ang="0">
                  <a:pos x="0" y="49"/>
                </a:cxn>
                <a:cxn ang="0">
                  <a:pos x="4" y="61"/>
                </a:cxn>
                <a:cxn ang="0">
                  <a:pos x="12" y="70"/>
                </a:cxn>
                <a:cxn ang="0">
                  <a:pos x="23" y="75"/>
                </a:cxn>
                <a:cxn ang="0">
                  <a:pos x="33" y="74"/>
                </a:cxn>
                <a:cxn ang="0">
                  <a:pos x="44" y="67"/>
                </a:cxn>
                <a:cxn ang="0">
                  <a:pos x="51" y="55"/>
                </a:cxn>
                <a:cxn ang="0">
                  <a:pos x="55" y="42"/>
                </a:cxn>
                <a:cxn ang="0">
                  <a:pos x="55" y="27"/>
                </a:cxn>
                <a:cxn ang="0">
                  <a:pos x="51" y="14"/>
                </a:cxn>
                <a:cxn ang="0">
                  <a:pos x="42" y="5"/>
                </a:cxn>
                <a:cxn ang="0">
                  <a:pos x="32" y="0"/>
                </a:cxn>
                <a:cxn ang="0">
                  <a:pos x="21" y="1"/>
                </a:cxn>
                <a:cxn ang="0">
                  <a:pos x="11" y="8"/>
                </a:cxn>
                <a:cxn ang="0">
                  <a:pos x="3" y="20"/>
                </a:cxn>
                <a:cxn ang="0">
                  <a:pos x="0" y="34"/>
                </a:cxn>
              </a:cxnLst>
              <a:rect l="0" t="0" r="r" b="b"/>
              <a:pathLst>
                <a:path w="55" h="75">
                  <a:moveTo>
                    <a:pt x="0" y="34"/>
                  </a:moveTo>
                  <a:lnTo>
                    <a:pt x="0" y="49"/>
                  </a:lnTo>
                  <a:lnTo>
                    <a:pt x="4" y="61"/>
                  </a:lnTo>
                  <a:lnTo>
                    <a:pt x="12" y="70"/>
                  </a:lnTo>
                  <a:lnTo>
                    <a:pt x="23" y="75"/>
                  </a:lnTo>
                  <a:lnTo>
                    <a:pt x="33" y="74"/>
                  </a:lnTo>
                  <a:lnTo>
                    <a:pt x="44" y="67"/>
                  </a:lnTo>
                  <a:lnTo>
                    <a:pt x="51" y="55"/>
                  </a:lnTo>
                  <a:lnTo>
                    <a:pt x="55" y="42"/>
                  </a:lnTo>
                  <a:lnTo>
                    <a:pt x="55" y="27"/>
                  </a:lnTo>
                  <a:lnTo>
                    <a:pt x="51" y="14"/>
                  </a:lnTo>
                  <a:lnTo>
                    <a:pt x="42" y="5"/>
                  </a:lnTo>
                  <a:lnTo>
                    <a:pt x="32" y="0"/>
                  </a:lnTo>
                  <a:lnTo>
                    <a:pt x="21" y="1"/>
                  </a:lnTo>
                  <a:lnTo>
                    <a:pt x="11" y="8"/>
                  </a:lnTo>
                  <a:lnTo>
                    <a:pt x="3" y="20"/>
                  </a:lnTo>
                  <a:lnTo>
                    <a:pt x="0" y="34"/>
                  </a:lnTo>
                  <a:close/>
                </a:path>
              </a:pathLst>
            </a:custGeom>
            <a:solidFill>
              <a:srgbClr val="F2BFB2"/>
            </a:solidFill>
            <a:ln w="9525">
              <a:noFill/>
              <a:round/>
              <a:headEnd/>
              <a:tailEnd/>
            </a:ln>
          </p:spPr>
          <p:txBody>
            <a:bodyPr/>
            <a:lstStyle/>
            <a:p>
              <a:endParaRPr lang="en-US"/>
            </a:p>
          </p:txBody>
        </p:sp>
        <p:sp>
          <p:nvSpPr>
            <p:cNvPr id="21586" name="Freeform 82"/>
            <p:cNvSpPr>
              <a:spLocks/>
            </p:cNvSpPr>
            <p:nvPr/>
          </p:nvSpPr>
          <p:spPr bwMode="auto">
            <a:xfrm>
              <a:off x="5488" y="3874"/>
              <a:ext cx="39" cy="49"/>
            </a:xfrm>
            <a:custGeom>
              <a:avLst/>
              <a:gdLst/>
              <a:ahLst/>
              <a:cxnLst>
                <a:cxn ang="0">
                  <a:pos x="40" y="0"/>
                </a:cxn>
                <a:cxn ang="0">
                  <a:pos x="27" y="3"/>
                </a:cxn>
                <a:cxn ang="0">
                  <a:pos x="14" y="13"/>
                </a:cxn>
                <a:cxn ang="0">
                  <a:pos x="4" y="32"/>
                </a:cxn>
                <a:cxn ang="0">
                  <a:pos x="1" y="43"/>
                </a:cxn>
                <a:cxn ang="0">
                  <a:pos x="1" y="43"/>
                </a:cxn>
                <a:cxn ang="0">
                  <a:pos x="0" y="55"/>
                </a:cxn>
                <a:cxn ang="0">
                  <a:pos x="6" y="76"/>
                </a:cxn>
                <a:cxn ang="0">
                  <a:pos x="16" y="90"/>
                </a:cxn>
                <a:cxn ang="0">
                  <a:pos x="28" y="96"/>
                </a:cxn>
                <a:cxn ang="0">
                  <a:pos x="40" y="98"/>
                </a:cxn>
                <a:cxn ang="0">
                  <a:pos x="54" y="94"/>
                </a:cxn>
                <a:cxn ang="0">
                  <a:pos x="65" y="86"/>
                </a:cxn>
                <a:cxn ang="0">
                  <a:pos x="73" y="76"/>
                </a:cxn>
                <a:cxn ang="0">
                  <a:pos x="70" y="66"/>
                </a:cxn>
                <a:cxn ang="0">
                  <a:pos x="60" y="58"/>
                </a:cxn>
                <a:cxn ang="0">
                  <a:pos x="53" y="60"/>
                </a:cxn>
                <a:cxn ang="0">
                  <a:pos x="49" y="68"/>
                </a:cxn>
                <a:cxn ang="0">
                  <a:pos x="44" y="72"/>
                </a:cxn>
                <a:cxn ang="0">
                  <a:pos x="39" y="73"/>
                </a:cxn>
                <a:cxn ang="0">
                  <a:pos x="36" y="73"/>
                </a:cxn>
                <a:cxn ang="0">
                  <a:pos x="32" y="71"/>
                </a:cxn>
                <a:cxn ang="0">
                  <a:pos x="28" y="65"/>
                </a:cxn>
                <a:cxn ang="0">
                  <a:pos x="24" y="56"/>
                </a:cxn>
                <a:cxn ang="0">
                  <a:pos x="24" y="50"/>
                </a:cxn>
                <a:cxn ang="0">
                  <a:pos x="24" y="48"/>
                </a:cxn>
                <a:cxn ang="0">
                  <a:pos x="25" y="40"/>
                </a:cxn>
                <a:cxn ang="0">
                  <a:pos x="31" y="30"/>
                </a:cxn>
                <a:cxn ang="0">
                  <a:pos x="37" y="25"/>
                </a:cxn>
                <a:cxn ang="0">
                  <a:pos x="42" y="24"/>
                </a:cxn>
                <a:cxn ang="0">
                  <a:pos x="49" y="26"/>
                </a:cxn>
                <a:cxn ang="0">
                  <a:pos x="55" y="40"/>
                </a:cxn>
                <a:cxn ang="0">
                  <a:pos x="55" y="52"/>
                </a:cxn>
                <a:cxn ang="0">
                  <a:pos x="55" y="54"/>
                </a:cxn>
                <a:cxn ang="0">
                  <a:pos x="60" y="58"/>
                </a:cxn>
                <a:cxn ang="0">
                  <a:pos x="70" y="66"/>
                </a:cxn>
                <a:cxn ang="0">
                  <a:pos x="76" y="66"/>
                </a:cxn>
                <a:cxn ang="0">
                  <a:pos x="78" y="58"/>
                </a:cxn>
                <a:cxn ang="0">
                  <a:pos x="80" y="43"/>
                </a:cxn>
                <a:cxn ang="0">
                  <a:pos x="76" y="25"/>
                </a:cxn>
                <a:cxn ang="0">
                  <a:pos x="67" y="10"/>
                </a:cxn>
                <a:cxn ang="0">
                  <a:pos x="54" y="2"/>
                </a:cxn>
              </a:cxnLst>
              <a:rect l="0" t="0" r="r" b="b"/>
              <a:pathLst>
                <a:path w="80" h="98">
                  <a:moveTo>
                    <a:pt x="46" y="0"/>
                  </a:moveTo>
                  <a:lnTo>
                    <a:pt x="40" y="0"/>
                  </a:lnTo>
                  <a:lnTo>
                    <a:pt x="34" y="1"/>
                  </a:lnTo>
                  <a:lnTo>
                    <a:pt x="27" y="3"/>
                  </a:lnTo>
                  <a:lnTo>
                    <a:pt x="21" y="7"/>
                  </a:lnTo>
                  <a:lnTo>
                    <a:pt x="14" y="13"/>
                  </a:lnTo>
                  <a:lnTo>
                    <a:pt x="8" y="23"/>
                  </a:lnTo>
                  <a:lnTo>
                    <a:pt x="4" y="32"/>
                  </a:lnTo>
                  <a:lnTo>
                    <a:pt x="1" y="43"/>
                  </a:lnTo>
                  <a:lnTo>
                    <a:pt x="1" y="43"/>
                  </a:lnTo>
                  <a:lnTo>
                    <a:pt x="1" y="43"/>
                  </a:lnTo>
                  <a:lnTo>
                    <a:pt x="1" y="43"/>
                  </a:lnTo>
                  <a:lnTo>
                    <a:pt x="1" y="43"/>
                  </a:lnTo>
                  <a:lnTo>
                    <a:pt x="0" y="55"/>
                  </a:lnTo>
                  <a:lnTo>
                    <a:pt x="2" y="65"/>
                  </a:lnTo>
                  <a:lnTo>
                    <a:pt x="6" y="76"/>
                  </a:lnTo>
                  <a:lnTo>
                    <a:pt x="11" y="84"/>
                  </a:lnTo>
                  <a:lnTo>
                    <a:pt x="16" y="90"/>
                  </a:lnTo>
                  <a:lnTo>
                    <a:pt x="22" y="93"/>
                  </a:lnTo>
                  <a:lnTo>
                    <a:pt x="28" y="96"/>
                  </a:lnTo>
                  <a:lnTo>
                    <a:pt x="35" y="98"/>
                  </a:lnTo>
                  <a:lnTo>
                    <a:pt x="40" y="98"/>
                  </a:lnTo>
                  <a:lnTo>
                    <a:pt x="47" y="96"/>
                  </a:lnTo>
                  <a:lnTo>
                    <a:pt x="54" y="94"/>
                  </a:lnTo>
                  <a:lnTo>
                    <a:pt x="60" y="91"/>
                  </a:lnTo>
                  <a:lnTo>
                    <a:pt x="65" y="86"/>
                  </a:lnTo>
                  <a:lnTo>
                    <a:pt x="69" y="81"/>
                  </a:lnTo>
                  <a:lnTo>
                    <a:pt x="73" y="76"/>
                  </a:lnTo>
                  <a:lnTo>
                    <a:pt x="75" y="70"/>
                  </a:lnTo>
                  <a:lnTo>
                    <a:pt x="70" y="66"/>
                  </a:lnTo>
                  <a:lnTo>
                    <a:pt x="65" y="62"/>
                  </a:lnTo>
                  <a:lnTo>
                    <a:pt x="60" y="58"/>
                  </a:lnTo>
                  <a:lnTo>
                    <a:pt x="54" y="55"/>
                  </a:lnTo>
                  <a:lnTo>
                    <a:pt x="53" y="60"/>
                  </a:lnTo>
                  <a:lnTo>
                    <a:pt x="51" y="64"/>
                  </a:lnTo>
                  <a:lnTo>
                    <a:pt x="49" y="68"/>
                  </a:lnTo>
                  <a:lnTo>
                    <a:pt x="45" y="71"/>
                  </a:lnTo>
                  <a:lnTo>
                    <a:pt x="44" y="72"/>
                  </a:lnTo>
                  <a:lnTo>
                    <a:pt x="42" y="73"/>
                  </a:lnTo>
                  <a:lnTo>
                    <a:pt x="39" y="73"/>
                  </a:lnTo>
                  <a:lnTo>
                    <a:pt x="37" y="73"/>
                  </a:lnTo>
                  <a:lnTo>
                    <a:pt x="36" y="73"/>
                  </a:lnTo>
                  <a:lnTo>
                    <a:pt x="34" y="72"/>
                  </a:lnTo>
                  <a:lnTo>
                    <a:pt x="32" y="71"/>
                  </a:lnTo>
                  <a:lnTo>
                    <a:pt x="30" y="69"/>
                  </a:lnTo>
                  <a:lnTo>
                    <a:pt x="28" y="65"/>
                  </a:lnTo>
                  <a:lnTo>
                    <a:pt x="25" y="62"/>
                  </a:lnTo>
                  <a:lnTo>
                    <a:pt x="24" y="56"/>
                  </a:lnTo>
                  <a:lnTo>
                    <a:pt x="24" y="52"/>
                  </a:lnTo>
                  <a:lnTo>
                    <a:pt x="24" y="50"/>
                  </a:lnTo>
                  <a:lnTo>
                    <a:pt x="24" y="49"/>
                  </a:lnTo>
                  <a:lnTo>
                    <a:pt x="24" y="48"/>
                  </a:lnTo>
                  <a:lnTo>
                    <a:pt x="24" y="47"/>
                  </a:lnTo>
                  <a:lnTo>
                    <a:pt x="25" y="40"/>
                  </a:lnTo>
                  <a:lnTo>
                    <a:pt x="29" y="34"/>
                  </a:lnTo>
                  <a:lnTo>
                    <a:pt x="31" y="30"/>
                  </a:lnTo>
                  <a:lnTo>
                    <a:pt x="36" y="26"/>
                  </a:lnTo>
                  <a:lnTo>
                    <a:pt x="37" y="25"/>
                  </a:lnTo>
                  <a:lnTo>
                    <a:pt x="39" y="24"/>
                  </a:lnTo>
                  <a:lnTo>
                    <a:pt x="42" y="24"/>
                  </a:lnTo>
                  <a:lnTo>
                    <a:pt x="44" y="24"/>
                  </a:lnTo>
                  <a:lnTo>
                    <a:pt x="49" y="26"/>
                  </a:lnTo>
                  <a:lnTo>
                    <a:pt x="53" y="32"/>
                  </a:lnTo>
                  <a:lnTo>
                    <a:pt x="55" y="40"/>
                  </a:lnTo>
                  <a:lnTo>
                    <a:pt x="55" y="50"/>
                  </a:lnTo>
                  <a:lnTo>
                    <a:pt x="55" y="52"/>
                  </a:lnTo>
                  <a:lnTo>
                    <a:pt x="55" y="53"/>
                  </a:lnTo>
                  <a:lnTo>
                    <a:pt x="55" y="54"/>
                  </a:lnTo>
                  <a:lnTo>
                    <a:pt x="54" y="55"/>
                  </a:lnTo>
                  <a:lnTo>
                    <a:pt x="60" y="58"/>
                  </a:lnTo>
                  <a:lnTo>
                    <a:pt x="65" y="62"/>
                  </a:lnTo>
                  <a:lnTo>
                    <a:pt x="70" y="66"/>
                  </a:lnTo>
                  <a:lnTo>
                    <a:pt x="75" y="70"/>
                  </a:lnTo>
                  <a:lnTo>
                    <a:pt x="76" y="66"/>
                  </a:lnTo>
                  <a:lnTo>
                    <a:pt x="77" y="62"/>
                  </a:lnTo>
                  <a:lnTo>
                    <a:pt x="78" y="58"/>
                  </a:lnTo>
                  <a:lnTo>
                    <a:pt x="80" y="54"/>
                  </a:lnTo>
                  <a:lnTo>
                    <a:pt x="80" y="43"/>
                  </a:lnTo>
                  <a:lnTo>
                    <a:pt x="78" y="34"/>
                  </a:lnTo>
                  <a:lnTo>
                    <a:pt x="76" y="25"/>
                  </a:lnTo>
                  <a:lnTo>
                    <a:pt x="73" y="17"/>
                  </a:lnTo>
                  <a:lnTo>
                    <a:pt x="67" y="10"/>
                  </a:lnTo>
                  <a:lnTo>
                    <a:pt x="61" y="5"/>
                  </a:lnTo>
                  <a:lnTo>
                    <a:pt x="54" y="2"/>
                  </a:lnTo>
                  <a:lnTo>
                    <a:pt x="46" y="0"/>
                  </a:lnTo>
                  <a:close/>
                </a:path>
              </a:pathLst>
            </a:custGeom>
            <a:solidFill>
              <a:srgbClr val="000000"/>
            </a:solidFill>
            <a:ln w="9525">
              <a:noFill/>
              <a:round/>
              <a:headEnd/>
              <a:tailEnd/>
            </a:ln>
          </p:spPr>
          <p:txBody>
            <a:bodyPr/>
            <a:lstStyle/>
            <a:p>
              <a:endParaRPr lang="en-US"/>
            </a:p>
          </p:txBody>
        </p:sp>
        <p:sp>
          <p:nvSpPr>
            <p:cNvPr id="21587" name="Freeform 83"/>
            <p:cNvSpPr>
              <a:spLocks/>
            </p:cNvSpPr>
            <p:nvPr/>
          </p:nvSpPr>
          <p:spPr bwMode="auto">
            <a:xfrm>
              <a:off x="5350" y="3553"/>
              <a:ext cx="23" cy="58"/>
            </a:xfrm>
            <a:custGeom>
              <a:avLst/>
              <a:gdLst/>
              <a:ahLst/>
              <a:cxnLst>
                <a:cxn ang="0">
                  <a:pos x="8" y="0"/>
                </a:cxn>
                <a:cxn ang="0">
                  <a:pos x="3" y="2"/>
                </a:cxn>
                <a:cxn ang="0">
                  <a:pos x="1" y="6"/>
                </a:cxn>
                <a:cxn ang="0">
                  <a:pos x="0" y="12"/>
                </a:cxn>
                <a:cxn ang="0">
                  <a:pos x="0" y="16"/>
                </a:cxn>
                <a:cxn ang="0">
                  <a:pos x="3" y="25"/>
                </a:cxn>
                <a:cxn ang="0">
                  <a:pos x="10" y="48"/>
                </a:cxn>
                <a:cxn ang="0">
                  <a:pos x="17" y="78"/>
                </a:cxn>
                <a:cxn ang="0">
                  <a:pos x="21" y="105"/>
                </a:cxn>
                <a:cxn ang="0">
                  <a:pos x="22" y="110"/>
                </a:cxn>
                <a:cxn ang="0">
                  <a:pos x="24" y="113"/>
                </a:cxn>
                <a:cxn ang="0">
                  <a:pos x="29" y="115"/>
                </a:cxn>
                <a:cxn ang="0">
                  <a:pos x="33" y="116"/>
                </a:cxn>
                <a:cxn ang="0">
                  <a:pos x="38" y="115"/>
                </a:cxn>
                <a:cxn ang="0">
                  <a:pos x="41" y="113"/>
                </a:cxn>
                <a:cxn ang="0">
                  <a:pos x="44" y="110"/>
                </a:cxn>
                <a:cxn ang="0">
                  <a:pos x="45" y="105"/>
                </a:cxn>
                <a:cxn ang="0">
                  <a:pos x="41" y="75"/>
                </a:cxn>
                <a:cxn ang="0">
                  <a:pos x="35" y="44"/>
                </a:cxn>
                <a:cxn ang="0">
                  <a:pos x="26" y="20"/>
                </a:cxn>
                <a:cxn ang="0">
                  <a:pos x="23" y="8"/>
                </a:cxn>
                <a:cxn ang="0">
                  <a:pos x="21" y="4"/>
                </a:cxn>
                <a:cxn ang="0">
                  <a:pos x="17" y="1"/>
                </a:cxn>
                <a:cxn ang="0">
                  <a:pos x="13" y="0"/>
                </a:cxn>
                <a:cxn ang="0">
                  <a:pos x="8" y="0"/>
                </a:cxn>
              </a:cxnLst>
              <a:rect l="0" t="0" r="r" b="b"/>
              <a:pathLst>
                <a:path w="45" h="116">
                  <a:moveTo>
                    <a:pt x="8" y="0"/>
                  </a:moveTo>
                  <a:lnTo>
                    <a:pt x="3" y="2"/>
                  </a:lnTo>
                  <a:lnTo>
                    <a:pt x="1" y="6"/>
                  </a:lnTo>
                  <a:lnTo>
                    <a:pt x="0" y="12"/>
                  </a:lnTo>
                  <a:lnTo>
                    <a:pt x="0" y="16"/>
                  </a:lnTo>
                  <a:lnTo>
                    <a:pt x="3" y="25"/>
                  </a:lnTo>
                  <a:lnTo>
                    <a:pt x="10" y="48"/>
                  </a:lnTo>
                  <a:lnTo>
                    <a:pt x="17" y="78"/>
                  </a:lnTo>
                  <a:lnTo>
                    <a:pt x="21" y="105"/>
                  </a:lnTo>
                  <a:lnTo>
                    <a:pt x="22" y="110"/>
                  </a:lnTo>
                  <a:lnTo>
                    <a:pt x="24" y="113"/>
                  </a:lnTo>
                  <a:lnTo>
                    <a:pt x="29" y="115"/>
                  </a:lnTo>
                  <a:lnTo>
                    <a:pt x="33" y="116"/>
                  </a:lnTo>
                  <a:lnTo>
                    <a:pt x="38" y="115"/>
                  </a:lnTo>
                  <a:lnTo>
                    <a:pt x="41" y="113"/>
                  </a:lnTo>
                  <a:lnTo>
                    <a:pt x="44" y="110"/>
                  </a:lnTo>
                  <a:lnTo>
                    <a:pt x="45" y="105"/>
                  </a:lnTo>
                  <a:lnTo>
                    <a:pt x="41" y="75"/>
                  </a:lnTo>
                  <a:lnTo>
                    <a:pt x="35" y="44"/>
                  </a:lnTo>
                  <a:lnTo>
                    <a:pt x="26" y="20"/>
                  </a:lnTo>
                  <a:lnTo>
                    <a:pt x="23" y="8"/>
                  </a:lnTo>
                  <a:lnTo>
                    <a:pt x="21" y="4"/>
                  </a:lnTo>
                  <a:lnTo>
                    <a:pt x="17" y="1"/>
                  </a:lnTo>
                  <a:lnTo>
                    <a:pt x="13" y="0"/>
                  </a:lnTo>
                  <a:lnTo>
                    <a:pt x="8" y="0"/>
                  </a:lnTo>
                  <a:close/>
                </a:path>
              </a:pathLst>
            </a:custGeom>
            <a:solidFill>
              <a:srgbClr val="000000"/>
            </a:solidFill>
            <a:ln w="9525">
              <a:noFill/>
              <a:round/>
              <a:headEnd/>
              <a:tailEnd/>
            </a:ln>
          </p:spPr>
          <p:txBody>
            <a:bodyPr/>
            <a:lstStyle/>
            <a:p>
              <a:endParaRPr lang="en-US"/>
            </a:p>
          </p:txBody>
        </p:sp>
        <p:sp>
          <p:nvSpPr>
            <p:cNvPr id="21588" name="Freeform 84"/>
            <p:cNvSpPr>
              <a:spLocks/>
            </p:cNvSpPr>
            <p:nvPr/>
          </p:nvSpPr>
          <p:spPr bwMode="auto">
            <a:xfrm>
              <a:off x="5176" y="3391"/>
              <a:ext cx="268" cy="192"/>
            </a:xfrm>
            <a:custGeom>
              <a:avLst/>
              <a:gdLst/>
              <a:ahLst/>
              <a:cxnLst>
                <a:cxn ang="0">
                  <a:pos x="7" y="257"/>
                </a:cxn>
                <a:cxn ang="0">
                  <a:pos x="21" y="292"/>
                </a:cxn>
                <a:cxn ang="0">
                  <a:pos x="40" y="323"/>
                </a:cxn>
                <a:cxn ang="0">
                  <a:pos x="68" y="350"/>
                </a:cxn>
                <a:cxn ang="0">
                  <a:pos x="102" y="369"/>
                </a:cxn>
                <a:cxn ang="0">
                  <a:pos x="147" y="381"/>
                </a:cxn>
                <a:cxn ang="0">
                  <a:pos x="202" y="382"/>
                </a:cxn>
                <a:cxn ang="0">
                  <a:pos x="267" y="371"/>
                </a:cxn>
                <a:cxn ang="0">
                  <a:pos x="331" y="352"/>
                </a:cxn>
                <a:cxn ang="0">
                  <a:pos x="380" y="332"/>
                </a:cxn>
                <a:cxn ang="0">
                  <a:pos x="425" y="308"/>
                </a:cxn>
                <a:cxn ang="0">
                  <a:pos x="463" y="280"/>
                </a:cxn>
                <a:cxn ang="0">
                  <a:pos x="495" y="251"/>
                </a:cxn>
                <a:cxn ang="0">
                  <a:pos x="518" y="218"/>
                </a:cxn>
                <a:cxn ang="0">
                  <a:pos x="532" y="184"/>
                </a:cxn>
                <a:cxn ang="0">
                  <a:pos x="537" y="149"/>
                </a:cxn>
                <a:cxn ang="0">
                  <a:pos x="531" y="118"/>
                </a:cxn>
                <a:cxn ang="0">
                  <a:pos x="519" y="93"/>
                </a:cxn>
                <a:cxn ang="0">
                  <a:pos x="505" y="71"/>
                </a:cxn>
                <a:cxn ang="0">
                  <a:pos x="484" y="51"/>
                </a:cxn>
                <a:cxn ang="0">
                  <a:pos x="460" y="35"/>
                </a:cxn>
                <a:cxn ang="0">
                  <a:pos x="432" y="21"/>
                </a:cxn>
                <a:cxn ang="0">
                  <a:pos x="401" y="11"/>
                </a:cxn>
                <a:cxn ang="0">
                  <a:pos x="366" y="4"/>
                </a:cxn>
                <a:cxn ang="0">
                  <a:pos x="335" y="1"/>
                </a:cxn>
                <a:cxn ang="0">
                  <a:pos x="306" y="0"/>
                </a:cxn>
                <a:cxn ang="0">
                  <a:pos x="276" y="2"/>
                </a:cxn>
                <a:cxn ang="0">
                  <a:pos x="246" y="5"/>
                </a:cxn>
                <a:cxn ang="0">
                  <a:pos x="204" y="16"/>
                </a:cxn>
                <a:cxn ang="0">
                  <a:pos x="154" y="33"/>
                </a:cxn>
                <a:cxn ang="0">
                  <a:pos x="109" y="56"/>
                </a:cxn>
                <a:cxn ang="0">
                  <a:pos x="70" y="84"/>
                </a:cxn>
                <a:cxn ang="0">
                  <a:pos x="40" y="115"/>
                </a:cxn>
                <a:cxn ang="0">
                  <a:pos x="17" y="149"/>
                </a:cxn>
                <a:cxn ang="0">
                  <a:pos x="3" y="185"/>
                </a:cxn>
                <a:cxn ang="0">
                  <a:pos x="0" y="221"/>
                </a:cxn>
              </a:cxnLst>
              <a:rect l="0" t="0" r="r" b="b"/>
              <a:pathLst>
                <a:path w="537" h="383">
                  <a:moveTo>
                    <a:pt x="2" y="239"/>
                  </a:moveTo>
                  <a:lnTo>
                    <a:pt x="7" y="257"/>
                  </a:lnTo>
                  <a:lnTo>
                    <a:pt x="13" y="275"/>
                  </a:lnTo>
                  <a:lnTo>
                    <a:pt x="21" y="292"/>
                  </a:lnTo>
                  <a:lnTo>
                    <a:pt x="30" y="308"/>
                  </a:lnTo>
                  <a:lnTo>
                    <a:pt x="40" y="323"/>
                  </a:lnTo>
                  <a:lnTo>
                    <a:pt x="53" y="337"/>
                  </a:lnTo>
                  <a:lnTo>
                    <a:pt x="68" y="350"/>
                  </a:lnTo>
                  <a:lnTo>
                    <a:pt x="84" y="360"/>
                  </a:lnTo>
                  <a:lnTo>
                    <a:pt x="102" y="369"/>
                  </a:lnTo>
                  <a:lnTo>
                    <a:pt x="124" y="376"/>
                  </a:lnTo>
                  <a:lnTo>
                    <a:pt x="147" y="381"/>
                  </a:lnTo>
                  <a:lnTo>
                    <a:pt x="174" y="383"/>
                  </a:lnTo>
                  <a:lnTo>
                    <a:pt x="202" y="382"/>
                  </a:lnTo>
                  <a:lnTo>
                    <a:pt x="233" y="378"/>
                  </a:lnTo>
                  <a:lnTo>
                    <a:pt x="267" y="371"/>
                  </a:lnTo>
                  <a:lnTo>
                    <a:pt x="304" y="361"/>
                  </a:lnTo>
                  <a:lnTo>
                    <a:pt x="331" y="352"/>
                  </a:lnTo>
                  <a:lnTo>
                    <a:pt x="356" y="343"/>
                  </a:lnTo>
                  <a:lnTo>
                    <a:pt x="380" y="332"/>
                  </a:lnTo>
                  <a:lnTo>
                    <a:pt x="403" y="321"/>
                  </a:lnTo>
                  <a:lnTo>
                    <a:pt x="425" y="308"/>
                  </a:lnTo>
                  <a:lnTo>
                    <a:pt x="445" y="294"/>
                  </a:lnTo>
                  <a:lnTo>
                    <a:pt x="463" y="280"/>
                  </a:lnTo>
                  <a:lnTo>
                    <a:pt x="480" y="266"/>
                  </a:lnTo>
                  <a:lnTo>
                    <a:pt x="495" y="251"/>
                  </a:lnTo>
                  <a:lnTo>
                    <a:pt x="508" y="234"/>
                  </a:lnTo>
                  <a:lnTo>
                    <a:pt x="518" y="218"/>
                  </a:lnTo>
                  <a:lnTo>
                    <a:pt x="526" y="201"/>
                  </a:lnTo>
                  <a:lnTo>
                    <a:pt x="532" y="184"/>
                  </a:lnTo>
                  <a:lnTo>
                    <a:pt x="536" y="166"/>
                  </a:lnTo>
                  <a:lnTo>
                    <a:pt x="537" y="149"/>
                  </a:lnTo>
                  <a:lnTo>
                    <a:pt x="534" y="131"/>
                  </a:lnTo>
                  <a:lnTo>
                    <a:pt x="531" y="118"/>
                  </a:lnTo>
                  <a:lnTo>
                    <a:pt x="526" y="105"/>
                  </a:lnTo>
                  <a:lnTo>
                    <a:pt x="519" y="93"/>
                  </a:lnTo>
                  <a:lnTo>
                    <a:pt x="513" y="81"/>
                  </a:lnTo>
                  <a:lnTo>
                    <a:pt x="505" y="71"/>
                  </a:lnTo>
                  <a:lnTo>
                    <a:pt x="494" y="61"/>
                  </a:lnTo>
                  <a:lnTo>
                    <a:pt x="484" y="51"/>
                  </a:lnTo>
                  <a:lnTo>
                    <a:pt x="472" y="43"/>
                  </a:lnTo>
                  <a:lnTo>
                    <a:pt x="460" y="35"/>
                  </a:lnTo>
                  <a:lnTo>
                    <a:pt x="446" y="28"/>
                  </a:lnTo>
                  <a:lnTo>
                    <a:pt x="432" y="21"/>
                  </a:lnTo>
                  <a:lnTo>
                    <a:pt x="416" y="16"/>
                  </a:lnTo>
                  <a:lnTo>
                    <a:pt x="401" y="11"/>
                  </a:lnTo>
                  <a:lnTo>
                    <a:pt x="384" y="8"/>
                  </a:lnTo>
                  <a:lnTo>
                    <a:pt x="366" y="4"/>
                  </a:lnTo>
                  <a:lnTo>
                    <a:pt x="349" y="2"/>
                  </a:lnTo>
                  <a:lnTo>
                    <a:pt x="335" y="1"/>
                  </a:lnTo>
                  <a:lnTo>
                    <a:pt x="320" y="1"/>
                  </a:lnTo>
                  <a:lnTo>
                    <a:pt x="306" y="0"/>
                  </a:lnTo>
                  <a:lnTo>
                    <a:pt x="291" y="1"/>
                  </a:lnTo>
                  <a:lnTo>
                    <a:pt x="276" y="2"/>
                  </a:lnTo>
                  <a:lnTo>
                    <a:pt x="261" y="3"/>
                  </a:lnTo>
                  <a:lnTo>
                    <a:pt x="246" y="5"/>
                  </a:lnTo>
                  <a:lnTo>
                    <a:pt x="232" y="9"/>
                  </a:lnTo>
                  <a:lnTo>
                    <a:pt x="204" y="16"/>
                  </a:lnTo>
                  <a:lnTo>
                    <a:pt x="179" y="24"/>
                  </a:lnTo>
                  <a:lnTo>
                    <a:pt x="154" y="33"/>
                  </a:lnTo>
                  <a:lnTo>
                    <a:pt x="131" y="43"/>
                  </a:lnTo>
                  <a:lnTo>
                    <a:pt x="109" y="56"/>
                  </a:lnTo>
                  <a:lnTo>
                    <a:pt x="89" y="70"/>
                  </a:lnTo>
                  <a:lnTo>
                    <a:pt x="70" y="84"/>
                  </a:lnTo>
                  <a:lnTo>
                    <a:pt x="54" y="99"/>
                  </a:lnTo>
                  <a:lnTo>
                    <a:pt x="40" y="115"/>
                  </a:lnTo>
                  <a:lnTo>
                    <a:pt x="28" y="132"/>
                  </a:lnTo>
                  <a:lnTo>
                    <a:pt x="17" y="149"/>
                  </a:lnTo>
                  <a:lnTo>
                    <a:pt x="9" y="166"/>
                  </a:lnTo>
                  <a:lnTo>
                    <a:pt x="3" y="185"/>
                  </a:lnTo>
                  <a:lnTo>
                    <a:pt x="0" y="202"/>
                  </a:lnTo>
                  <a:lnTo>
                    <a:pt x="0" y="221"/>
                  </a:lnTo>
                  <a:lnTo>
                    <a:pt x="2" y="239"/>
                  </a:lnTo>
                  <a:close/>
                </a:path>
              </a:pathLst>
            </a:custGeom>
            <a:solidFill>
              <a:srgbClr val="F2BFB2"/>
            </a:solidFill>
            <a:ln w="9525">
              <a:noFill/>
              <a:round/>
              <a:headEnd/>
              <a:tailEnd/>
            </a:ln>
          </p:spPr>
          <p:txBody>
            <a:bodyPr/>
            <a:lstStyle/>
            <a:p>
              <a:endParaRPr lang="en-US"/>
            </a:p>
          </p:txBody>
        </p:sp>
        <p:sp>
          <p:nvSpPr>
            <p:cNvPr id="21589" name="Freeform 85"/>
            <p:cNvSpPr>
              <a:spLocks/>
            </p:cNvSpPr>
            <p:nvPr/>
          </p:nvSpPr>
          <p:spPr bwMode="auto">
            <a:xfrm>
              <a:off x="5170" y="3385"/>
              <a:ext cx="280" cy="204"/>
            </a:xfrm>
            <a:custGeom>
              <a:avLst/>
              <a:gdLst/>
              <a:ahLst/>
              <a:cxnLst>
                <a:cxn ang="0">
                  <a:pos x="539" y="94"/>
                </a:cxn>
                <a:cxn ang="0">
                  <a:pos x="482" y="40"/>
                </a:cxn>
                <a:cxn ang="0">
                  <a:pos x="397" y="7"/>
                </a:cxn>
                <a:cxn ang="0">
                  <a:pos x="385" y="23"/>
                </a:cxn>
                <a:cxn ang="0">
                  <a:pos x="439" y="45"/>
                </a:cxn>
                <a:cxn ang="0">
                  <a:pos x="504" y="86"/>
                </a:cxn>
                <a:cxn ang="0">
                  <a:pos x="535" y="145"/>
                </a:cxn>
                <a:cxn ang="0">
                  <a:pos x="532" y="198"/>
                </a:cxn>
                <a:cxn ang="0">
                  <a:pos x="507" y="246"/>
                </a:cxn>
                <a:cxn ang="0">
                  <a:pos x="462" y="289"/>
                </a:cxn>
                <a:cxn ang="0">
                  <a:pos x="403" y="326"/>
                </a:cxn>
                <a:cxn ang="0">
                  <a:pos x="337" y="354"/>
                </a:cxn>
                <a:cxn ang="0">
                  <a:pos x="280" y="371"/>
                </a:cxn>
                <a:cxn ang="0">
                  <a:pos x="233" y="380"/>
                </a:cxn>
                <a:cxn ang="0">
                  <a:pos x="190" y="382"/>
                </a:cxn>
                <a:cxn ang="0">
                  <a:pos x="152" y="379"/>
                </a:cxn>
                <a:cxn ang="0">
                  <a:pos x="118" y="370"/>
                </a:cxn>
                <a:cxn ang="0">
                  <a:pos x="82" y="349"/>
                </a:cxn>
                <a:cxn ang="0">
                  <a:pos x="49" y="307"/>
                </a:cxn>
                <a:cxn ang="0">
                  <a:pos x="30" y="263"/>
                </a:cxn>
                <a:cxn ang="0">
                  <a:pos x="24" y="225"/>
                </a:cxn>
                <a:cxn ang="0">
                  <a:pos x="50" y="151"/>
                </a:cxn>
                <a:cxn ang="0">
                  <a:pos x="75" y="121"/>
                </a:cxn>
                <a:cxn ang="0">
                  <a:pos x="106" y="93"/>
                </a:cxn>
                <a:cxn ang="0">
                  <a:pos x="143" y="69"/>
                </a:cxn>
                <a:cxn ang="0">
                  <a:pos x="185" y="51"/>
                </a:cxn>
                <a:cxn ang="0">
                  <a:pos x="231" y="36"/>
                </a:cxn>
                <a:cxn ang="0">
                  <a:pos x="276" y="28"/>
                </a:cxn>
                <a:cxn ang="0">
                  <a:pos x="318" y="24"/>
                </a:cxn>
                <a:cxn ang="0">
                  <a:pos x="361" y="25"/>
                </a:cxn>
                <a:cxn ang="0">
                  <a:pos x="377" y="28"/>
                </a:cxn>
                <a:cxn ang="0">
                  <a:pos x="388" y="17"/>
                </a:cxn>
                <a:cxn ang="0">
                  <a:pos x="388" y="6"/>
                </a:cxn>
                <a:cxn ang="0">
                  <a:pos x="363" y="2"/>
                </a:cxn>
                <a:cxn ang="0">
                  <a:pos x="318" y="0"/>
                </a:cxn>
                <a:cxn ang="0">
                  <a:pos x="272" y="3"/>
                </a:cxn>
                <a:cxn ang="0">
                  <a:pos x="225" y="12"/>
                </a:cxn>
                <a:cxn ang="0">
                  <a:pos x="175" y="28"/>
                </a:cxn>
                <a:cxn ang="0">
                  <a:pos x="130" y="50"/>
                </a:cxn>
                <a:cxn ang="0">
                  <a:pos x="90" y="75"/>
                </a:cxn>
                <a:cxn ang="0">
                  <a:pos x="57" y="105"/>
                </a:cxn>
                <a:cxn ang="0">
                  <a:pos x="29" y="138"/>
                </a:cxn>
                <a:cxn ang="0">
                  <a:pos x="3" y="205"/>
                </a:cxn>
                <a:cxn ang="0">
                  <a:pos x="1" y="241"/>
                </a:cxn>
                <a:cxn ang="0">
                  <a:pos x="4" y="253"/>
                </a:cxn>
                <a:cxn ang="0">
                  <a:pos x="15" y="294"/>
                </a:cxn>
                <a:cxn ang="0">
                  <a:pos x="45" y="344"/>
                </a:cxn>
                <a:cxn ang="0">
                  <a:pos x="87" y="380"/>
                </a:cxn>
                <a:cxn ang="0">
                  <a:pos x="120" y="395"/>
                </a:cxn>
                <a:cxn ang="0">
                  <a:pos x="159" y="404"/>
                </a:cxn>
                <a:cxn ang="0">
                  <a:pos x="202" y="406"/>
                </a:cxn>
                <a:cxn ang="0">
                  <a:pos x="250" y="402"/>
                </a:cxn>
                <a:cxn ang="0">
                  <a:pos x="302" y="390"/>
                </a:cxn>
                <a:cxn ang="0">
                  <a:pos x="378" y="364"/>
                </a:cxn>
                <a:cxn ang="0">
                  <a:pos x="452" y="325"/>
                </a:cxn>
                <a:cxn ang="0">
                  <a:pos x="508" y="280"/>
                </a:cxn>
                <a:cxn ang="0">
                  <a:pos x="545" y="229"/>
                </a:cxn>
                <a:cxn ang="0">
                  <a:pos x="561" y="176"/>
                </a:cxn>
              </a:cxnLst>
              <a:rect l="0" t="0" r="r" b="b"/>
              <a:pathLst>
                <a:path w="561" h="406">
                  <a:moveTo>
                    <a:pt x="559" y="139"/>
                  </a:moveTo>
                  <a:lnTo>
                    <a:pt x="552" y="116"/>
                  </a:lnTo>
                  <a:lnTo>
                    <a:pt x="539" y="94"/>
                  </a:lnTo>
                  <a:lnTo>
                    <a:pt x="524" y="74"/>
                  </a:lnTo>
                  <a:lnTo>
                    <a:pt x="505" y="55"/>
                  </a:lnTo>
                  <a:lnTo>
                    <a:pt x="482" y="40"/>
                  </a:lnTo>
                  <a:lnTo>
                    <a:pt x="456" y="26"/>
                  </a:lnTo>
                  <a:lnTo>
                    <a:pt x="428" y="15"/>
                  </a:lnTo>
                  <a:lnTo>
                    <a:pt x="397" y="7"/>
                  </a:lnTo>
                  <a:lnTo>
                    <a:pt x="392" y="13"/>
                  </a:lnTo>
                  <a:lnTo>
                    <a:pt x="388" y="17"/>
                  </a:lnTo>
                  <a:lnTo>
                    <a:pt x="385" y="23"/>
                  </a:lnTo>
                  <a:lnTo>
                    <a:pt x="383" y="29"/>
                  </a:lnTo>
                  <a:lnTo>
                    <a:pt x="413" y="36"/>
                  </a:lnTo>
                  <a:lnTo>
                    <a:pt x="439" y="45"/>
                  </a:lnTo>
                  <a:lnTo>
                    <a:pt x="463" y="56"/>
                  </a:lnTo>
                  <a:lnTo>
                    <a:pt x="485" y="70"/>
                  </a:lnTo>
                  <a:lnTo>
                    <a:pt x="504" y="86"/>
                  </a:lnTo>
                  <a:lnTo>
                    <a:pt x="518" y="105"/>
                  </a:lnTo>
                  <a:lnTo>
                    <a:pt x="528" y="124"/>
                  </a:lnTo>
                  <a:lnTo>
                    <a:pt x="535" y="145"/>
                  </a:lnTo>
                  <a:lnTo>
                    <a:pt x="537" y="164"/>
                  </a:lnTo>
                  <a:lnTo>
                    <a:pt x="536" y="181"/>
                  </a:lnTo>
                  <a:lnTo>
                    <a:pt x="532" y="198"/>
                  </a:lnTo>
                  <a:lnTo>
                    <a:pt x="527" y="214"/>
                  </a:lnTo>
                  <a:lnTo>
                    <a:pt x="518" y="230"/>
                  </a:lnTo>
                  <a:lnTo>
                    <a:pt x="507" y="246"/>
                  </a:lnTo>
                  <a:lnTo>
                    <a:pt x="493" y="261"/>
                  </a:lnTo>
                  <a:lnTo>
                    <a:pt x="478" y="275"/>
                  </a:lnTo>
                  <a:lnTo>
                    <a:pt x="462" y="289"/>
                  </a:lnTo>
                  <a:lnTo>
                    <a:pt x="444" y="302"/>
                  </a:lnTo>
                  <a:lnTo>
                    <a:pt x="424" y="314"/>
                  </a:lnTo>
                  <a:lnTo>
                    <a:pt x="403" y="326"/>
                  </a:lnTo>
                  <a:lnTo>
                    <a:pt x="382" y="336"/>
                  </a:lnTo>
                  <a:lnTo>
                    <a:pt x="360" y="345"/>
                  </a:lnTo>
                  <a:lnTo>
                    <a:pt x="337" y="354"/>
                  </a:lnTo>
                  <a:lnTo>
                    <a:pt x="314" y="362"/>
                  </a:lnTo>
                  <a:lnTo>
                    <a:pt x="296" y="366"/>
                  </a:lnTo>
                  <a:lnTo>
                    <a:pt x="280" y="371"/>
                  </a:lnTo>
                  <a:lnTo>
                    <a:pt x="263" y="374"/>
                  </a:lnTo>
                  <a:lnTo>
                    <a:pt x="248" y="378"/>
                  </a:lnTo>
                  <a:lnTo>
                    <a:pt x="233" y="380"/>
                  </a:lnTo>
                  <a:lnTo>
                    <a:pt x="218" y="381"/>
                  </a:lnTo>
                  <a:lnTo>
                    <a:pt x="204" y="382"/>
                  </a:lnTo>
                  <a:lnTo>
                    <a:pt x="190" y="382"/>
                  </a:lnTo>
                  <a:lnTo>
                    <a:pt x="177" y="382"/>
                  </a:lnTo>
                  <a:lnTo>
                    <a:pt x="164" y="381"/>
                  </a:lnTo>
                  <a:lnTo>
                    <a:pt x="152" y="379"/>
                  </a:lnTo>
                  <a:lnTo>
                    <a:pt x="140" y="377"/>
                  </a:lnTo>
                  <a:lnTo>
                    <a:pt x="129" y="373"/>
                  </a:lnTo>
                  <a:lnTo>
                    <a:pt x="118" y="370"/>
                  </a:lnTo>
                  <a:lnTo>
                    <a:pt x="107" y="365"/>
                  </a:lnTo>
                  <a:lnTo>
                    <a:pt x="98" y="359"/>
                  </a:lnTo>
                  <a:lnTo>
                    <a:pt x="82" y="349"/>
                  </a:lnTo>
                  <a:lnTo>
                    <a:pt x="69" y="336"/>
                  </a:lnTo>
                  <a:lnTo>
                    <a:pt x="58" y="322"/>
                  </a:lnTo>
                  <a:lnTo>
                    <a:pt x="49" y="307"/>
                  </a:lnTo>
                  <a:lnTo>
                    <a:pt x="41" y="292"/>
                  </a:lnTo>
                  <a:lnTo>
                    <a:pt x="35" y="278"/>
                  </a:lnTo>
                  <a:lnTo>
                    <a:pt x="30" y="263"/>
                  </a:lnTo>
                  <a:lnTo>
                    <a:pt x="27" y="249"/>
                  </a:lnTo>
                  <a:lnTo>
                    <a:pt x="27" y="249"/>
                  </a:lnTo>
                  <a:lnTo>
                    <a:pt x="24" y="225"/>
                  </a:lnTo>
                  <a:lnTo>
                    <a:pt x="28" y="200"/>
                  </a:lnTo>
                  <a:lnTo>
                    <a:pt x="37" y="175"/>
                  </a:lnTo>
                  <a:lnTo>
                    <a:pt x="50" y="151"/>
                  </a:lnTo>
                  <a:lnTo>
                    <a:pt x="58" y="140"/>
                  </a:lnTo>
                  <a:lnTo>
                    <a:pt x="66" y="130"/>
                  </a:lnTo>
                  <a:lnTo>
                    <a:pt x="75" y="121"/>
                  </a:lnTo>
                  <a:lnTo>
                    <a:pt x="84" y="111"/>
                  </a:lnTo>
                  <a:lnTo>
                    <a:pt x="95" y="101"/>
                  </a:lnTo>
                  <a:lnTo>
                    <a:pt x="106" y="93"/>
                  </a:lnTo>
                  <a:lnTo>
                    <a:pt x="118" y="85"/>
                  </a:lnTo>
                  <a:lnTo>
                    <a:pt x="130" y="77"/>
                  </a:lnTo>
                  <a:lnTo>
                    <a:pt x="143" y="69"/>
                  </a:lnTo>
                  <a:lnTo>
                    <a:pt x="157" y="62"/>
                  </a:lnTo>
                  <a:lnTo>
                    <a:pt x="171" y="56"/>
                  </a:lnTo>
                  <a:lnTo>
                    <a:pt x="185" y="51"/>
                  </a:lnTo>
                  <a:lnTo>
                    <a:pt x="200" y="45"/>
                  </a:lnTo>
                  <a:lnTo>
                    <a:pt x="215" y="40"/>
                  </a:lnTo>
                  <a:lnTo>
                    <a:pt x="231" y="36"/>
                  </a:lnTo>
                  <a:lnTo>
                    <a:pt x="247" y="32"/>
                  </a:lnTo>
                  <a:lnTo>
                    <a:pt x="261" y="30"/>
                  </a:lnTo>
                  <a:lnTo>
                    <a:pt x="276" y="28"/>
                  </a:lnTo>
                  <a:lnTo>
                    <a:pt x="289" y="25"/>
                  </a:lnTo>
                  <a:lnTo>
                    <a:pt x="304" y="24"/>
                  </a:lnTo>
                  <a:lnTo>
                    <a:pt x="318" y="24"/>
                  </a:lnTo>
                  <a:lnTo>
                    <a:pt x="333" y="24"/>
                  </a:lnTo>
                  <a:lnTo>
                    <a:pt x="347" y="24"/>
                  </a:lnTo>
                  <a:lnTo>
                    <a:pt x="361" y="25"/>
                  </a:lnTo>
                  <a:lnTo>
                    <a:pt x="367" y="26"/>
                  </a:lnTo>
                  <a:lnTo>
                    <a:pt x="371" y="26"/>
                  </a:lnTo>
                  <a:lnTo>
                    <a:pt x="377" y="28"/>
                  </a:lnTo>
                  <a:lnTo>
                    <a:pt x="383" y="29"/>
                  </a:lnTo>
                  <a:lnTo>
                    <a:pt x="385" y="23"/>
                  </a:lnTo>
                  <a:lnTo>
                    <a:pt x="388" y="17"/>
                  </a:lnTo>
                  <a:lnTo>
                    <a:pt x="392" y="13"/>
                  </a:lnTo>
                  <a:lnTo>
                    <a:pt x="397" y="7"/>
                  </a:lnTo>
                  <a:lnTo>
                    <a:pt x="388" y="6"/>
                  </a:lnTo>
                  <a:lnTo>
                    <a:pt x="380" y="5"/>
                  </a:lnTo>
                  <a:lnTo>
                    <a:pt x="371" y="3"/>
                  </a:lnTo>
                  <a:lnTo>
                    <a:pt x="363" y="2"/>
                  </a:lnTo>
                  <a:lnTo>
                    <a:pt x="348" y="1"/>
                  </a:lnTo>
                  <a:lnTo>
                    <a:pt x="333" y="0"/>
                  </a:lnTo>
                  <a:lnTo>
                    <a:pt x="318" y="0"/>
                  </a:lnTo>
                  <a:lnTo>
                    <a:pt x="303" y="0"/>
                  </a:lnTo>
                  <a:lnTo>
                    <a:pt x="288" y="1"/>
                  </a:lnTo>
                  <a:lnTo>
                    <a:pt x="272" y="3"/>
                  </a:lnTo>
                  <a:lnTo>
                    <a:pt x="257" y="6"/>
                  </a:lnTo>
                  <a:lnTo>
                    <a:pt x="242" y="8"/>
                  </a:lnTo>
                  <a:lnTo>
                    <a:pt x="225" y="12"/>
                  </a:lnTo>
                  <a:lnTo>
                    <a:pt x="209" y="17"/>
                  </a:lnTo>
                  <a:lnTo>
                    <a:pt x="192" y="22"/>
                  </a:lnTo>
                  <a:lnTo>
                    <a:pt x="175" y="28"/>
                  </a:lnTo>
                  <a:lnTo>
                    <a:pt x="160" y="35"/>
                  </a:lnTo>
                  <a:lnTo>
                    <a:pt x="145" y="41"/>
                  </a:lnTo>
                  <a:lnTo>
                    <a:pt x="130" y="50"/>
                  </a:lnTo>
                  <a:lnTo>
                    <a:pt x="117" y="58"/>
                  </a:lnTo>
                  <a:lnTo>
                    <a:pt x="103" y="66"/>
                  </a:lnTo>
                  <a:lnTo>
                    <a:pt x="90" y="75"/>
                  </a:lnTo>
                  <a:lnTo>
                    <a:pt x="79" y="84"/>
                  </a:lnTo>
                  <a:lnTo>
                    <a:pt x="67" y="94"/>
                  </a:lnTo>
                  <a:lnTo>
                    <a:pt x="57" y="105"/>
                  </a:lnTo>
                  <a:lnTo>
                    <a:pt x="46" y="115"/>
                  </a:lnTo>
                  <a:lnTo>
                    <a:pt x="37" y="127"/>
                  </a:lnTo>
                  <a:lnTo>
                    <a:pt x="29" y="138"/>
                  </a:lnTo>
                  <a:lnTo>
                    <a:pt x="16" y="160"/>
                  </a:lnTo>
                  <a:lnTo>
                    <a:pt x="8" y="182"/>
                  </a:lnTo>
                  <a:lnTo>
                    <a:pt x="3" y="205"/>
                  </a:lnTo>
                  <a:lnTo>
                    <a:pt x="0" y="227"/>
                  </a:lnTo>
                  <a:lnTo>
                    <a:pt x="0" y="234"/>
                  </a:lnTo>
                  <a:lnTo>
                    <a:pt x="1" y="241"/>
                  </a:lnTo>
                  <a:lnTo>
                    <a:pt x="3" y="248"/>
                  </a:lnTo>
                  <a:lnTo>
                    <a:pt x="4" y="253"/>
                  </a:lnTo>
                  <a:lnTo>
                    <a:pt x="4" y="253"/>
                  </a:lnTo>
                  <a:lnTo>
                    <a:pt x="4" y="253"/>
                  </a:lnTo>
                  <a:lnTo>
                    <a:pt x="8" y="274"/>
                  </a:lnTo>
                  <a:lnTo>
                    <a:pt x="15" y="294"/>
                  </a:lnTo>
                  <a:lnTo>
                    <a:pt x="23" y="312"/>
                  </a:lnTo>
                  <a:lnTo>
                    <a:pt x="34" y="328"/>
                  </a:lnTo>
                  <a:lnTo>
                    <a:pt x="45" y="344"/>
                  </a:lnTo>
                  <a:lnTo>
                    <a:pt x="58" y="358"/>
                  </a:lnTo>
                  <a:lnTo>
                    <a:pt x="72" y="370"/>
                  </a:lnTo>
                  <a:lnTo>
                    <a:pt x="87" y="380"/>
                  </a:lnTo>
                  <a:lnTo>
                    <a:pt x="97" y="386"/>
                  </a:lnTo>
                  <a:lnTo>
                    <a:pt x="109" y="392"/>
                  </a:lnTo>
                  <a:lnTo>
                    <a:pt x="120" y="395"/>
                  </a:lnTo>
                  <a:lnTo>
                    <a:pt x="133" y="400"/>
                  </a:lnTo>
                  <a:lnTo>
                    <a:pt x="145" y="402"/>
                  </a:lnTo>
                  <a:lnTo>
                    <a:pt x="159" y="404"/>
                  </a:lnTo>
                  <a:lnTo>
                    <a:pt x="173" y="405"/>
                  </a:lnTo>
                  <a:lnTo>
                    <a:pt x="187" y="406"/>
                  </a:lnTo>
                  <a:lnTo>
                    <a:pt x="202" y="406"/>
                  </a:lnTo>
                  <a:lnTo>
                    <a:pt x="218" y="405"/>
                  </a:lnTo>
                  <a:lnTo>
                    <a:pt x="233" y="404"/>
                  </a:lnTo>
                  <a:lnTo>
                    <a:pt x="250" y="402"/>
                  </a:lnTo>
                  <a:lnTo>
                    <a:pt x="266" y="398"/>
                  </a:lnTo>
                  <a:lnTo>
                    <a:pt x="285" y="395"/>
                  </a:lnTo>
                  <a:lnTo>
                    <a:pt x="302" y="390"/>
                  </a:lnTo>
                  <a:lnTo>
                    <a:pt x="321" y="385"/>
                  </a:lnTo>
                  <a:lnTo>
                    <a:pt x="350" y="374"/>
                  </a:lnTo>
                  <a:lnTo>
                    <a:pt x="378" y="364"/>
                  </a:lnTo>
                  <a:lnTo>
                    <a:pt x="405" y="352"/>
                  </a:lnTo>
                  <a:lnTo>
                    <a:pt x="429" y="339"/>
                  </a:lnTo>
                  <a:lnTo>
                    <a:pt x="452" y="325"/>
                  </a:lnTo>
                  <a:lnTo>
                    <a:pt x="473" y="311"/>
                  </a:lnTo>
                  <a:lnTo>
                    <a:pt x="491" y="296"/>
                  </a:lnTo>
                  <a:lnTo>
                    <a:pt x="508" y="280"/>
                  </a:lnTo>
                  <a:lnTo>
                    <a:pt x="522" y="264"/>
                  </a:lnTo>
                  <a:lnTo>
                    <a:pt x="535" y="246"/>
                  </a:lnTo>
                  <a:lnTo>
                    <a:pt x="545" y="229"/>
                  </a:lnTo>
                  <a:lnTo>
                    <a:pt x="553" y="212"/>
                  </a:lnTo>
                  <a:lnTo>
                    <a:pt x="558" y="193"/>
                  </a:lnTo>
                  <a:lnTo>
                    <a:pt x="561" y="176"/>
                  </a:lnTo>
                  <a:lnTo>
                    <a:pt x="561" y="158"/>
                  </a:lnTo>
                  <a:lnTo>
                    <a:pt x="559" y="139"/>
                  </a:lnTo>
                  <a:close/>
                </a:path>
              </a:pathLst>
            </a:custGeom>
            <a:solidFill>
              <a:srgbClr val="000000"/>
            </a:solidFill>
            <a:ln w="9525">
              <a:noFill/>
              <a:round/>
              <a:headEnd/>
              <a:tailEnd/>
            </a:ln>
          </p:spPr>
          <p:txBody>
            <a:bodyPr/>
            <a:lstStyle/>
            <a:p>
              <a:endParaRPr lang="en-US"/>
            </a:p>
          </p:txBody>
        </p:sp>
        <p:sp>
          <p:nvSpPr>
            <p:cNvPr id="21590" name="Freeform 86"/>
            <p:cNvSpPr>
              <a:spLocks/>
            </p:cNvSpPr>
            <p:nvPr/>
          </p:nvSpPr>
          <p:spPr bwMode="auto">
            <a:xfrm>
              <a:off x="5242" y="3495"/>
              <a:ext cx="18" cy="22"/>
            </a:xfrm>
            <a:custGeom>
              <a:avLst/>
              <a:gdLst/>
              <a:ahLst/>
              <a:cxnLst>
                <a:cxn ang="0">
                  <a:pos x="5" y="29"/>
                </a:cxn>
                <a:cxn ang="0">
                  <a:pos x="11" y="37"/>
                </a:cxn>
                <a:cxn ang="0">
                  <a:pos x="17" y="41"/>
                </a:cxn>
                <a:cxn ang="0">
                  <a:pos x="23" y="44"/>
                </a:cxn>
                <a:cxn ang="0">
                  <a:pos x="29" y="42"/>
                </a:cxn>
                <a:cxn ang="0">
                  <a:pos x="34" y="38"/>
                </a:cxn>
                <a:cxn ang="0">
                  <a:pos x="36" y="31"/>
                </a:cxn>
                <a:cxn ang="0">
                  <a:pos x="35" y="23"/>
                </a:cxn>
                <a:cxn ang="0">
                  <a:pos x="32" y="14"/>
                </a:cxn>
                <a:cxn ang="0">
                  <a:pos x="26" y="6"/>
                </a:cxn>
                <a:cxn ang="0">
                  <a:pos x="19" y="1"/>
                </a:cxn>
                <a:cxn ang="0">
                  <a:pos x="12" y="0"/>
                </a:cxn>
                <a:cxn ang="0">
                  <a:pos x="6" y="1"/>
                </a:cxn>
                <a:cxn ang="0">
                  <a:pos x="2" y="6"/>
                </a:cxn>
                <a:cxn ang="0">
                  <a:pos x="0" y="11"/>
                </a:cxn>
                <a:cxn ang="0">
                  <a:pos x="2" y="19"/>
                </a:cxn>
                <a:cxn ang="0">
                  <a:pos x="5" y="29"/>
                </a:cxn>
              </a:cxnLst>
              <a:rect l="0" t="0" r="r" b="b"/>
              <a:pathLst>
                <a:path w="36" h="44">
                  <a:moveTo>
                    <a:pt x="5" y="29"/>
                  </a:moveTo>
                  <a:lnTo>
                    <a:pt x="11" y="37"/>
                  </a:lnTo>
                  <a:lnTo>
                    <a:pt x="17" y="41"/>
                  </a:lnTo>
                  <a:lnTo>
                    <a:pt x="23" y="44"/>
                  </a:lnTo>
                  <a:lnTo>
                    <a:pt x="29" y="42"/>
                  </a:lnTo>
                  <a:lnTo>
                    <a:pt x="34" y="38"/>
                  </a:lnTo>
                  <a:lnTo>
                    <a:pt x="36" y="31"/>
                  </a:lnTo>
                  <a:lnTo>
                    <a:pt x="35" y="23"/>
                  </a:lnTo>
                  <a:lnTo>
                    <a:pt x="32" y="14"/>
                  </a:lnTo>
                  <a:lnTo>
                    <a:pt x="26" y="6"/>
                  </a:lnTo>
                  <a:lnTo>
                    <a:pt x="19" y="1"/>
                  </a:lnTo>
                  <a:lnTo>
                    <a:pt x="12" y="0"/>
                  </a:lnTo>
                  <a:lnTo>
                    <a:pt x="6" y="1"/>
                  </a:lnTo>
                  <a:lnTo>
                    <a:pt x="2" y="6"/>
                  </a:lnTo>
                  <a:lnTo>
                    <a:pt x="0" y="11"/>
                  </a:lnTo>
                  <a:lnTo>
                    <a:pt x="2" y="19"/>
                  </a:lnTo>
                  <a:lnTo>
                    <a:pt x="5" y="29"/>
                  </a:lnTo>
                  <a:close/>
                </a:path>
              </a:pathLst>
            </a:custGeom>
            <a:solidFill>
              <a:srgbClr val="000000"/>
            </a:solidFill>
            <a:ln w="9525">
              <a:noFill/>
              <a:round/>
              <a:headEnd/>
              <a:tailEnd/>
            </a:ln>
          </p:spPr>
          <p:txBody>
            <a:bodyPr/>
            <a:lstStyle/>
            <a:p>
              <a:endParaRPr lang="en-US"/>
            </a:p>
          </p:txBody>
        </p:sp>
        <p:sp>
          <p:nvSpPr>
            <p:cNvPr id="21591" name="Freeform 87"/>
            <p:cNvSpPr>
              <a:spLocks/>
            </p:cNvSpPr>
            <p:nvPr/>
          </p:nvSpPr>
          <p:spPr bwMode="auto">
            <a:xfrm>
              <a:off x="5196" y="3521"/>
              <a:ext cx="15" cy="18"/>
            </a:xfrm>
            <a:custGeom>
              <a:avLst/>
              <a:gdLst/>
              <a:ahLst/>
              <a:cxnLst>
                <a:cxn ang="0">
                  <a:pos x="5" y="24"/>
                </a:cxn>
                <a:cxn ang="0">
                  <a:pos x="9" y="30"/>
                </a:cxn>
                <a:cxn ang="0">
                  <a:pos x="15" y="33"/>
                </a:cxn>
                <a:cxn ang="0">
                  <a:pos x="21" y="34"/>
                </a:cxn>
                <a:cxn ang="0">
                  <a:pos x="26" y="33"/>
                </a:cxn>
                <a:cxn ang="0">
                  <a:pos x="29" y="29"/>
                </a:cxn>
                <a:cxn ang="0">
                  <a:pos x="30" y="23"/>
                </a:cxn>
                <a:cxn ang="0">
                  <a:pos x="29" y="17"/>
                </a:cxn>
                <a:cxn ang="0">
                  <a:pos x="26" y="10"/>
                </a:cxn>
                <a:cxn ang="0">
                  <a:pos x="21" y="4"/>
                </a:cxn>
                <a:cxn ang="0">
                  <a:pos x="15" y="1"/>
                </a:cxn>
                <a:cxn ang="0">
                  <a:pos x="8" y="0"/>
                </a:cxn>
                <a:cxn ang="0">
                  <a:pos x="4" y="1"/>
                </a:cxn>
                <a:cxn ang="0">
                  <a:pos x="1" y="4"/>
                </a:cxn>
                <a:cxn ang="0">
                  <a:pos x="0" y="10"/>
                </a:cxn>
                <a:cxn ang="0">
                  <a:pos x="1" y="17"/>
                </a:cxn>
                <a:cxn ang="0">
                  <a:pos x="5" y="24"/>
                </a:cxn>
              </a:cxnLst>
              <a:rect l="0" t="0" r="r" b="b"/>
              <a:pathLst>
                <a:path w="30" h="34">
                  <a:moveTo>
                    <a:pt x="5" y="24"/>
                  </a:moveTo>
                  <a:lnTo>
                    <a:pt x="9" y="30"/>
                  </a:lnTo>
                  <a:lnTo>
                    <a:pt x="15" y="33"/>
                  </a:lnTo>
                  <a:lnTo>
                    <a:pt x="21" y="34"/>
                  </a:lnTo>
                  <a:lnTo>
                    <a:pt x="26" y="33"/>
                  </a:lnTo>
                  <a:lnTo>
                    <a:pt x="29" y="29"/>
                  </a:lnTo>
                  <a:lnTo>
                    <a:pt x="30" y="23"/>
                  </a:lnTo>
                  <a:lnTo>
                    <a:pt x="29" y="17"/>
                  </a:lnTo>
                  <a:lnTo>
                    <a:pt x="26" y="10"/>
                  </a:lnTo>
                  <a:lnTo>
                    <a:pt x="21" y="4"/>
                  </a:lnTo>
                  <a:lnTo>
                    <a:pt x="15" y="1"/>
                  </a:lnTo>
                  <a:lnTo>
                    <a:pt x="8" y="0"/>
                  </a:lnTo>
                  <a:lnTo>
                    <a:pt x="4" y="1"/>
                  </a:lnTo>
                  <a:lnTo>
                    <a:pt x="1" y="4"/>
                  </a:lnTo>
                  <a:lnTo>
                    <a:pt x="0" y="10"/>
                  </a:lnTo>
                  <a:lnTo>
                    <a:pt x="1" y="17"/>
                  </a:lnTo>
                  <a:lnTo>
                    <a:pt x="5" y="24"/>
                  </a:lnTo>
                  <a:close/>
                </a:path>
              </a:pathLst>
            </a:custGeom>
            <a:solidFill>
              <a:srgbClr val="000000"/>
            </a:solidFill>
            <a:ln w="9525">
              <a:noFill/>
              <a:round/>
              <a:headEnd/>
              <a:tailEnd/>
            </a:ln>
          </p:spPr>
          <p:txBody>
            <a:bodyPr/>
            <a:lstStyle/>
            <a:p>
              <a:endParaRPr lang="en-US"/>
            </a:p>
          </p:txBody>
        </p:sp>
        <p:sp>
          <p:nvSpPr>
            <p:cNvPr id="21592" name="Freeform 88"/>
            <p:cNvSpPr>
              <a:spLocks/>
            </p:cNvSpPr>
            <p:nvPr/>
          </p:nvSpPr>
          <p:spPr bwMode="auto">
            <a:xfrm>
              <a:off x="5221" y="3524"/>
              <a:ext cx="25" cy="30"/>
            </a:xfrm>
            <a:custGeom>
              <a:avLst/>
              <a:gdLst/>
              <a:ahLst/>
              <a:cxnLst>
                <a:cxn ang="0">
                  <a:pos x="2" y="13"/>
                </a:cxn>
                <a:cxn ang="0">
                  <a:pos x="2" y="18"/>
                </a:cxn>
                <a:cxn ang="0">
                  <a:pos x="2" y="26"/>
                </a:cxn>
                <a:cxn ang="0">
                  <a:pos x="1" y="34"/>
                </a:cxn>
                <a:cxn ang="0">
                  <a:pos x="0" y="41"/>
                </a:cxn>
                <a:cxn ang="0">
                  <a:pos x="0" y="44"/>
                </a:cxn>
                <a:cxn ang="0">
                  <a:pos x="1" y="48"/>
                </a:cxn>
                <a:cxn ang="0">
                  <a:pos x="2" y="51"/>
                </a:cxn>
                <a:cxn ang="0">
                  <a:pos x="5" y="53"/>
                </a:cxn>
                <a:cxn ang="0">
                  <a:pos x="8" y="56"/>
                </a:cxn>
                <a:cxn ang="0">
                  <a:pos x="15" y="58"/>
                </a:cxn>
                <a:cxn ang="0">
                  <a:pos x="25" y="60"/>
                </a:cxn>
                <a:cxn ang="0">
                  <a:pos x="38" y="60"/>
                </a:cxn>
                <a:cxn ang="0">
                  <a:pos x="43" y="59"/>
                </a:cxn>
                <a:cxn ang="0">
                  <a:pos x="46" y="56"/>
                </a:cxn>
                <a:cxn ang="0">
                  <a:pos x="48" y="52"/>
                </a:cxn>
                <a:cxn ang="0">
                  <a:pos x="48" y="48"/>
                </a:cxn>
                <a:cxn ang="0">
                  <a:pos x="47" y="43"/>
                </a:cxn>
                <a:cxn ang="0">
                  <a:pos x="44" y="40"/>
                </a:cxn>
                <a:cxn ang="0">
                  <a:pos x="39" y="37"/>
                </a:cxn>
                <a:cxn ang="0">
                  <a:pos x="35" y="37"/>
                </a:cxn>
                <a:cxn ang="0">
                  <a:pos x="32" y="37"/>
                </a:cxn>
                <a:cxn ang="0">
                  <a:pos x="30" y="37"/>
                </a:cxn>
                <a:cxn ang="0">
                  <a:pos x="28" y="37"/>
                </a:cxn>
                <a:cxn ang="0">
                  <a:pos x="25" y="36"/>
                </a:cxn>
                <a:cxn ang="0">
                  <a:pos x="26" y="28"/>
                </a:cxn>
                <a:cxn ang="0">
                  <a:pos x="26" y="21"/>
                </a:cxn>
                <a:cxn ang="0">
                  <a:pos x="26" y="15"/>
                </a:cxn>
                <a:cxn ang="0">
                  <a:pos x="26" y="13"/>
                </a:cxn>
                <a:cxn ang="0">
                  <a:pos x="25" y="8"/>
                </a:cxn>
                <a:cxn ang="0">
                  <a:pos x="23" y="4"/>
                </a:cxn>
                <a:cxn ang="0">
                  <a:pos x="20" y="2"/>
                </a:cxn>
                <a:cxn ang="0">
                  <a:pos x="15" y="0"/>
                </a:cxn>
                <a:cxn ang="0">
                  <a:pos x="10" y="2"/>
                </a:cxn>
                <a:cxn ang="0">
                  <a:pos x="6" y="4"/>
                </a:cxn>
                <a:cxn ang="0">
                  <a:pos x="3" y="8"/>
                </a:cxn>
                <a:cxn ang="0">
                  <a:pos x="2" y="13"/>
                </a:cxn>
              </a:cxnLst>
              <a:rect l="0" t="0" r="r" b="b"/>
              <a:pathLst>
                <a:path w="48" h="60">
                  <a:moveTo>
                    <a:pt x="2" y="13"/>
                  </a:moveTo>
                  <a:lnTo>
                    <a:pt x="2" y="18"/>
                  </a:lnTo>
                  <a:lnTo>
                    <a:pt x="2" y="26"/>
                  </a:lnTo>
                  <a:lnTo>
                    <a:pt x="1" y="34"/>
                  </a:lnTo>
                  <a:lnTo>
                    <a:pt x="0" y="41"/>
                  </a:lnTo>
                  <a:lnTo>
                    <a:pt x="0" y="44"/>
                  </a:lnTo>
                  <a:lnTo>
                    <a:pt x="1" y="48"/>
                  </a:lnTo>
                  <a:lnTo>
                    <a:pt x="2" y="51"/>
                  </a:lnTo>
                  <a:lnTo>
                    <a:pt x="5" y="53"/>
                  </a:lnTo>
                  <a:lnTo>
                    <a:pt x="8" y="56"/>
                  </a:lnTo>
                  <a:lnTo>
                    <a:pt x="15" y="58"/>
                  </a:lnTo>
                  <a:lnTo>
                    <a:pt x="25" y="60"/>
                  </a:lnTo>
                  <a:lnTo>
                    <a:pt x="38" y="60"/>
                  </a:lnTo>
                  <a:lnTo>
                    <a:pt x="43" y="59"/>
                  </a:lnTo>
                  <a:lnTo>
                    <a:pt x="46" y="56"/>
                  </a:lnTo>
                  <a:lnTo>
                    <a:pt x="48" y="52"/>
                  </a:lnTo>
                  <a:lnTo>
                    <a:pt x="48" y="48"/>
                  </a:lnTo>
                  <a:lnTo>
                    <a:pt x="47" y="43"/>
                  </a:lnTo>
                  <a:lnTo>
                    <a:pt x="44" y="40"/>
                  </a:lnTo>
                  <a:lnTo>
                    <a:pt x="39" y="37"/>
                  </a:lnTo>
                  <a:lnTo>
                    <a:pt x="35" y="37"/>
                  </a:lnTo>
                  <a:lnTo>
                    <a:pt x="32" y="37"/>
                  </a:lnTo>
                  <a:lnTo>
                    <a:pt x="30" y="37"/>
                  </a:lnTo>
                  <a:lnTo>
                    <a:pt x="28" y="37"/>
                  </a:lnTo>
                  <a:lnTo>
                    <a:pt x="25" y="36"/>
                  </a:lnTo>
                  <a:lnTo>
                    <a:pt x="26" y="28"/>
                  </a:lnTo>
                  <a:lnTo>
                    <a:pt x="26" y="21"/>
                  </a:lnTo>
                  <a:lnTo>
                    <a:pt x="26" y="15"/>
                  </a:lnTo>
                  <a:lnTo>
                    <a:pt x="26" y="13"/>
                  </a:lnTo>
                  <a:lnTo>
                    <a:pt x="25" y="8"/>
                  </a:lnTo>
                  <a:lnTo>
                    <a:pt x="23" y="4"/>
                  </a:lnTo>
                  <a:lnTo>
                    <a:pt x="20" y="2"/>
                  </a:lnTo>
                  <a:lnTo>
                    <a:pt x="15" y="0"/>
                  </a:lnTo>
                  <a:lnTo>
                    <a:pt x="10" y="2"/>
                  </a:lnTo>
                  <a:lnTo>
                    <a:pt x="6" y="4"/>
                  </a:lnTo>
                  <a:lnTo>
                    <a:pt x="3" y="8"/>
                  </a:lnTo>
                  <a:lnTo>
                    <a:pt x="2" y="13"/>
                  </a:lnTo>
                  <a:close/>
                </a:path>
              </a:pathLst>
            </a:custGeom>
            <a:solidFill>
              <a:srgbClr val="000000"/>
            </a:solidFill>
            <a:ln w="9525">
              <a:noFill/>
              <a:round/>
              <a:headEnd/>
              <a:tailEnd/>
            </a:ln>
          </p:spPr>
          <p:txBody>
            <a:bodyPr/>
            <a:lstStyle/>
            <a:p>
              <a:endParaRPr lang="en-US"/>
            </a:p>
          </p:txBody>
        </p:sp>
        <p:sp>
          <p:nvSpPr>
            <p:cNvPr id="21593" name="Freeform 89"/>
            <p:cNvSpPr>
              <a:spLocks/>
            </p:cNvSpPr>
            <p:nvPr/>
          </p:nvSpPr>
          <p:spPr bwMode="auto">
            <a:xfrm>
              <a:off x="5153" y="3356"/>
              <a:ext cx="314" cy="192"/>
            </a:xfrm>
            <a:custGeom>
              <a:avLst/>
              <a:gdLst/>
              <a:ahLst/>
              <a:cxnLst>
                <a:cxn ang="0">
                  <a:pos x="93" y="263"/>
                </a:cxn>
                <a:cxn ang="0">
                  <a:pos x="51" y="321"/>
                </a:cxn>
                <a:cxn ang="0">
                  <a:pos x="2" y="386"/>
                </a:cxn>
                <a:cxn ang="0">
                  <a:pos x="0" y="328"/>
                </a:cxn>
                <a:cxn ang="0">
                  <a:pos x="28" y="215"/>
                </a:cxn>
                <a:cxn ang="0">
                  <a:pos x="84" y="151"/>
                </a:cxn>
                <a:cxn ang="0">
                  <a:pos x="59" y="148"/>
                </a:cxn>
                <a:cxn ang="0">
                  <a:pos x="24" y="156"/>
                </a:cxn>
                <a:cxn ang="0">
                  <a:pos x="18" y="148"/>
                </a:cxn>
                <a:cxn ang="0">
                  <a:pos x="60" y="96"/>
                </a:cxn>
                <a:cxn ang="0">
                  <a:pos x="169" y="61"/>
                </a:cxn>
                <a:cxn ang="0">
                  <a:pos x="162" y="55"/>
                </a:cxn>
                <a:cxn ang="0">
                  <a:pos x="142" y="45"/>
                </a:cxn>
                <a:cxn ang="0">
                  <a:pos x="128" y="42"/>
                </a:cxn>
                <a:cxn ang="0">
                  <a:pos x="197" y="32"/>
                </a:cxn>
                <a:cxn ang="0">
                  <a:pos x="282" y="32"/>
                </a:cxn>
                <a:cxn ang="0">
                  <a:pos x="362" y="30"/>
                </a:cxn>
                <a:cxn ang="0">
                  <a:pos x="446" y="24"/>
                </a:cxn>
                <a:cxn ang="0">
                  <a:pos x="453" y="40"/>
                </a:cxn>
                <a:cxn ang="0">
                  <a:pos x="524" y="50"/>
                </a:cxn>
                <a:cxn ang="0">
                  <a:pos x="608" y="115"/>
                </a:cxn>
                <a:cxn ang="0">
                  <a:pos x="580" y="122"/>
                </a:cxn>
                <a:cxn ang="0">
                  <a:pos x="607" y="153"/>
                </a:cxn>
                <a:cxn ang="0">
                  <a:pos x="627" y="205"/>
                </a:cxn>
                <a:cxn ang="0">
                  <a:pos x="622" y="274"/>
                </a:cxn>
                <a:cxn ang="0">
                  <a:pos x="592" y="273"/>
                </a:cxn>
                <a:cxn ang="0">
                  <a:pos x="585" y="356"/>
                </a:cxn>
                <a:cxn ang="0">
                  <a:pos x="560" y="347"/>
                </a:cxn>
                <a:cxn ang="0">
                  <a:pos x="507" y="356"/>
                </a:cxn>
                <a:cxn ang="0">
                  <a:pos x="496" y="305"/>
                </a:cxn>
                <a:cxn ang="0">
                  <a:pos x="518" y="257"/>
                </a:cxn>
                <a:cxn ang="0">
                  <a:pos x="509" y="209"/>
                </a:cxn>
                <a:cxn ang="0">
                  <a:pos x="470" y="187"/>
                </a:cxn>
                <a:cxn ang="0">
                  <a:pos x="434" y="200"/>
                </a:cxn>
                <a:cxn ang="0">
                  <a:pos x="424" y="219"/>
                </a:cxn>
                <a:cxn ang="0">
                  <a:pos x="423" y="259"/>
                </a:cxn>
                <a:cxn ang="0">
                  <a:pos x="367" y="275"/>
                </a:cxn>
                <a:cxn ang="0">
                  <a:pos x="360" y="252"/>
                </a:cxn>
                <a:cxn ang="0">
                  <a:pos x="337" y="222"/>
                </a:cxn>
                <a:cxn ang="0">
                  <a:pos x="316" y="221"/>
                </a:cxn>
                <a:cxn ang="0">
                  <a:pos x="278" y="237"/>
                </a:cxn>
                <a:cxn ang="0">
                  <a:pos x="248" y="259"/>
                </a:cxn>
                <a:cxn ang="0">
                  <a:pos x="227" y="234"/>
                </a:cxn>
                <a:cxn ang="0">
                  <a:pos x="214" y="222"/>
                </a:cxn>
                <a:cxn ang="0">
                  <a:pos x="162" y="270"/>
                </a:cxn>
                <a:cxn ang="0">
                  <a:pos x="127" y="332"/>
                </a:cxn>
                <a:cxn ang="0">
                  <a:pos x="105" y="298"/>
                </a:cxn>
              </a:cxnLst>
              <a:rect l="0" t="0" r="r" b="b"/>
              <a:pathLst>
                <a:path w="628" h="386">
                  <a:moveTo>
                    <a:pt x="105" y="248"/>
                  </a:moveTo>
                  <a:lnTo>
                    <a:pt x="101" y="251"/>
                  </a:lnTo>
                  <a:lnTo>
                    <a:pt x="93" y="263"/>
                  </a:lnTo>
                  <a:lnTo>
                    <a:pt x="82" y="279"/>
                  </a:lnTo>
                  <a:lnTo>
                    <a:pt x="67" y="298"/>
                  </a:lnTo>
                  <a:lnTo>
                    <a:pt x="51" y="321"/>
                  </a:lnTo>
                  <a:lnTo>
                    <a:pt x="33" y="344"/>
                  </a:lnTo>
                  <a:lnTo>
                    <a:pt x="17" y="366"/>
                  </a:lnTo>
                  <a:lnTo>
                    <a:pt x="2" y="386"/>
                  </a:lnTo>
                  <a:lnTo>
                    <a:pt x="1" y="379"/>
                  </a:lnTo>
                  <a:lnTo>
                    <a:pt x="0" y="358"/>
                  </a:lnTo>
                  <a:lnTo>
                    <a:pt x="0" y="328"/>
                  </a:lnTo>
                  <a:lnTo>
                    <a:pt x="3" y="293"/>
                  </a:lnTo>
                  <a:lnTo>
                    <a:pt x="13" y="255"/>
                  </a:lnTo>
                  <a:lnTo>
                    <a:pt x="28" y="215"/>
                  </a:lnTo>
                  <a:lnTo>
                    <a:pt x="52" y="180"/>
                  </a:lnTo>
                  <a:lnTo>
                    <a:pt x="86" y="151"/>
                  </a:lnTo>
                  <a:lnTo>
                    <a:pt x="84" y="151"/>
                  </a:lnTo>
                  <a:lnTo>
                    <a:pt x="78" y="150"/>
                  </a:lnTo>
                  <a:lnTo>
                    <a:pt x="70" y="149"/>
                  </a:lnTo>
                  <a:lnTo>
                    <a:pt x="59" y="148"/>
                  </a:lnTo>
                  <a:lnTo>
                    <a:pt x="47" y="149"/>
                  </a:lnTo>
                  <a:lnTo>
                    <a:pt x="36" y="151"/>
                  </a:lnTo>
                  <a:lnTo>
                    <a:pt x="24" y="156"/>
                  </a:lnTo>
                  <a:lnTo>
                    <a:pt x="14" y="162"/>
                  </a:lnTo>
                  <a:lnTo>
                    <a:pt x="15" y="158"/>
                  </a:lnTo>
                  <a:lnTo>
                    <a:pt x="18" y="148"/>
                  </a:lnTo>
                  <a:lnTo>
                    <a:pt x="26" y="131"/>
                  </a:lnTo>
                  <a:lnTo>
                    <a:pt x="40" y="114"/>
                  </a:lnTo>
                  <a:lnTo>
                    <a:pt x="60" y="96"/>
                  </a:lnTo>
                  <a:lnTo>
                    <a:pt x="87" y="80"/>
                  </a:lnTo>
                  <a:lnTo>
                    <a:pt x="123" y="67"/>
                  </a:lnTo>
                  <a:lnTo>
                    <a:pt x="169" y="61"/>
                  </a:lnTo>
                  <a:lnTo>
                    <a:pt x="168" y="60"/>
                  </a:lnTo>
                  <a:lnTo>
                    <a:pt x="166" y="58"/>
                  </a:lnTo>
                  <a:lnTo>
                    <a:pt x="162" y="55"/>
                  </a:lnTo>
                  <a:lnTo>
                    <a:pt x="157" y="52"/>
                  </a:lnTo>
                  <a:lnTo>
                    <a:pt x="150" y="48"/>
                  </a:lnTo>
                  <a:lnTo>
                    <a:pt x="142" y="45"/>
                  </a:lnTo>
                  <a:lnTo>
                    <a:pt x="132" y="44"/>
                  </a:lnTo>
                  <a:lnTo>
                    <a:pt x="122" y="43"/>
                  </a:lnTo>
                  <a:lnTo>
                    <a:pt x="128" y="42"/>
                  </a:lnTo>
                  <a:lnTo>
                    <a:pt x="144" y="39"/>
                  </a:lnTo>
                  <a:lnTo>
                    <a:pt x="168" y="36"/>
                  </a:lnTo>
                  <a:lnTo>
                    <a:pt x="197" y="32"/>
                  </a:lnTo>
                  <a:lnTo>
                    <a:pt x="227" y="31"/>
                  </a:lnTo>
                  <a:lnTo>
                    <a:pt x="256" y="30"/>
                  </a:lnTo>
                  <a:lnTo>
                    <a:pt x="282" y="32"/>
                  </a:lnTo>
                  <a:lnTo>
                    <a:pt x="302" y="37"/>
                  </a:lnTo>
                  <a:lnTo>
                    <a:pt x="296" y="13"/>
                  </a:lnTo>
                  <a:lnTo>
                    <a:pt x="362" y="30"/>
                  </a:lnTo>
                  <a:lnTo>
                    <a:pt x="367" y="0"/>
                  </a:lnTo>
                  <a:lnTo>
                    <a:pt x="386" y="24"/>
                  </a:lnTo>
                  <a:lnTo>
                    <a:pt x="446" y="24"/>
                  </a:lnTo>
                  <a:lnTo>
                    <a:pt x="434" y="43"/>
                  </a:lnTo>
                  <a:lnTo>
                    <a:pt x="439" y="42"/>
                  </a:lnTo>
                  <a:lnTo>
                    <a:pt x="453" y="40"/>
                  </a:lnTo>
                  <a:lnTo>
                    <a:pt x="472" y="40"/>
                  </a:lnTo>
                  <a:lnTo>
                    <a:pt x="496" y="43"/>
                  </a:lnTo>
                  <a:lnTo>
                    <a:pt x="524" y="50"/>
                  </a:lnTo>
                  <a:lnTo>
                    <a:pt x="553" y="63"/>
                  </a:lnTo>
                  <a:lnTo>
                    <a:pt x="582" y="84"/>
                  </a:lnTo>
                  <a:lnTo>
                    <a:pt x="608" y="115"/>
                  </a:lnTo>
                  <a:lnTo>
                    <a:pt x="572" y="115"/>
                  </a:lnTo>
                  <a:lnTo>
                    <a:pt x="575" y="116"/>
                  </a:lnTo>
                  <a:lnTo>
                    <a:pt x="580" y="122"/>
                  </a:lnTo>
                  <a:lnTo>
                    <a:pt x="589" y="129"/>
                  </a:lnTo>
                  <a:lnTo>
                    <a:pt x="598" y="139"/>
                  </a:lnTo>
                  <a:lnTo>
                    <a:pt x="607" y="153"/>
                  </a:lnTo>
                  <a:lnTo>
                    <a:pt x="616" y="168"/>
                  </a:lnTo>
                  <a:lnTo>
                    <a:pt x="623" y="186"/>
                  </a:lnTo>
                  <a:lnTo>
                    <a:pt x="627" y="205"/>
                  </a:lnTo>
                  <a:lnTo>
                    <a:pt x="628" y="240"/>
                  </a:lnTo>
                  <a:lnTo>
                    <a:pt x="625" y="262"/>
                  </a:lnTo>
                  <a:lnTo>
                    <a:pt x="622" y="274"/>
                  </a:lnTo>
                  <a:lnTo>
                    <a:pt x="621" y="278"/>
                  </a:lnTo>
                  <a:lnTo>
                    <a:pt x="591" y="265"/>
                  </a:lnTo>
                  <a:lnTo>
                    <a:pt x="592" y="273"/>
                  </a:lnTo>
                  <a:lnTo>
                    <a:pt x="592" y="295"/>
                  </a:lnTo>
                  <a:lnTo>
                    <a:pt x="591" y="324"/>
                  </a:lnTo>
                  <a:lnTo>
                    <a:pt x="585" y="356"/>
                  </a:lnTo>
                  <a:lnTo>
                    <a:pt x="561" y="338"/>
                  </a:lnTo>
                  <a:lnTo>
                    <a:pt x="561" y="340"/>
                  </a:lnTo>
                  <a:lnTo>
                    <a:pt x="560" y="347"/>
                  </a:lnTo>
                  <a:lnTo>
                    <a:pt x="555" y="359"/>
                  </a:lnTo>
                  <a:lnTo>
                    <a:pt x="548" y="379"/>
                  </a:lnTo>
                  <a:lnTo>
                    <a:pt x="507" y="356"/>
                  </a:lnTo>
                  <a:lnTo>
                    <a:pt x="503" y="348"/>
                  </a:lnTo>
                  <a:lnTo>
                    <a:pt x="498" y="328"/>
                  </a:lnTo>
                  <a:lnTo>
                    <a:pt x="496" y="305"/>
                  </a:lnTo>
                  <a:lnTo>
                    <a:pt x="507" y="283"/>
                  </a:lnTo>
                  <a:lnTo>
                    <a:pt x="514" y="272"/>
                  </a:lnTo>
                  <a:lnTo>
                    <a:pt x="518" y="257"/>
                  </a:lnTo>
                  <a:lnTo>
                    <a:pt x="518" y="241"/>
                  </a:lnTo>
                  <a:lnTo>
                    <a:pt x="516" y="224"/>
                  </a:lnTo>
                  <a:lnTo>
                    <a:pt x="509" y="209"/>
                  </a:lnTo>
                  <a:lnTo>
                    <a:pt x="500" y="196"/>
                  </a:lnTo>
                  <a:lnTo>
                    <a:pt x="486" y="188"/>
                  </a:lnTo>
                  <a:lnTo>
                    <a:pt x="470" y="187"/>
                  </a:lnTo>
                  <a:lnTo>
                    <a:pt x="454" y="190"/>
                  </a:lnTo>
                  <a:lnTo>
                    <a:pt x="442" y="195"/>
                  </a:lnTo>
                  <a:lnTo>
                    <a:pt x="434" y="200"/>
                  </a:lnTo>
                  <a:lnTo>
                    <a:pt x="428" y="207"/>
                  </a:lnTo>
                  <a:lnTo>
                    <a:pt x="425" y="213"/>
                  </a:lnTo>
                  <a:lnTo>
                    <a:pt x="424" y="219"/>
                  </a:lnTo>
                  <a:lnTo>
                    <a:pt x="423" y="222"/>
                  </a:lnTo>
                  <a:lnTo>
                    <a:pt x="423" y="224"/>
                  </a:lnTo>
                  <a:lnTo>
                    <a:pt x="423" y="259"/>
                  </a:lnTo>
                  <a:lnTo>
                    <a:pt x="423" y="278"/>
                  </a:lnTo>
                  <a:lnTo>
                    <a:pt x="367" y="278"/>
                  </a:lnTo>
                  <a:lnTo>
                    <a:pt x="367" y="275"/>
                  </a:lnTo>
                  <a:lnTo>
                    <a:pt x="366" y="270"/>
                  </a:lnTo>
                  <a:lnTo>
                    <a:pt x="364" y="262"/>
                  </a:lnTo>
                  <a:lnTo>
                    <a:pt x="360" y="252"/>
                  </a:lnTo>
                  <a:lnTo>
                    <a:pt x="355" y="242"/>
                  </a:lnTo>
                  <a:lnTo>
                    <a:pt x="348" y="232"/>
                  </a:lnTo>
                  <a:lnTo>
                    <a:pt x="337" y="222"/>
                  </a:lnTo>
                  <a:lnTo>
                    <a:pt x="326" y="217"/>
                  </a:lnTo>
                  <a:lnTo>
                    <a:pt x="324" y="218"/>
                  </a:lnTo>
                  <a:lnTo>
                    <a:pt x="316" y="221"/>
                  </a:lnTo>
                  <a:lnTo>
                    <a:pt x="304" y="225"/>
                  </a:lnTo>
                  <a:lnTo>
                    <a:pt x="291" y="230"/>
                  </a:lnTo>
                  <a:lnTo>
                    <a:pt x="278" y="237"/>
                  </a:lnTo>
                  <a:lnTo>
                    <a:pt x="265" y="244"/>
                  </a:lnTo>
                  <a:lnTo>
                    <a:pt x="254" y="252"/>
                  </a:lnTo>
                  <a:lnTo>
                    <a:pt x="248" y="259"/>
                  </a:lnTo>
                  <a:lnTo>
                    <a:pt x="243" y="257"/>
                  </a:lnTo>
                  <a:lnTo>
                    <a:pt x="234" y="249"/>
                  </a:lnTo>
                  <a:lnTo>
                    <a:pt x="227" y="234"/>
                  </a:lnTo>
                  <a:lnTo>
                    <a:pt x="229" y="211"/>
                  </a:lnTo>
                  <a:lnTo>
                    <a:pt x="225" y="214"/>
                  </a:lnTo>
                  <a:lnTo>
                    <a:pt x="214" y="222"/>
                  </a:lnTo>
                  <a:lnTo>
                    <a:pt x="198" y="235"/>
                  </a:lnTo>
                  <a:lnTo>
                    <a:pt x="181" y="251"/>
                  </a:lnTo>
                  <a:lnTo>
                    <a:pt x="162" y="270"/>
                  </a:lnTo>
                  <a:lnTo>
                    <a:pt x="145" y="290"/>
                  </a:lnTo>
                  <a:lnTo>
                    <a:pt x="134" y="311"/>
                  </a:lnTo>
                  <a:lnTo>
                    <a:pt x="127" y="332"/>
                  </a:lnTo>
                  <a:lnTo>
                    <a:pt x="122" y="332"/>
                  </a:lnTo>
                  <a:lnTo>
                    <a:pt x="113" y="324"/>
                  </a:lnTo>
                  <a:lnTo>
                    <a:pt x="105" y="298"/>
                  </a:lnTo>
                  <a:lnTo>
                    <a:pt x="105" y="248"/>
                  </a:lnTo>
                  <a:close/>
                </a:path>
              </a:pathLst>
            </a:custGeom>
            <a:solidFill>
              <a:srgbClr val="F7661E"/>
            </a:solidFill>
            <a:ln w="9525">
              <a:noFill/>
              <a:round/>
              <a:headEnd/>
              <a:tailEnd/>
            </a:ln>
          </p:spPr>
          <p:txBody>
            <a:bodyPr/>
            <a:lstStyle/>
            <a:p>
              <a:endParaRPr lang="en-US"/>
            </a:p>
          </p:txBody>
        </p:sp>
        <p:sp>
          <p:nvSpPr>
            <p:cNvPr id="21594" name="Freeform 90"/>
            <p:cNvSpPr>
              <a:spLocks/>
            </p:cNvSpPr>
            <p:nvPr/>
          </p:nvSpPr>
          <p:spPr bwMode="auto">
            <a:xfrm>
              <a:off x="5147" y="3350"/>
              <a:ext cx="327" cy="205"/>
            </a:xfrm>
            <a:custGeom>
              <a:avLst/>
              <a:gdLst/>
              <a:ahLst/>
              <a:cxnLst>
                <a:cxn ang="0">
                  <a:pos x="619" y="139"/>
                </a:cxn>
                <a:cxn ang="0">
                  <a:pos x="635" y="124"/>
                </a:cxn>
                <a:cxn ang="0">
                  <a:pos x="471" y="39"/>
                </a:cxn>
                <a:cxn ang="0">
                  <a:pos x="462" y="23"/>
                </a:cxn>
                <a:cxn ang="0">
                  <a:pos x="396" y="11"/>
                </a:cxn>
                <a:cxn ang="0">
                  <a:pos x="369" y="10"/>
                </a:cxn>
                <a:cxn ang="0">
                  <a:pos x="312" y="11"/>
                </a:cxn>
                <a:cxn ang="0">
                  <a:pos x="296" y="26"/>
                </a:cxn>
                <a:cxn ang="0">
                  <a:pos x="251" y="28"/>
                </a:cxn>
                <a:cxn ang="0">
                  <a:pos x="288" y="55"/>
                </a:cxn>
                <a:cxn ang="0">
                  <a:pos x="327" y="48"/>
                </a:cxn>
                <a:cxn ang="0">
                  <a:pos x="349" y="48"/>
                </a:cxn>
                <a:cxn ang="0">
                  <a:pos x="386" y="49"/>
                </a:cxn>
                <a:cxn ang="0">
                  <a:pos x="391" y="46"/>
                </a:cxn>
                <a:cxn ang="0">
                  <a:pos x="436" y="48"/>
                </a:cxn>
                <a:cxn ang="0">
                  <a:pos x="445" y="66"/>
                </a:cxn>
                <a:cxn ang="0">
                  <a:pos x="449" y="66"/>
                </a:cxn>
                <a:cxn ang="0">
                  <a:pos x="591" y="112"/>
                </a:cxn>
                <a:cxn ang="0">
                  <a:pos x="573" y="126"/>
                </a:cxn>
                <a:cxn ang="0">
                  <a:pos x="623" y="200"/>
                </a:cxn>
                <a:cxn ang="0">
                  <a:pos x="614" y="267"/>
                </a:cxn>
                <a:cxn ang="0">
                  <a:pos x="591" y="277"/>
                </a:cxn>
                <a:cxn ang="0">
                  <a:pos x="589" y="344"/>
                </a:cxn>
                <a:cxn ang="0">
                  <a:pos x="561" y="345"/>
                </a:cxn>
                <a:cxn ang="0">
                  <a:pos x="524" y="343"/>
                </a:cxn>
                <a:cxn ang="0">
                  <a:pos x="543" y="246"/>
                </a:cxn>
                <a:cxn ang="0">
                  <a:pos x="482" y="185"/>
                </a:cxn>
                <a:cxn ang="0">
                  <a:pos x="422" y="269"/>
                </a:cxn>
                <a:cxn ang="0">
                  <a:pos x="363" y="228"/>
                </a:cxn>
                <a:cxn ang="0">
                  <a:pos x="288" y="236"/>
                </a:cxn>
                <a:cxn ang="0">
                  <a:pos x="255" y="226"/>
                </a:cxn>
                <a:cxn ang="0">
                  <a:pos x="239" y="209"/>
                </a:cxn>
                <a:cxn ang="0">
                  <a:pos x="130" y="305"/>
                </a:cxn>
                <a:cxn ang="0">
                  <a:pos x="129" y="254"/>
                </a:cxn>
                <a:cxn ang="0">
                  <a:pos x="76" y="292"/>
                </a:cxn>
                <a:cxn ang="0">
                  <a:pos x="32" y="287"/>
                </a:cxn>
                <a:cxn ang="0">
                  <a:pos x="112" y="161"/>
                </a:cxn>
                <a:cxn ang="0">
                  <a:pos x="79" y="147"/>
                </a:cxn>
                <a:cxn ang="0">
                  <a:pos x="183" y="85"/>
                </a:cxn>
                <a:cxn ang="0">
                  <a:pos x="193" y="65"/>
                </a:cxn>
                <a:cxn ang="0">
                  <a:pos x="223" y="56"/>
                </a:cxn>
                <a:cxn ang="0">
                  <a:pos x="156" y="38"/>
                </a:cxn>
                <a:cxn ang="0">
                  <a:pos x="122" y="55"/>
                </a:cxn>
                <a:cxn ang="0">
                  <a:pos x="15" y="168"/>
                </a:cxn>
                <a:cxn ang="0">
                  <a:pos x="29" y="186"/>
                </a:cxn>
                <a:cxn ang="0">
                  <a:pos x="6" y="290"/>
                </a:cxn>
                <a:cxn ang="0">
                  <a:pos x="12" y="408"/>
                </a:cxn>
                <a:cxn ang="0">
                  <a:pos x="92" y="312"/>
                </a:cxn>
                <a:cxn ang="0">
                  <a:pos x="150" y="351"/>
                </a:cxn>
                <a:cxn ang="0">
                  <a:pos x="233" y="261"/>
                </a:cxn>
                <a:cxn ang="0">
                  <a:pos x="296" y="261"/>
                </a:cxn>
                <a:cxn ang="0">
                  <a:pos x="376" y="300"/>
                </a:cxn>
                <a:cxn ang="0">
                  <a:pos x="454" y="223"/>
                </a:cxn>
                <a:cxn ang="0">
                  <a:pos x="516" y="275"/>
                </a:cxn>
                <a:cxn ang="0">
                  <a:pos x="558" y="403"/>
                </a:cxn>
                <a:cxn ang="0">
                  <a:pos x="582" y="370"/>
                </a:cxn>
                <a:cxn ang="0">
                  <a:pos x="608" y="373"/>
                </a:cxn>
                <a:cxn ang="0">
                  <a:pos x="626" y="299"/>
                </a:cxn>
                <a:cxn ang="0">
                  <a:pos x="655" y="238"/>
                </a:cxn>
              </a:cxnLst>
              <a:rect l="0" t="0" r="r" b="b"/>
              <a:pathLst>
                <a:path w="655" h="410">
                  <a:moveTo>
                    <a:pt x="652" y="215"/>
                  </a:moveTo>
                  <a:lnTo>
                    <a:pt x="650" y="202"/>
                  </a:lnTo>
                  <a:lnTo>
                    <a:pt x="648" y="192"/>
                  </a:lnTo>
                  <a:lnTo>
                    <a:pt x="643" y="180"/>
                  </a:lnTo>
                  <a:lnTo>
                    <a:pt x="638" y="171"/>
                  </a:lnTo>
                  <a:lnTo>
                    <a:pt x="634" y="162"/>
                  </a:lnTo>
                  <a:lnTo>
                    <a:pt x="628" y="154"/>
                  </a:lnTo>
                  <a:lnTo>
                    <a:pt x="622" y="146"/>
                  </a:lnTo>
                  <a:lnTo>
                    <a:pt x="616" y="139"/>
                  </a:lnTo>
                  <a:lnTo>
                    <a:pt x="618" y="139"/>
                  </a:lnTo>
                  <a:lnTo>
                    <a:pt x="619" y="139"/>
                  </a:lnTo>
                  <a:lnTo>
                    <a:pt x="621" y="139"/>
                  </a:lnTo>
                  <a:lnTo>
                    <a:pt x="621" y="139"/>
                  </a:lnTo>
                  <a:lnTo>
                    <a:pt x="625" y="138"/>
                  </a:lnTo>
                  <a:lnTo>
                    <a:pt x="628" y="137"/>
                  </a:lnTo>
                  <a:lnTo>
                    <a:pt x="630" y="134"/>
                  </a:lnTo>
                  <a:lnTo>
                    <a:pt x="633" y="132"/>
                  </a:lnTo>
                  <a:lnTo>
                    <a:pt x="634" y="131"/>
                  </a:lnTo>
                  <a:lnTo>
                    <a:pt x="634" y="129"/>
                  </a:lnTo>
                  <a:lnTo>
                    <a:pt x="635" y="127"/>
                  </a:lnTo>
                  <a:lnTo>
                    <a:pt x="635" y="126"/>
                  </a:lnTo>
                  <a:lnTo>
                    <a:pt x="635" y="124"/>
                  </a:lnTo>
                  <a:lnTo>
                    <a:pt x="634" y="122"/>
                  </a:lnTo>
                  <a:lnTo>
                    <a:pt x="634" y="121"/>
                  </a:lnTo>
                  <a:lnTo>
                    <a:pt x="633" y="118"/>
                  </a:lnTo>
                  <a:lnTo>
                    <a:pt x="613" y="94"/>
                  </a:lnTo>
                  <a:lnTo>
                    <a:pt x="591" y="74"/>
                  </a:lnTo>
                  <a:lnTo>
                    <a:pt x="569" y="61"/>
                  </a:lnTo>
                  <a:lnTo>
                    <a:pt x="547" y="50"/>
                  </a:lnTo>
                  <a:lnTo>
                    <a:pt x="525" y="45"/>
                  </a:lnTo>
                  <a:lnTo>
                    <a:pt x="506" y="40"/>
                  </a:lnTo>
                  <a:lnTo>
                    <a:pt x="487" y="39"/>
                  </a:lnTo>
                  <a:lnTo>
                    <a:pt x="471" y="39"/>
                  </a:lnTo>
                  <a:lnTo>
                    <a:pt x="471" y="38"/>
                  </a:lnTo>
                  <a:lnTo>
                    <a:pt x="471" y="36"/>
                  </a:lnTo>
                  <a:lnTo>
                    <a:pt x="471" y="36"/>
                  </a:lnTo>
                  <a:lnTo>
                    <a:pt x="471" y="35"/>
                  </a:lnTo>
                  <a:lnTo>
                    <a:pt x="471" y="34"/>
                  </a:lnTo>
                  <a:lnTo>
                    <a:pt x="471" y="32"/>
                  </a:lnTo>
                  <a:lnTo>
                    <a:pt x="471" y="31"/>
                  </a:lnTo>
                  <a:lnTo>
                    <a:pt x="470" y="30"/>
                  </a:lnTo>
                  <a:lnTo>
                    <a:pt x="468" y="26"/>
                  </a:lnTo>
                  <a:lnTo>
                    <a:pt x="466" y="24"/>
                  </a:lnTo>
                  <a:lnTo>
                    <a:pt x="462" y="23"/>
                  </a:lnTo>
                  <a:lnTo>
                    <a:pt x="459" y="23"/>
                  </a:lnTo>
                  <a:lnTo>
                    <a:pt x="456" y="23"/>
                  </a:lnTo>
                  <a:lnTo>
                    <a:pt x="452" y="23"/>
                  </a:lnTo>
                  <a:lnTo>
                    <a:pt x="445" y="23"/>
                  </a:lnTo>
                  <a:lnTo>
                    <a:pt x="436" y="23"/>
                  </a:lnTo>
                  <a:lnTo>
                    <a:pt x="428" y="23"/>
                  </a:lnTo>
                  <a:lnTo>
                    <a:pt x="418" y="23"/>
                  </a:lnTo>
                  <a:lnTo>
                    <a:pt x="411" y="23"/>
                  </a:lnTo>
                  <a:lnTo>
                    <a:pt x="406" y="23"/>
                  </a:lnTo>
                  <a:lnTo>
                    <a:pt x="401" y="17"/>
                  </a:lnTo>
                  <a:lnTo>
                    <a:pt x="396" y="11"/>
                  </a:lnTo>
                  <a:lnTo>
                    <a:pt x="392" y="7"/>
                  </a:lnTo>
                  <a:lnTo>
                    <a:pt x="391" y="4"/>
                  </a:lnTo>
                  <a:lnTo>
                    <a:pt x="388" y="2"/>
                  </a:lnTo>
                  <a:lnTo>
                    <a:pt x="385" y="0"/>
                  </a:lnTo>
                  <a:lnTo>
                    <a:pt x="382" y="0"/>
                  </a:lnTo>
                  <a:lnTo>
                    <a:pt x="378" y="0"/>
                  </a:lnTo>
                  <a:lnTo>
                    <a:pt x="375" y="1"/>
                  </a:lnTo>
                  <a:lnTo>
                    <a:pt x="372" y="3"/>
                  </a:lnTo>
                  <a:lnTo>
                    <a:pt x="370" y="5"/>
                  </a:lnTo>
                  <a:lnTo>
                    <a:pt x="369" y="9"/>
                  </a:lnTo>
                  <a:lnTo>
                    <a:pt x="369" y="10"/>
                  </a:lnTo>
                  <a:lnTo>
                    <a:pt x="368" y="13"/>
                  </a:lnTo>
                  <a:lnTo>
                    <a:pt x="367" y="19"/>
                  </a:lnTo>
                  <a:lnTo>
                    <a:pt x="365" y="26"/>
                  </a:lnTo>
                  <a:lnTo>
                    <a:pt x="358" y="24"/>
                  </a:lnTo>
                  <a:lnTo>
                    <a:pt x="349" y="21"/>
                  </a:lnTo>
                  <a:lnTo>
                    <a:pt x="341" y="19"/>
                  </a:lnTo>
                  <a:lnTo>
                    <a:pt x="332" y="17"/>
                  </a:lnTo>
                  <a:lnTo>
                    <a:pt x="325" y="15"/>
                  </a:lnTo>
                  <a:lnTo>
                    <a:pt x="318" y="12"/>
                  </a:lnTo>
                  <a:lnTo>
                    <a:pt x="314" y="11"/>
                  </a:lnTo>
                  <a:lnTo>
                    <a:pt x="312" y="11"/>
                  </a:lnTo>
                  <a:lnTo>
                    <a:pt x="309" y="11"/>
                  </a:lnTo>
                  <a:lnTo>
                    <a:pt x="305" y="11"/>
                  </a:lnTo>
                  <a:lnTo>
                    <a:pt x="302" y="12"/>
                  </a:lnTo>
                  <a:lnTo>
                    <a:pt x="300" y="15"/>
                  </a:lnTo>
                  <a:lnTo>
                    <a:pt x="299" y="17"/>
                  </a:lnTo>
                  <a:lnTo>
                    <a:pt x="297" y="19"/>
                  </a:lnTo>
                  <a:lnTo>
                    <a:pt x="296" y="21"/>
                  </a:lnTo>
                  <a:lnTo>
                    <a:pt x="296" y="24"/>
                  </a:lnTo>
                  <a:lnTo>
                    <a:pt x="296" y="25"/>
                  </a:lnTo>
                  <a:lnTo>
                    <a:pt x="296" y="25"/>
                  </a:lnTo>
                  <a:lnTo>
                    <a:pt x="296" y="26"/>
                  </a:lnTo>
                  <a:lnTo>
                    <a:pt x="296" y="26"/>
                  </a:lnTo>
                  <a:lnTo>
                    <a:pt x="296" y="26"/>
                  </a:lnTo>
                  <a:lnTo>
                    <a:pt x="297" y="28"/>
                  </a:lnTo>
                  <a:lnTo>
                    <a:pt x="297" y="30"/>
                  </a:lnTo>
                  <a:lnTo>
                    <a:pt x="297" y="31"/>
                  </a:lnTo>
                  <a:lnTo>
                    <a:pt x="291" y="30"/>
                  </a:lnTo>
                  <a:lnTo>
                    <a:pt x="282" y="30"/>
                  </a:lnTo>
                  <a:lnTo>
                    <a:pt x="276" y="30"/>
                  </a:lnTo>
                  <a:lnTo>
                    <a:pt x="267" y="28"/>
                  </a:lnTo>
                  <a:lnTo>
                    <a:pt x="259" y="28"/>
                  </a:lnTo>
                  <a:lnTo>
                    <a:pt x="251" y="28"/>
                  </a:lnTo>
                  <a:lnTo>
                    <a:pt x="242" y="30"/>
                  </a:lnTo>
                  <a:lnTo>
                    <a:pt x="234" y="30"/>
                  </a:lnTo>
                  <a:lnTo>
                    <a:pt x="234" y="35"/>
                  </a:lnTo>
                  <a:lnTo>
                    <a:pt x="234" y="42"/>
                  </a:lnTo>
                  <a:lnTo>
                    <a:pt x="234" y="49"/>
                  </a:lnTo>
                  <a:lnTo>
                    <a:pt x="234" y="55"/>
                  </a:lnTo>
                  <a:lnTo>
                    <a:pt x="246" y="54"/>
                  </a:lnTo>
                  <a:lnTo>
                    <a:pt x="257" y="54"/>
                  </a:lnTo>
                  <a:lnTo>
                    <a:pt x="267" y="54"/>
                  </a:lnTo>
                  <a:lnTo>
                    <a:pt x="278" y="54"/>
                  </a:lnTo>
                  <a:lnTo>
                    <a:pt x="288" y="55"/>
                  </a:lnTo>
                  <a:lnTo>
                    <a:pt x="296" y="56"/>
                  </a:lnTo>
                  <a:lnTo>
                    <a:pt x="304" y="57"/>
                  </a:lnTo>
                  <a:lnTo>
                    <a:pt x="310" y="59"/>
                  </a:lnTo>
                  <a:lnTo>
                    <a:pt x="314" y="61"/>
                  </a:lnTo>
                  <a:lnTo>
                    <a:pt x="317" y="61"/>
                  </a:lnTo>
                  <a:lnTo>
                    <a:pt x="319" y="59"/>
                  </a:lnTo>
                  <a:lnTo>
                    <a:pt x="323" y="57"/>
                  </a:lnTo>
                  <a:lnTo>
                    <a:pt x="325" y="55"/>
                  </a:lnTo>
                  <a:lnTo>
                    <a:pt x="326" y="53"/>
                  </a:lnTo>
                  <a:lnTo>
                    <a:pt x="327" y="50"/>
                  </a:lnTo>
                  <a:lnTo>
                    <a:pt x="327" y="48"/>
                  </a:lnTo>
                  <a:lnTo>
                    <a:pt x="327" y="47"/>
                  </a:lnTo>
                  <a:lnTo>
                    <a:pt x="327" y="46"/>
                  </a:lnTo>
                  <a:lnTo>
                    <a:pt x="327" y="46"/>
                  </a:lnTo>
                  <a:lnTo>
                    <a:pt x="327" y="45"/>
                  </a:lnTo>
                  <a:lnTo>
                    <a:pt x="327" y="45"/>
                  </a:lnTo>
                  <a:lnTo>
                    <a:pt x="327" y="43"/>
                  </a:lnTo>
                  <a:lnTo>
                    <a:pt x="326" y="42"/>
                  </a:lnTo>
                  <a:lnTo>
                    <a:pt x="326" y="41"/>
                  </a:lnTo>
                  <a:lnTo>
                    <a:pt x="334" y="43"/>
                  </a:lnTo>
                  <a:lnTo>
                    <a:pt x="341" y="46"/>
                  </a:lnTo>
                  <a:lnTo>
                    <a:pt x="349" y="48"/>
                  </a:lnTo>
                  <a:lnTo>
                    <a:pt x="356" y="49"/>
                  </a:lnTo>
                  <a:lnTo>
                    <a:pt x="362" y="51"/>
                  </a:lnTo>
                  <a:lnTo>
                    <a:pt x="367" y="53"/>
                  </a:lnTo>
                  <a:lnTo>
                    <a:pt x="370" y="54"/>
                  </a:lnTo>
                  <a:lnTo>
                    <a:pt x="371" y="54"/>
                  </a:lnTo>
                  <a:lnTo>
                    <a:pt x="373" y="55"/>
                  </a:lnTo>
                  <a:lnTo>
                    <a:pt x="377" y="55"/>
                  </a:lnTo>
                  <a:lnTo>
                    <a:pt x="379" y="54"/>
                  </a:lnTo>
                  <a:lnTo>
                    <a:pt x="382" y="53"/>
                  </a:lnTo>
                  <a:lnTo>
                    <a:pt x="384" y="50"/>
                  </a:lnTo>
                  <a:lnTo>
                    <a:pt x="386" y="49"/>
                  </a:lnTo>
                  <a:lnTo>
                    <a:pt x="387" y="47"/>
                  </a:lnTo>
                  <a:lnTo>
                    <a:pt x="387" y="45"/>
                  </a:lnTo>
                  <a:lnTo>
                    <a:pt x="387" y="45"/>
                  </a:lnTo>
                  <a:lnTo>
                    <a:pt x="388" y="43"/>
                  </a:lnTo>
                  <a:lnTo>
                    <a:pt x="388" y="42"/>
                  </a:lnTo>
                  <a:lnTo>
                    <a:pt x="388" y="42"/>
                  </a:lnTo>
                  <a:lnTo>
                    <a:pt x="388" y="42"/>
                  </a:lnTo>
                  <a:lnTo>
                    <a:pt x="388" y="42"/>
                  </a:lnTo>
                  <a:lnTo>
                    <a:pt x="388" y="43"/>
                  </a:lnTo>
                  <a:lnTo>
                    <a:pt x="388" y="43"/>
                  </a:lnTo>
                  <a:lnTo>
                    <a:pt x="391" y="46"/>
                  </a:lnTo>
                  <a:lnTo>
                    <a:pt x="393" y="47"/>
                  </a:lnTo>
                  <a:lnTo>
                    <a:pt x="396" y="48"/>
                  </a:lnTo>
                  <a:lnTo>
                    <a:pt x="399" y="48"/>
                  </a:lnTo>
                  <a:lnTo>
                    <a:pt x="400" y="48"/>
                  </a:lnTo>
                  <a:lnTo>
                    <a:pt x="402" y="48"/>
                  </a:lnTo>
                  <a:lnTo>
                    <a:pt x="406" y="48"/>
                  </a:lnTo>
                  <a:lnTo>
                    <a:pt x="410" y="48"/>
                  </a:lnTo>
                  <a:lnTo>
                    <a:pt x="416" y="48"/>
                  </a:lnTo>
                  <a:lnTo>
                    <a:pt x="423" y="48"/>
                  </a:lnTo>
                  <a:lnTo>
                    <a:pt x="429" y="48"/>
                  </a:lnTo>
                  <a:lnTo>
                    <a:pt x="436" y="48"/>
                  </a:lnTo>
                  <a:lnTo>
                    <a:pt x="436" y="49"/>
                  </a:lnTo>
                  <a:lnTo>
                    <a:pt x="436" y="50"/>
                  </a:lnTo>
                  <a:lnTo>
                    <a:pt x="434" y="53"/>
                  </a:lnTo>
                  <a:lnTo>
                    <a:pt x="434" y="54"/>
                  </a:lnTo>
                  <a:lnTo>
                    <a:pt x="434" y="55"/>
                  </a:lnTo>
                  <a:lnTo>
                    <a:pt x="436" y="57"/>
                  </a:lnTo>
                  <a:lnTo>
                    <a:pt x="436" y="58"/>
                  </a:lnTo>
                  <a:lnTo>
                    <a:pt x="437" y="61"/>
                  </a:lnTo>
                  <a:lnTo>
                    <a:pt x="439" y="63"/>
                  </a:lnTo>
                  <a:lnTo>
                    <a:pt x="441" y="65"/>
                  </a:lnTo>
                  <a:lnTo>
                    <a:pt x="445" y="66"/>
                  </a:lnTo>
                  <a:lnTo>
                    <a:pt x="448" y="66"/>
                  </a:lnTo>
                  <a:lnTo>
                    <a:pt x="448" y="65"/>
                  </a:lnTo>
                  <a:lnTo>
                    <a:pt x="449" y="65"/>
                  </a:lnTo>
                  <a:lnTo>
                    <a:pt x="449" y="64"/>
                  </a:lnTo>
                  <a:lnTo>
                    <a:pt x="449" y="64"/>
                  </a:lnTo>
                  <a:lnTo>
                    <a:pt x="449" y="64"/>
                  </a:lnTo>
                  <a:lnTo>
                    <a:pt x="449" y="65"/>
                  </a:lnTo>
                  <a:lnTo>
                    <a:pt x="448" y="65"/>
                  </a:lnTo>
                  <a:lnTo>
                    <a:pt x="448" y="66"/>
                  </a:lnTo>
                  <a:lnTo>
                    <a:pt x="449" y="66"/>
                  </a:lnTo>
                  <a:lnTo>
                    <a:pt x="449" y="66"/>
                  </a:lnTo>
                  <a:lnTo>
                    <a:pt x="449" y="66"/>
                  </a:lnTo>
                  <a:lnTo>
                    <a:pt x="449" y="66"/>
                  </a:lnTo>
                  <a:lnTo>
                    <a:pt x="454" y="65"/>
                  </a:lnTo>
                  <a:lnTo>
                    <a:pt x="466" y="64"/>
                  </a:lnTo>
                  <a:lnTo>
                    <a:pt x="482" y="64"/>
                  </a:lnTo>
                  <a:lnTo>
                    <a:pt x="501" y="65"/>
                  </a:lnTo>
                  <a:lnTo>
                    <a:pt x="523" y="70"/>
                  </a:lnTo>
                  <a:lnTo>
                    <a:pt x="547" y="78"/>
                  </a:lnTo>
                  <a:lnTo>
                    <a:pt x="572" y="92"/>
                  </a:lnTo>
                  <a:lnTo>
                    <a:pt x="595" y="112"/>
                  </a:lnTo>
                  <a:lnTo>
                    <a:pt x="591" y="112"/>
                  </a:lnTo>
                  <a:lnTo>
                    <a:pt x="589" y="112"/>
                  </a:lnTo>
                  <a:lnTo>
                    <a:pt x="587" y="112"/>
                  </a:lnTo>
                  <a:lnTo>
                    <a:pt x="585" y="112"/>
                  </a:lnTo>
                  <a:lnTo>
                    <a:pt x="581" y="114"/>
                  </a:lnTo>
                  <a:lnTo>
                    <a:pt x="578" y="115"/>
                  </a:lnTo>
                  <a:lnTo>
                    <a:pt x="575" y="118"/>
                  </a:lnTo>
                  <a:lnTo>
                    <a:pt x="574" y="122"/>
                  </a:lnTo>
                  <a:lnTo>
                    <a:pt x="573" y="123"/>
                  </a:lnTo>
                  <a:lnTo>
                    <a:pt x="573" y="124"/>
                  </a:lnTo>
                  <a:lnTo>
                    <a:pt x="573" y="125"/>
                  </a:lnTo>
                  <a:lnTo>
                    <a:pt x="573" y="126"/>
                  </a:lnTo>
                  <a:lnTo>
                    <a:pt x="573" y="129"/>
                  </a:lnTo>
                  <a:lnTo>
                    <a:pt x="574" y="131"/>
                  </a:lnTo>
                  <a:lnTo>
                    <a:pt x="576" y="133"/>
                  </a:lnTo>
                  <a:lnTo>
                    <a:pt x="577" y="135"/>
                  </a:lnTo>
                  <a:lnTo>
                    <a:pt x="580" y="138"/>
                  </a:lnTo>
                  <a:lnTo>
                    <a:pt x="584" y="142"/>
                  </a:lnTo>
                  <a:lnTo>
                    <a:pt x="592" y="149"/>
                  </a:lnTo>
                  <a:lnTo>
                    <a:pt x="600" y="159"/>
                  </a:lnTo>
                  <a:lnTo>
                    <a:pt x="608" y="171"/>
                  </a:lnTo>
                  <a:lnTo>
                    <a:pt x="616" y="185"/>
                  </a:lnTo>
                  <a:lnTo>
                    <a:pt x="623" y="200"/>
                  </a:lnTo>
                  <a:lnTo>
                    <a:pt x="627" y="217"/>
                  </a:lnTo>
                  <a:lnTo>
                    <a:pt x="628" y="225"/>
                  </a:lnTo>
                  <a:lnTo>
                    <a:pt x="628" y="232"/>
                  </a:lnTo>
                  <a:lnTo>
                    <a:pt x="628" y="238"/>
                  </a:lnTo>
                  <a:lnTo>
                    <a:pt x="628" y="244"/>
                  </a:lnTo>
                  <a:lnTo>
                    <a:pt x="628" y="253"/>
                  </a:lnTo>
                  <a:lnTo>
                    <a:pt x="627" y="260"/>
                  </a:lnTo>
                  <a:lnTo>
                    <a:pt x="627" y="267"/>
                  </a:lnTo>
                  <a:lnTo>
                    <a:pt x="626" y="271"/>
                  </a:lnTo>
                  <a:lnTo>
                    <a:pt x="620" y="269"/>
                  </a:lnTo>
                  <a:lnTo>
                    <a:pt x="614" y="267"/>
                  </a:lnTo>
                  <a:lnTo>
                    <a:pt x="610" y="266"/>
                  </a:lnTo>
                  <a:lnTo>
                    <a:pt x="608" y="264"/>
                  </a:lnTo>
                  <a:lnTo>
                    <a:pt x="605" y="263"/>
                  </a:lnTo>
                  <a:lnTo>
                    <a:pt x="602" y="263"/>
                  </a:lnTo>
                  <a:lnTo>
                    <a:pt x="598" y="264"/>
                  </a:lnTo>
                  <a:lnTo>
                    <a:pt x="596" y="266"/>
                  </a:lnTo>
                  <a:lnTo>
                    <a:pt x="593" y="268"/>
                  </a:lnTo>
                  <a:lnTo>
                    <a:pt x="592" y="270"/>
                  </a:lnTo>
                  <a:lnTo>
                    <a:pt x="591" y="274"/>
                  </a:lnTo>
                  <a:lnTo>
                    <a:pt x="591" y="276"/>
                  </a:lnTo>
                  <a:lnTo>
                    <a:pt x="591" y="277"/>
                  </a:lnTo>
                  <a:lnTo>
                    <a:pt x="591" y="277"/>
                  </a:lnTo>
                  <a:lnTo>
                    <a:pt x="591" y="277"/>
                  </a:lnTo>
                  <a:lnTo>
                    <a:pt x="591" y="278"/>
                  </a:lnTo>
                  <a:lnTo>
                    <a:pt x="591" y="281"/>
                  </a:lnTo>
                  <a:lnTo>
                    <a:pt x="592" y="286"/>
                  </a:lnTo>
                  <a:lnTo>
                    <a:pt x="592" y="294"/>
                  </a:lnTo>
                  <a:lnTo>
                    <a:pt x="592" y="306"/>
                  </a:lnTo>
                  <a:lnTo>
                    <a:pt x="592" y="314"/>
                  </a:lnTo>
                  <a:lnTo>
                    <a:pt x="591" y="323"/>
                  </a:lnTo>
                  <a:lnTo>
                    <a:pt x="590" y="334"/>
                  </a:lnTo>
                  <a:lnTo>
                    <a:pt x="589" y="344"/>
                  </a:lnTo>
                  <a:lnTo>
                    <a:pt x="587" y="342"/>
                  </a:lnTo>
                  <a:lnTo>
                    <a:pt x="583" y="340"/>
                  </a:lnTo>
                  <a:lnTo>
                    <a:pt x="582" y="338"/>
                  </a:lnTo>
                  <a:lnTo>
                    <a:pt x="581" y="338"/>
                  </a:lnTo>
                  <a:lnTo>
                    <a:pt x="578" y="337"/>
                  </a:lnTo>
                  <a:lnTo>
                    <a:pt x="575" y="336"/>
                  </a:lnTo>
                  <a:lnTo>
                    <a:pt x="572" y="336"/>
                  </a:lnTo>
                  <a:lnTo>
                    <a:pt x="568" y="337"/>
                  </a:lnTo>
                  <a:lnTo>
                    <a:pt x="565" y="339"/>
                  </a:lnTo>
                  <a:lnTo>
                    <a:pt x="564" y="342"/>
                  </a:lnTo>
                  <a:lnTo>
                    <a:pt x="561" y="345"/>
                  </a:lnTo>
                  <a:lnTo>
                    <a:pt x="561" y="349"/>
                  </a:lnTo>
                  <a:lnTo>
                    <a:pt x="561" y="350"/>
                  </a:lnTo>
                  <a:lnTo>
                    <a:pt x="560" y="354"/>
                  </a:lnTo>
                  <a:lnTo>
                    <a:pt x="558" y="361"/>
                  </a:lnTo>
                  <a:lnTo>
                    <a:pt x="554" y="372"/>
                  </a:lnTo>
                  <a:lnTo>
                    <a:pt x="546" y="367"/>
                  </a:lnTo>
                  <a:lnTo>
                    <a:pt x="539" y="363"/>
                  </a:lnTo>
                  <a:lnTo>
                    <a:pt x="534" y="360"/>
                  </a:lnTo>
                  <a:lnTo>
                    <a:pt x="529" y="358"/>
                  </a:lnTo>
                  <a:lnTo>
                    <a:pt x="527" y="351"/>
                  </a:lnTo>
                  <a:lnTo>
                    <a:pt x="524" y="343"/>
                  </a:lnTo>
                  <a:lnTo>
                    <a:pt x="522" y="334"/>
                  </a:lnTo>
                  <a:lnTo>
                    <a:pt x="521" y="323"/>
                  </a:lnTo>
                  <a:lnTo>
                    <a:pt x="521" y="317"/>
                  </a:lnTo>
                  <a:lnTo>
                    <a:pt x="523" y="313"/>
                  </a:lnTo>
                  <a:lnTo>
                    <a:pt x="524" y="307"/>
                  </a:lnTo>
                  <a:lnTo>
                    <a:pt x="528" y="304"/>
                  </a:lnTo>
                  <a:lnTo>
                    <a:pt x="535" y="294"/>
                  </a:lnTo>
                  <a:lnTo>
                    <a:pt x="540" y="283"/>
                  </a:lnTo>
                  <a:lnTo>
                    <a:pt x="543" y="270"/>
                  </a:lnTo>
                  <a:lnTo>
                    <a:pt x="544" y="258"/>
                  </a:lnTo>
                  <a:lnTo>
                    <a:pt x="543" y="246"/>
                  </a:lnTo>
                  <a:lnTo>
                    <a:pt x="542" y="236"/>
                  </a:lnTo>
                  <a:lnTo>
                    <a:pt x="538" y="226"/>
                  </a:lnTo>
                  <a:lnTo>
                    <a:pt x="535" y="217"/>
                  </a:lnTo>
                  <a:lnTo>
                    <a:pt x="530" y="209"/>
                  </a:lnTo>
                  <a:lnTo>
                    <a:pt x="525" y="202"/>
                  </a:lnTo>
                  <a:lnTo>
                    <a:pt x="520" y="197"/>
                  </a:lnTo>
                  <a:lnTo>
                    <a:pt x="513" y="192"/>
                  </a:lnTo>
                  <a:lnTo>
                    <a:pt x="506" y="188"/>
                  </a:lnTo>
                  <a:lnTo>
                    <a:pt x="498" y="186"/>
                  </a:lnTo>
                  <a:lnTo>
                    <a:pt x="490" y="185"/>
                  </a:lnTo>
                  <a:lnTo>
                    <a:pt x="482" y="185"/>
                  </a:lnTo>
                  <a:lnTo>
                    <a:pt x="462" y="190"/>
                  </a:lnTo>
                  <a:lnTo>
                    <a:pt x="447" y="195"/>
                  </a:lnTo>
                  <a:lnTo>
                    <a:pt x="437" y="203"/>
                  </a:lnTo>
                  <a:lnTo>
                    <a:pt x="430" y="211"/>
                  </a:lnTo>
                  <a:lnTo>
                    <a:pt x="425" y="220"/>
                  </a:lnTo>
                  <a:lnTo>
                    <a:pt x="423" y="226"/>
                  </a:lnTo>
                  <a:lnTo>
                    <a:pt x="422" y="232"/>
                  </a:lnTo>
                  <a:lnTo>
                    <a:pt x="422" y="235"/>
                  </a:lnTo>
                  <a:lnTo>
                    <a:pt x="422" y="240"/>
                  </a:lnTo>
                  <a:lnTo>
                    <a:pt x="422" y="254"/>
                  </a:lnTo>
                  <a:lnTo>
                    <a:pt x="422" y="269"/>
                  </a:lnTo>
                  <a:lnTo>
                    <a:pt x="422" y="276"/>
                  </a:lnTo>
                  <a:lnTo>
                    <a:pt x="414" y="276"/>
                  </a:lnTo>
                  <a:lnTo>
                    <a:pt x="407" y="276"/>
                  </a:lnTo>
                  <a:lnTo>
                    <a:pt x="399" y="276"/>
                  </a:lnTo>
                  <a:lnTo>
                    <a:pt x="391" y="276"/>
                  </a:lnTo>
                  <a:lnTo>
                    <a:pt x="388" y="269"/>
                  </a:lnTo>
                  <a:lnTo>
                    <a:pt x="386" y="261"/>
                  </a:lnTo>
                  <a:lnTo>
                    <a:pt x="383" y="252"/>
                  </a:lnTo>
                  <a:lnTo>
                    <a:pt x="377" y="244"/>
                  </a:lnTo>
                  <a:lnTo>
                    <a:pt x="371" y="235"/>
                  </a:lnTo>
                  <a:lnTo>
                    <a:pt x="363" y="228"/>
                  </a:lnTo>
                  <a:lnTo>
                    <a:pt x="354" y="221"/>
                  </a:lnTo>
                  <a:lnTo>
                    <a:pt x="342" y="216"/>
                  </a:lnTo>
                  <a:lnTo>
                    <a:pt x="340" y="215"/>
                  </a:lnTo>
                  <a:lnTo>
                    <a:pt x="339" y="215"/>
                  </a:lnTo>
                  <a:lnTo>
                    <a:pt x="337" y="215"/>
                  </a:lnTo>
                  <a:lnTo>
                    <a:pt x="334" y="216"/>
                  </a:lnTo>
                  <a:lnTo>
                    <a:pt x="329" y="218"/>
                  </a:lnTo>
                  <a:lnTo>
                    <a:pt x="319" y="222"/>
                  </a:lnTo>
                  <a:lnTo>
                    <a:pt x="310" y="225"/>
                  </a:lnTo>
                  <a:lnTo>
                    <a:pt x="300" y="230"/>
                  </a:lnTo>
                  <a:lnTo>
                    <a:pt x="288" y="236"/>
                  </a:lnTo>
                  <a:lnTo>
                    <a:pt x="278" y="241"/>
                  </a:lnTo>
                  <a:lnTo>
                    <a:pt x="267" y="247"/>
                  </a:lnTo>
                  <a:lnTo>
                    <a:pt x="259" y="254"/>
                  </a:lnTo>
                  <a:lnTo>
                    <a:pt x="257" y="252"/>
                  </a:lnTo>
                  <a:lnTo>
                    <a:pt x="255" y="247"/>
                  </a:lnTo>
                  <a:lnTo>
                    <a:pt x="254" y="244"/>
                  </a:lnTo>
                  <a:lnTo>
                    <a:pt x="252" y="238"/>
                  </a:lnTo>
                  <a:lnTo>
                    <a:pt x="252" y="236"/>
                  </a:lnTo>
                  <a:lnTo>
                    <a:pt x="252" y="232"/>
                  </a:lnTo>
                  <a:lnTo>
                    <a:pt x="254" y="230"/>
                  </a:lnTo>
                  <a:lnTo>
                    <a:pt x="255" y="226"/>
                  </a:lnTo>
                  <a:lnTo>
                    <a:pt x="255" y="225"/>
                  </a:lnTo>
                  <a:lnTo>
                    <a:pt x="255" y="224"/>
                  </a:lnTo>
                  <a:lnTo>
                    <a:pt x="255" y="223"/>
                  </a:lnTo>
                  <a:lnTo>
                    <a:pt x="255" y="222"/>
                  </a:lnTo>
                  <a:lnTo>
                    <a:pt x="255" y="220"/>
                  </a:lnTo>
                  <a:lnTo>
                    <a:pt x="254" y="216"/>
                  </a:lnTo>
                  <a:lnTo>
                    <a:pt x="252" y="214"/>
                  </a:lnTo>
                  <a:lnTo>
                    <a:pt x="250" y="211"/>
                  </a:lnTo>
                  <a:lnTo>
                    <a:pt x="247" y="209"/>
                  </a:lnTo>
                  <a:lnTo>
                    <a:pt x="243" y="209"/>
                  </a:lnTo>
                  <a:lnTo>
                    <a:pt x="239" y="209"/>
                  </a:lnTo>
                  <a:lnTo>
                    <a:pt x="235" y="211"/>
                  </a:lnTo>
                  <a:lnTo>
                    <a:pt x="229" y="216"/>
                  </a:lnTo>
                  <a:lnTo>
                    <a:pt x="218" y="223"/>
                  </a:lnTo>
                  <a:lnTo>
                    <a:pt x="204" y="235"/>
                  </a:lnTo>
                  <a:lnTo>
                    <a:pt x="189" y="248"/>
                  </a:lnTo>
                  <a:lnTo>
                    <a:pt x="173" y="264"/>
                  </a:lnTo>
                  <a:lnTo>
                    <a:pt x="158" y="282"/>
                  </a:lnTo>
                  <a:lnTo>
                    <a:pt x="144" y="300"/>
                  </a:lnTo>
                  <a:lnTo>
                    <a:pt x="135" y="320"/>
                  </a:lnTo>
                  <a:lnTo>
                    <a:pt x="133" y="314"/>
                  </a:lnTo>
                  <a:lnTo>
                    <a:pt x="130" y="305"/>
                  </a:lnTo>
                  <a:lnTo>
                    <a:pt x="129" y="294"/>
                  </a:lnTo>
                  <a:lnTo>
                    <a:pt x="129" y="281"/>
                  </a:lnTo>
                  <a:lnTo>
                    <a:pt x="129" y="275"/>
                  </a:lnTo>
                  <a:lnTo>
                    <a:pt x="129" y="270"/>
                  </a:lnTo>
                  <a:lnTo>
                    <a:pt x="129" y="264"/>
                  </a:lnTo>
                  <a:lnTo>
                    <a:pt x="130" y="259"/>
                  </a:lnTo>
                  <a:lnTo>
                    <a:pt x="130" y="259"/>
                  </a:lnTo>
                  <a:lnTo>
                    <a:pt x="130" y="259"/>
                  </a:lnTo>
                  <a:lnTo>
                    <a:pt x="130" y="259"/>
                  </a:lnTo>
                  <a:lnTo>
                    <a:pt x="130" y="259"/>
                  </a:lnTo>
                  <a:lnTo>
                    <a:pt x="129" y="254"/>
                  </a:lnTo>
                  <a:lnTo>
                    <a:pt x="128" y="251"/>
                  </a:lnTo>
                  <a:lnTo>
                    <a:pt x="125" y="248"/>
                  </a:lnTo>
                  <a:lnTo>
                    <a:pt x="121" y="246"/>
                  </a:lnTo>
                  <a:lnTo>
                    <a:pt x="118" y="245"/>
                  </a:lnTo>
                  <a:lnTo>
                    <a:pt x="113" y="246"/>
                  </a:lnTo>
                  <a:lnTo>
                    <a:pt x="110" y="247"/>
                  </a:lnTo>
                  <a:lnTo>
                    <a:pt x="107" y="251"/>
                  </a:lnTo>
                  <a:lnTo>
                    <a:pt x="105" y="254"/>
                  </a:lnTo>
                  <a:lnTo>
                    <a:pt x="98" y="262"/>
                  </a:lnTo>
                  <a:lnTo>
                    <a:pt x="89" y="276"/>
                  </a:lnTo>
                  <a:lnTo>
                    <a:pt x="76" y="292"/>
                  </a:lnTo>
                  <a:lnTo>
                    <a:pt x="64" y="309"/>
                  </a:lnTo>
                  <a:lnTo>
                    <a:pt x="50" y="328"/>
                  </a:lnTo>
                  <a:lnTo>
                    <a:pt x="37" y="345"/>
                  </a:lnTo>
                  <a:lnTo>
                    <a:pt x="26" y="360"/>
                  </a:lnTo>
                  <a:lnTo>
                    <a:pt x="26" y="359"/>
                  </a:lnTo>
                  <a:lnTo>
                    <a:pt x="26" y="359"/>
                  </a:lnTo>
                  <a:lnTo>
                    <a:pt x="26" y="359"/>
                  </a:lnTo>
                  <a:lnTo>
                    <a:pt x="26" y="358"/>
                  </a:lnTo>
                  <a:lnTo>
                    <a:pt x="27" y="337"/>
                  </a:lnTo>
                  <a:lnTo>
                    <a:pt x="28" y="313"/>
                  </a:lnTo>
                  <a:lnTo>
                    <a:pt x="32" y="287"/>
                  </a:lnTo>
                  <a:lnTo>
                    <a:pt x="39" y="261"/>
                  </a:lnTo>
                  <a:lnTo>
                    <a:pt x="50" y="236"/>
                  </a:lnTo>
                  <a:lnTo>
                    <a:pt x="64" y="211"/>
                  </a:lnTo>
                  <a:lnTo>
                    <a:pt x="82" y="191"/>
                  </a:lnTo>
                  <a:lnTo>
                    <a:pt x="106" y="172"/>
                  </a:lnTo>
                  <a:lnTo>
                    <a:pt x="108" y="170"/>
                  </a:lnTo>
                  <a:lnTo>
                    <a:pt x="111" y="168"/>
                  </a:lnTo>
                  <a:lnTo>
                    <a:pt x="112" y="165"/>
                  </a:lnTo>
                  <a:lnTo>
                    <a:pt x="112" y="162"/>
                  </a:lnTo>
                  <a:lnTo>
                    <a:pt x="112" y="161"/>
                  </a:lnTo>
                  <a:lnTo>
                    <a:pt x="112" y="161"/>
                  </a:lnTo>
                  <a:lnTo>
                    <a:pt x="112" y="161"/>
                  </a:lnTo>
                  <a:lnTo>
                    <a:pt x="112" y="160"/>
                  </a:lnTo>
                  <a:lnTo>
                    <a:pt x="111" y="156"/>
                  </a:lnTo>
                  <a:lnTo>
                    <a:pt x="108" y="153"/>
                  </a:lnTo>
                  <a:lnTo>
                    <a:pt x="106" y="150"/>
                  </a:lnTo>
                  <a:lnTo>
                    <a:pt x="103" y="149"/>
                  </a:lnTo>
                  <a:lnTo>
                    <a:pt x="100" y="149"/>
                  </a:lnTo>
                  <a:lnTo>
                    <a:pt x="97" y="148"/>
                  </a:lnTo>
                  <a:lnTo>
                    <a:pt x="92" y="148"/>
                  </a:lnTo>
                  <a:lnTo>
                    <a:pt x="85" y="147"/>
                  </a:lnTo>
                  <a:lnTo>
                    <a:pt x="79" y="147"/>
                  </a:lnTo>
                  <a:lnTo>
                    <a:pt x="69" y="146"/>
                  </a:lnTo>
                  <a:lnTo>
                    <a:pt x="61" y="147"/>
                  </a:lnTo>
                  <a:lnTo>
                    <a:pt x="52" y="148"/>
                  </a:lnTo>
                  <a:lnTo>
                    <a:pt x="59" y="138"/>
                  </a:lnTo>
                  <a:lnTo>
                    <a:pt x="68" y="129"/>
                  </a:lnTo>
                  <a:lnTo>
                    <a:pt x="80" y="118"/>
                  </a:lnTo>
                  <a:lnTo>
                    <a:pt x="94" y="108"/>
                  </a:lnTo>
                  <a:lnTo>
                    <a:pt x="111" y="100"/>
                  </a:lnTo>
                  <a:lnTo>
                    <a:pt x="132" y="93"/>
                  </a:lnTo>
                  <a:lnTo>
                    <a:pt x="156" y="87"/>
                  </a:lnTo>
                  <a:lnTo>
                    <a:pt x="183" y="85"/>
                  </a:lnTo>
                  <a:lnTo>
                    <a:pt x="187" y="84"/>
                  </a:lnTo>
                  <a:lnTo>
                    <a:pt x="190" y="83"/>
                  </a:lnTo>
                  <a:lnTo>
                    <a:pt x="193" y="80"/>
                  </a:lnTo>
                  <a:lnTo>
                    <a:pt x="195" y="77"/>
                  </a:lnTo>
                  <a:lnTo>
                    <a:pt x="195" y="76"/>
                  </a:lnTo>
                  <a:lnTo>
                    <a:pt x="195" y="74"/>
                  </a:lnTo>
                  <a:lnTo>
                    <a:pt x="195" y="73"/>
                  </a:lnTo>
                  <a:lnTo>
                    <a:pt x="195" y="72"/>
                  </a:lnTo>
                  <a:lnTo>
                    <a:pt x="195" y="70"/>
                  </a:lnTo>
                  <a:lnTo>
                    <a:pt x="194" y="68"/>
                  </a:lnTo>
                  <a:lnTo>
                    <a:pt x="193" y="65"/>
                  </a:lnTo>
                  <a:lnTo>
                    <a:pt x="191" y="63"/>
                  </a:lnTo>
                  <a:lnTo>
                    <a:pt x="191" y="63"/>
                  </a:lnTo>
                  <a:lnTo>
                    <a:pt x="190" y="62"/>
                  </a:lnTo>
                  <a:lnTo>
                    <a:pt x="188" y="61"/>
                  </a:lnTo>
                  <a:lnTo>
                    <a:pt x="187" y="59"/>
                  </a:lnTo>
                  <a:lnTo>
                    <a:pt x="193" y="58"/>
                  </a:lnTo>
                  <a:lnTo>
                    <a:pt x="198" y="58"/>
                  </a:lnTo>
                  <a:lnTo>
                    <a:pt x="204" y="57"/>
                  </a:lnTo>
                  <a:lnTo>
                    <a:pt x="210" y="57"/>
                  </a:lnTo>
                  <a:lnTo>
                    <a:pt x="216" y="56"/>
                  </a:lnTo>
                  <a:lnTo>
                    <a:pt x="223" y="56"/>
                  </a:lnTo>
                  <a:lnTo>
                    <a:pt x="228" y="55"/>
                  </a:lnTo>
                  <a:lnTo>
                    <a:pt x="234" y="55"/>
                  </a:lnTo>
                  <a:lnTo>
                    <a:pt x="234" y="49"/>
                  </a:lnTo>
                  <a:lnTo>
                    <a:pt x="234" y="42"/>
                  </a:lnTo>
                  <a:lnTo>
                    <a:pt x="234" y="35"/>
                  </a:lnTo>
                  <a:lnTo>
                    <a:pt x="234" y="30"/>
                  </a:lnTo>
                  <a:lnTo>
                    <a:pt x="217" y="31"/>
                  </a:lnTo>
                  <a:lnTo>
                    <a:pt x="200" y="32"/>
                  </a:lnTo>
                  <a:lnTo>
                    <a:pt x="183" y="34"/>
                  </a:lnTo>
                  <a:lnTo>
                    <a:pt x="168" y="35"/>
                  </a:lnTo>
                  <a:lnTo>
                    <a:pt x="156" y="38"/>
                  </a:lnTo>
                  <a:lnTo>
                    <a:pt x="145" y="39"/>
                  </a:lnTo>
                  <a:lnTo>
                    <a:pt x="137" y="40"/>
                  </a:lnTo>
                  <a:lnTo>
                    <a:pt x="133" y="41"/>
                  </a:lnTo>
                  <a:lnTo>
                    <a:pt x="128" y="42"/>
                  </a:lnTo>
                  <a:lnTo>
                    <a:pt x="126" y="46"/>
                  </a:lnTo>
                  <a:lnTo>
                    <a:pt x="123" y="49"/>
                  </a:lnTo>
                  <a:lnTo>
                    <a:pt x="122" y="54"/>
                  </a:lnTo>
                  <a:lnTo>
                    <a:pt x="122" y="54"/>
                  </a:lnTo>
                  <a:lnTo>
                    <a:pt x="122" y="54"/>
                  </a:lnTo>
                  <a:lnTo>
                    <a:pt x="122" y="55"/>
                  </a:lnTo>
                  <a:lnTo>
                    <a:pt x="122" y="55"/>
                  </a:lnTo>
                  <a:lnTo>
                    <a:pt x="123" y="58"/>
                  </a:lnTo>
                  <a:lnTo>
                    <a:pt x="126" y="62"/>
                  </a:lnTo>
                  <a:lnTo>
                    <a:pt x="129" y="64"/>
                  </a:lnTo>
                  <a:lnTo>
                    <a:pt x="134" y="65"/>
                  </a:lnTo>
                  <a:lnTo>
                    <a:pt x="99" y="77"/>
                  </a:lnTo>
                  <a:lnTo>
                    <a:pt x="72" y="93"/>
                  </a:lnTo>
                  <a:lnTo>
                    <a:pt x="51" y="110"/>
                  </a:lnTo>
                  <a:lnTo>
                    <a:pt x="36" y="127"/>
                  </a:lnTo>
                  <a:lnTo>
                    <a:pt x="24" y="145"/>
                  </a:lnTo>
                  <a:lnTo>
                    <a:pt x="19" y="159"/>
                  </a:lnTo>
                  <a:lnTo>
                    <a:pt x="15" y="168"/>
                  </a:lnTo>
                  <a:lnTo>
                    <a:pt x="14" y="171"/>
                  </a:lnTo>
                  <a:lnTo>
                    <a:pt x="14" y="172"/>
                  </a:lnTo>
                  <a:lnTo>
                    <a:pt x="14" y="172"/>
                  </a:lnTo>
                  <a:lnTo>
                    <a:pt x="14" y="173"/>
                  </a:lnTo>
                  <a:lnTo>
                    <a:pt x="14" y="173"/>
                  </a:lnTo>
                  <a:lnTo>
                    <a:pt x="14" y="177"/>
                  </a:lnTo>
                  <a:lnTo>
                    <a:pt x="16" y="180"/>
                  </a:lnTo>
                  <a:lnTo>
                    <a:pt x="17" y="183"/>
                  </a:lnTo>
                  <a:lnTo>
                    <a:pt x="21" y="185"/>
                  </a:lnTo>
                  <a:lnTo>
                    <a:pt x="24" y="186"/>
                  </a:lnTo>
                  <a:lnTo>
                    <a:pt x="29" y="186"/>
                  </a:lnTo>
                  <a:lnTo>
                    <a:pt x="32" y="185"/>
                  </a:lnTo>
                  <a:lnTo>
                    <a:pt x="36" y="183"/>
                  </a:lnTo>
                  <a:lnTo>
                    <a:pt x="42" y="178"/>
                  </a:lnTo>
                  <a:lnTo>
                    <a:pt x="49" y="176"/>
                  </a:lnTo>
                  <a:lnTo>
                    <a:pt x="57" y="173"/>
                  </a:lnTo>
                  <a:lnTo>
                    <a:pt x="65" y="172"/>
                  </a:lnTo>
                  <a:lnTo>
                    <a:pt x="46" y="193"/>
                  </a:lnTo>
                  <a:lnTo>
                    <a:pt x="31" y="216"/>
                  </a:lnTo>
                  <a:lnTo>
                    <a:pt x="20" y="240"/>
                  </a:lnTo>
                  <a:lnTo>
                    <a:pt x="12" y="266"/>
                  </a:lnTo>
                  <a:lnTo>
                    <a:pt x="6" y="290"/>
                  </a:lnTo>
                  <a:lnTo>
                    <a:pt x="3" y="313"/>
                  </a:lnTo>
                  <a:lnTo>
                    <a:pt x="0" y="336"/>
                  </a:lnTo>
                  <a:lnTo>
                    <a:pt x="0" y="355"/>
                  </a:lnTo>
                  <a:lnTo>
                    <a:pt x="0" y="372"/>
                  </a:lnTo>
                  <a:lnTo>
                    <a:pt x="1" y="385"/>
                  </a:lnTo>
                  <a:lnTo>
                    <a:pt x="3" y="393"/>
                  </a:lnTo>
                  <a:lnTo>
                    <a:pt x="3" y="398"/>
                  </a:lnTo>
                  <a:lnTo>
                    <a:pt x="4" y="401"/>
                  </a:lnTo>
                  <a:lnTo>
                    <a:pt x="6" y="405"/>
                  </a:lnTo>
                  <a:lnTo>
                    <a:pt x="8" y="407"/>
                  </a:lnTo>
                  <a:lnTo>
                    <a:pt x="12" y="408"/>
                  </a:lnTo>
                  <a:lnTo>
                    <a:pt x="15" y="410"/>
                  </a:lnTo>
                  <a:lnTo>
                    <a:pt x="19" y="408"/>
                  </a:lnTo>
                  <a:lnTo>
                    <a:pt x="22" y="407"/>
                  </a:lnTo>
                  <a:lnTo>
                    <a:pt x="26" y="404"/>
                  </a:lnTo>
                  <a:lnTo>
                    <a:pt x="28" y="400"/>
                  </a:lnTo>
                  <a:lnTo>
                    <a:pt x="34" y="392"/>
                  </a:lnTo>
                  <a:lnTo>
                    <a:pt x="43" y="380"/>
                  </a:lnTo>
                  <a:lnTo>
                    <a:pt x="54" y="365"/>
                  </a:lnTo>
                  <a:lnTo>
                    <a:pt x="67" y="347"/>
                  </a:lnTo>
                  <a:lnTo>
                    <a:pt x="80" y="329"/>
                  </a:lnTo>
                  <a:lnTo>
                    <a:pt x="92" y="312"/>
                  </a:lnTo>
                  <a:lnTo>
                    <a:pt x="104" y="297"/>
                  </a:lnTo>
                  <a:lnTo>
                    <a:pt x="106" y="314"/>
                  </a:lnTo>
                  <a:lnTo>
                    <a:pt x="110" y="329"/>
                  </a:lnTo>
                  <a:lnTo>
                    <a:pt x="115" y="340"/>
                  </a:lnTo>
                  <a:lnTo>
                    <a:pt x="122" y="349"/>
                  </a:lnTo>
                  <a:lnTo>
                    <a:pt x="128" y="352"/>
                  </a:lnTo>
                  <a:lnTo>
                    <a:pt x="134" y="354"/>
                  </a:lnTo>
                  <a:lnTo>
                    <a:pt x="138" y="355"/>
                  </a:lnTo>
                  <a:lnTo>
                    <a:pt x="143" y="355"/>
                  </a:lnTo>
                  <a:lnTo>
                    <a:pt x="147" y="354"/>
                  </a:lnTo>
                  <a:lnTo>
                    <a:pt x="150" y="351"/>
                  </a:lnTo>
                  <a:lnTo>
                    <a:pt x="152" y="349"/>
                  </a:lnTo>
                  <a:lnTo>
                    <a:pt x="153" y="344"/>
                  </a:lnTo>
                  <a:lnTo>
                    <a:pt x="156" y="332"/>
                  </a:lnTo>
                  <a:lnTo>
                    <a:pt x="161" y="320"/>
                  </a:lnTo>
                  <a:lnTo>
                    <a:pt x="171" y="306"/>
                  </a:lnTo>
                  <a:lnTo>
                    <a:pt x="181" y="293"/>
                  </a:lnTo>
                  <a:lnTo>
                    <a:pt x="193" y="281"/>
                  </a:lnTo>
                  <a:lnTo>
                    <a:pt x="204" y="269"/>
                  </a:lnTo>
                  <a:lnTo>
                    <a:pt x="217" y="258"/>
                  </a:lnTo>
                  <a:lnTo>
                    <a:pt x="228" y="248"/>
                  </a:lnTo>
                  <a:lnTo>
                    <a:pt x="233" y="261"/>
                  </a:lnTo>
                  <a:lnTo>
                    <a:pt x="241" y="270"/>
                  </a:lnTo>
                  <a:lnTo>
                    <a:pt x="248" y="277"/>
                  </a:lnTo>
                  <a:lnTo>
                    <a:pt x="256" y="282"/>
                  </a:lnTo>
                  <a:lnTo>
                    <a:pt x="261" y="283"/>
                  </a:lnTo>
                  <a:lnTo>
                    <a:pt x="264" y="283"/>
                  </a:lnTo>
                  <a:lnTo>
                    <a:pt x="267" y="281"/>
                  </a:lnTo>
                  <a:lnTo>
                    <a:pt x="271" y="277"/>
                  </a:lnTo>
                  <a:lnTo>
                    <a:pt x="274" y="274"/>
                  </a:lnTo>
                  <a:lnTo>
                    <a:pt x="280" y="270"/>
                  </a:lnTo>
                  <a:lnTo>
                    <a:pt x="287" y="266"/>
                  </a:lnTo>
                  <a:lnTo>
                    <a:pt x="296" y="261"/>
                  </a:lnTo>
                  <a:lnTo>
                    <a:pt x="305" y="256"/>
                  </a:lnTo>
                  <a:lnTo>
                    <a:pt x="316" y="251"/>
                  </a:lnTo>
                  <a:lnTo>
                    <a:pt x="327" y="247"/>
                  </a:lnTo>
                  <a:lnTo>
                    <a:pt x="338" y="243"/>
                  </a:lnTo>
                  <a:lnTo>
                    <a:pt x="353" y="255"/>
                  </a:lnTo>
                  <a:lnTo>
                    <a:pt x="362" y="270"/>
                  </a:lnTo>
                  <a:lnTo>
                    <a:pt x="367" y="284"/>
                  </a:lnTo>
                  <a:lnTo>
                    <a:pt x="368" y="290"/>
                  </a:lnTo>
                  <a:lnTo>
                    <a:pt x="369" y="294"/>
                  </a:lnTo>
                  <a:lnTo>
                    <a:pt x="372" y="298"/>
                  </a:lnTo>
                  <a:lnTo>
                    <a:pt x="376" y="300"/>
                  </a:lnTo>
                  <a:lnTo>
                    <a:pt x="380" y="301"/>
                  </a:lnTo>
                  <a:lnTo>
                    <a:pt x="436" y="301"/>
                  </a:lnTo>
                  <a:lnTo>
                    <a:pt x="440" y="300"/>
                  </a:lnTo>
                  <a:lnTo>
                    <a:pt x="445" y="298"/>
                  </a:lnTo>
                  <a:lnTo>
                    <a:pt x="447" y="293"/>
                  </a:lnTo>
                  <a:lnTo>
                    <a:pt x="448" y="289"/>
                  </a:lnTo>
                  <a:lnTo>
                    <a:pt x="448" y="235"/>
                  </a:lnTo>
                  <a:lnTo>
                    <a:pt x="448" y="233"/>
                  </a:lnTo>
                  <a:lnTo>
                    <a:pt x="449" y="230"/>
                  </a:lnTo>
                  <a:lnTo>
                    <a:pt x="451" y="228"/>
                  </a:lnTo>
                  <a:lnTo>
                    <a:pt x="454" y="223"/>
                  </a:lnTo>
                  <a:lnTo>
                    <a:pt x="459" y="220"/>
                  </a:lnTo>
                  <a:lnTo>
                    <a:pt x="464" y="216"/>
                  </a:lnTo>
                  <a:lnTo>
                    <a:pt x="474" y="213"/>
                  </a:lnTo>
                  <a:lnTo>
                    <a:pt x="485" y="210"/>
                  </a:lnTo>
                  <a:lnTo>
                    <a:pt x="493" y="210"/>
                  </a:lnTo>
                  <a:lnTo>
                    <a:pt x="500" y="214"/>
                  </a:lnTo>
                  <a:lnTo>
                    <a:pt x="507" y="220"/>
                  </a:lnTo>
                  <a:lnTo>
                    <a:pt x="512" y="228"/>
                  </a:lnTo>
                  <a:lnTo>
                    <a:pt x="517" y="244"/>
                  </a:lnTo>
                  <a:lnTo>
                    <a:pt x="519" y="261"/>
                  </a:lnTo>
                  <a:lnTo>
                    <a:pt x="516" y="275"/>
                  </a:lnTo>
                  <a:lnTo>
                    <a:pt x="511" y="285"/>
                  </a:lnTo>
                  <a:lnTo>
                    <a:pt x="498" y="312"/>
                  </a:lnTo>
                  <a:lnTo>
                    <a:pt x="498" y="339"/>
                  </a:lnTo>
                  <a:lnTo>
                    <a:pt x="504" y="362"/>
                  </a:lnTo>
                  <a:lnTo>
                    <a:pt x="508" y="373"/>
                  </a:lnTo>
                  <a:lnTo>
                    <a:pt x="509" y="374"/>
                  </a:lnTo>
                  <a:lnTo>
                    <a:pt x="511" y="375"/>
                  </a:lnTo>
                  <a:lnTo>
                    <a:pt x="512" y="376"/>
                  </a:lnTo>
                  <a:lnTo>
                    <a:pt x="513" y="377"/>
                  </a:lnTo>
                  <a:lnTo>
                    <a:pt x="555" y="401"/>
                  </a:lnTo>
                  <a:lnTo>
                    <a:pt x="558" y="403"/>
                  </a:lnTo>
                  <a:lnTo>
                    <a:pt x="560" y="404"/>
                  </a:lnTo>
                  <a:lnTo>
                    <a:pt x="564" y="404"/>
                  </a:lnTo>
                  <a:lnTo>
                    <a:pt x="566" y="403"/>
                  </a:lnTo>
                  <a:lnTo>
                    <a:pt x="568" y="401"/>
                  </a:lnTo>
                  <a:lnTo>
                    <a:pt x="570" y="400"/>
                  </a:lnTo>
                  <a:lnTo>
                    <a:pt x="572" y="398"/>
                  </a:lnTo>
                  <a:lnTo>
                    <a:pt x="574" y="396"/>
                  </a:lnTo>
                  <a:lnTo>
                    <a:pt x="576" y="389"/>
                  </a:lnTo>
                  <a:lnTo>
                    <a:pt x="578" y="382"/>
                  </a:lnTo>
                  <a:lnTo>
                    <a:pt x="580" y="376"/>
                  </a:lnTo>
                  <a:lnTo>
                    <a:pt x="582" y="370"/>
                  </a:lnTo>
                  <a:lnTo>
                    <a:pt x="584" y="373"/>
                  </a:lnTo>
                  <a:lnTo>
                    <a:pt x="588" y="375"/>
                  </a:lnTo>
                  <a:lnTo>
                    <a:pt x="589" y="376"/>
                  </a:lnTo>
                  <a:lnTo>
                    <a:pt x="590" y="376"/>
                  </a:lnTo>
                  <a:lnTo>
                    <a:pt x="592" y="378"/>
                  </a:lnTo>
                  <a:lnTo>
                    <a:pt x="596" y="378"/>
                  </a:lnTo>
                  <a:lnTo>
                    <a:pt x="599" y="380"/>
                  </a:lnTo>
                  <a:lnTo>
                    <a:pt x="602" y="378"/>
                  </a:lnTo>
                  <a:lnTo>
                    <a:pt x="605" y="377"/>
                  </a:lnTo>
                  <a:lnTo>
                    <a:pt x="607" y="375"/>
                  </a:lnTo>
                  <a:lnTo>
                    <a:pt x="608" y="373"/>
                  </a:lnTo>
                  <a:lnTo>
                    <a:pt x="610" y="370"/>
                  </a:lnTo>
                  <a:lnTo>
                    <a:pt x="614" y="353"/>
                  </a:lnTo>
                  <a:lnTo>
                    <a:pt x="616" y="336"/>
                  </a:lnTo>
                  <a:lnTo>
                    <a:pt x="618" y="320"/>
                  </a:lnTo>
                  <a:lnTo>
                    <a:pt x="618" y="306"/>
                  </a:lnTo>
                  <a:lnTo>
                    <a:pt x="618" y="304"/>
                  </a:lnTo>
                  <a:lnTo>
                    <a:pt x="618" y="300"/>
                  </a:lnTo>
                  <a:lnTo>
                    <a:pt x="618" y="298"/>
                  </a:lnTo>
                  <a:lnTo>
                    <a:pt x="618" y="296"/>
                  </a:lnTo>
                  <a:lnTo>
                    <a:pt x="622" y="297"/>
                  </a:lnTo>
                  <a:lnTo>
                    <a:pt x="626" y="299"/>
                  </a:lnTo>
                  <a:lnTo>
                    <a:pt x="628" y="300"/>
                  </a:lnTo>
                  <a:lnTo>
                    <a:pt x="629" y="300"/>
                  </a:lnTo>
                  <a:lnTo>
                    <a:pt x="634" y="301"/>
                  </a:lnTo>
                  <a:lnTo>
                    <a:pt x="637" y="300"/>
                  </a:lnTo>
                  <a:lnTo>
                    <a:pt x="641" y="299"/>
                  </a:lnTo>
                  <a:lnTo>
                    <a:pt x="644" y="296"/>
                  </a:lnTo>
                  <a:lnTo>
                    <a:pt x="646" y="291"/>
                  </a:lnTo>
                  <a:lnTo>
                    <a:pt x="650" y="282"/>
                  </a:lnTo>
                  <a:lnTo>
                    <a:pt x="653" y="267"/>
                  </a:lnTo>
                  <a:lnTo>
                    <a:pt x="655" y="245"/>
                  </a:lnTo>
                  <a:lnTo>
                    <a:pt x="655" y="238"/>
                  </a:lnTo>
                  <a:lnTo>
                    <a:pt x="653" y="231"/>
                  </a:lnTo>
                  <a:lnTo>
                    <a:pt x="653" y="223"/>
                  </a:lnTo>
                  <a:lnTo>
                    <a:pt x="652" y="215"/>
                  </a:lnTo>
                  <a:close/>
                </a:path>
              </a:pathLst>
            </a:custGeom>
            <a:solidFill>
              <a:srgbClr val="000000"/>
            </a:solidFill>
            <a:ln w="9525">
              <a:noFill/>
              <a:round/>
              <a:headEnd/>
              <a:tailEnd/>
            </a:ln>
          </p:spPr>
          <p:txBody>
            <a:bodyPr/>
            <a:lstStyle/>
            <a:p>
              <a:endParaRPr lang="en-US"/>
            </a:p>
          </p:txBody>
        </p:sp>
        <p:sp>
          <p:nvSpPr>
            <p:cNvPr id="21595" name="Freeform 91"/>
            <p:cNvSpPr>
              <a:spLocks/>
            </p:cNvSpPr>
            <p:nvPr/>
          </p:nvSpPr>
          <p:spPr bwMode="auto">
            <a:xfrm>
              <a:off x="5271" y="3808"/>
              <a:ext cx="287" cy="439"/>
            </a:xfrm>
            <a:custGeom>
              <a:avLst/>
              <a:gdLst/>
              <a:ahLst/>
              <a:cxnLst>
                <a:cxn ang="0">
                  <a:pos x="93" y="25"/>
                </a:cxn>
                <a:cxn ang="0">
                  <a:pos x="55" y="159"/>
                </a:cxn>
                <a:cxn ang="0">
                  <a:pos x="14" y="379"/>
                </a:cxn>
                <a:cxn ang="0">
                  <a:pos x="0" y="639"/>
                </a:cxn>
                <a:cxn ang="0">
                  <a:pos x="17" y="771"/>
                </a:cxn>
                <a:cxn ang="0">
                  <a:pos x="33" y="781"/>
                </a:cxn>
                <a:cxn ang="0">
                  <a:pos x="61" y="802"/>
                </a:cxn>
                <a:cxn ang="0">
                  <a:pos x="99" y="832"/>
                </a:cxn>
                <a:cxn ang="0">
                  <a:pos x="149" y="870"/>
                </a:cxn>
                <a:cxn ang="0">
                  <a:pos x="190" y="880"/>
                </a:cxn>
                <a:cxn ang="0">
                  <a:pos x="217" y="865"/>
                </a:cxn>
                <a:cxn ang="0">
                  <a:pos x="229" y="849"/>
                </a:cxn>
                <a:cxn ang="0">
                  <a:pos x="228" y="821"/>
                </a:cxn>
                <a:cxn ang="0">
                  <a:pos x="214" y="665"/>
                </a:cxn>
                <a:cxn ang="0">
                  <a:pos x="200" y="438"/>
                </a:cxn>
                <a:cxn ang="0">
                  <a:pos x="197" y="230"/>
                </a:cxn>
                <a:cxn ang="0">
                  <a:pos x="206" y="186"/>
                </a:cxn>
                <a:cxn ang="0">
                  <a:pos x="221" y="335"/>
                </a:cxn>
                <a:cxn ang="0">
                  <a:pos x="257" y="548"/>
                </a:cxn>
                <a:cxn ang="0">
                  <a:pos x="325" y="735"/>
                </a:cxn>
                <a:cxn ang="0">
                  <a:pos x="378" y="794"/>
                </a:cxn>
                <a:cxn ang="0">
                  <a:pos x="409" y="803"/>
                </a:cxn>
                <a:cxn ang="0">
                  <a:pos x="460" y="804"/>
                </a:cxn>
                <a:cxn ang="0">
                  <a:pos x="518" y="780"/>
                </a:cxn>
                <a:cxn ang="0">
                  <a:pos x="561" y="731"/>
                </a:cxn>
                <a:cxn ang="0">
                  <a:pos x="574" y="691"/>
                </a:cxn>
                <a:cxn ang="0">
                  <a:pos x="567" y="658"/>
                </a:cxn>
                <a:cxn ang="0">
                  <a:pos x="547" y="625"/>
                </a:cxn>
                <a:cxn ang="0">
                  <a:pos x="524" y="599"/>
                </a:cxn>
                <a:cxn ang="0">
                  <a:pos x="499" y="567"/>
                </a:cxn>
                <a:cxn ang="0">
                  <a:pos x="464" y="516"/>
                </a:cxn>
                <a:cxn ang="0">
                  <a:pos x="424" y="452"/>
                </a:cxn>
                <a:cxn ang="0">
                  <a:pos x="384" y="373"/>
                </a:cxn>
                <a:cxn ang="0">
                  <a:pos x="344" y="281"/>
                </a:cxn>
                <a:cxn ang="0">
                  <a:pos x="311" y="177"/>
                </a:cxn>
                <a:cxn ang="0">
                  <a:pos x="287" y="63"/>
                </a:cxn>
                <a:cxn ang="0">
                  <a:pos x="275" y="4"/>
                </a:cxn>
                <a:cxn ang="0">
                  <a:pos x="245" y="1"/>
                </a:cxn>
                <a:cxn ang="0">
                  <a:pos x="194" y="0"/>
                </a:cxn>
                <a:cxn ang="0">
                  <a:pos x="131" y="4"/>
                </a:cxn>
              </a:cxnLst>
              <a:rect l="0" t="0" r="r" b="b"/>
              <a:pathLst>
                <a:path w="574" h="880">
                  <a:moveTo>
                    <a:pt x="99" y="7"/>
                  </a:moveTo>
                  <a:lnTo>
                    <a:pt x="93" y="25"/>
                  </a:lnTo>
                  <a:lnTo>
                    <a:pt x="77" y="78"/>
                  </a:lnTo>
                  <a:lnTo>
                    <a:pt x="55" y="159"/>
                  </a:lnTo>
                  <a:lnTo>
                    <a:pt x="33" y="262"/>
                  </a:lnTo>
                  <a:lnTo>
                    <a:pt x="14" y="379"/>
                  </a:lnTo>
                  <a:lnTo>
                    <a:pt x="1" y="508"/>
                  </a:lnTo>
                  <a:lnTo>
                    <a:pt x="0" y="639"/>
                  </a:lnTo>
                  <a:lnTo>
                    <a:pt x="15" y="769"/>
                  </a:lnTo>
                  <a:lnTo>
                    <a:pt x="17" y="771"/>
                  </a:lnTo>
                  <a:lnTo>
                    <a:pt x="23" y="775"/>
                  </a:lnTo>
                  <a:lnTo>
                    <a:pt x="33" y="781"/>
                  </a:lnTo>
                  <a:lnTo>
                    <a:pt x="46" y="790"/>
                  </a:lnTo>
                  <a:lnTo>
                    <a:pt x="61" y="802"/>
                  </a:lnTo>
                  <a:lnTo>
                    <a:pt x="80" y="815"/>
                  </a:lnTo>
                  <a:lnTo>
                    <a:pt x="99" y="832"/>
                  </a:lnTo>
                  <a:lnTo>
                    <a:pt x="121" y="850"/>
                  </a:lnTo>
                  <a:lnTo>
                    <a:pt x="149" y="870"/>
                  </a:lnTo>
                  <a:lnTo>
                    <a:pt x="172" y="879"/>
                  </a:lnTo>
                  <a:lnTo>
                    <a:pt x="190" y="880"/>
                  </a:lnTo>
                  <a:lnTo>
                    <a:pt x="205" y="874"/>
                  </a:lnTo>
                  <a:lnTo>
                    <a:pt x="217" y="865"/>
                  </a:lnTo>
                  <a:lnTo>
                    <a:pt x="225" y="856"/>
                  </a:lnTo>
                  <a:lnTo>
                    <a:pt x="229" y="849"/>
                  </a:lnTo>
                  <a:lnTo>
                    <a:pt x="230" y="845"/>
                  </a:lnTo>
                  <a:lnTo>
                    <a:pt x="228" y="821"/>
                  </a:lnTo>
                  <a:lnTo>
                    <a:pt x="222" y="758"/>
                  </a:lnTo>
                  <a:lnTo>
                    <a:pt x="214" y="665"/>
                  </a:lnTo>
                  <a:lnTo>
                    <a:pt x="206" y="555"/>
                  </a:lnTo>
                  <a:lnTo>
                    <a:pt x="200" y="438"/>
                  </a:lnTo>
                  <a:lnTo>
                    <a:pt x="196" y="326"/>
                  </a:lnTo>
                  <a:lnTo>
                    <a:pt x="197" y="230"/>
                  </a:lnTo>
                  <a:lnTo>
                    <a:pt x="205" y="162"/>
                  </a:lnTo>
                  <a:lnTo>
                    <a:pt x="206" y="186"/>
                  </a:lnTo>
                  <a:lnTo>
                    <a:pt x="211" y="247"/>
                  </a:lnTo>
                  <a:lnTo>
                    <a:pt x="221" y="335"/>
                  </a:lnTo>
                  <a:lnTo>
                    <a:pt x="236" y="439"/>
                  </a:lnTo>
                  <a:lnTo>
                    <a:pt x="257" y="548"/>
                  </a:lnTo>
                  <a:lnTo>
                    <a:pt x="287" y="651"/>
                  </a:lnTo>
                  <a:lnTo>
                    <a:pt x="325" y="735"/>
                  </a:lnTo>
                  <a:lnTo>
                    <a:pt x="373" y="791"/>
                  </a:lnTo>
                  <a:lnTo>
                    <a:pt x="378" y="794"/>
                  </a:lnTo>
                  <a:lnTo>
                    <a:pt x="391" y="798"/>
                  </a:lnTo>
                  <a:lnTo>
                    <a:pt x="409" y="803"/>
                  </a:lnTo>
                  <a:lnTo>
                    <a:pt x="433" y="805"/>
                  </a:lnTo>
                  <a:lnTo>
                    <a:pt x="460" y="804"/>
                  </a:lnTo>
                  <a:lnTo>
                    <a:pt x="488" y="796"/>
                  </a:lnTo>
                  <a:lnTo>
                    <a:pt x="518" y="780"/>
                  </a:lnTo>
                  <a:lnTo>
                    <a:pt x="546" y="753"/>
                  </a:lnTo>
                  <a:lnTo>
                    <a:pt x="561" y="731"/>
                  </a:lnTo>
                  <a:lnTo>
                    <a:pt x="570" y="711"/>
                  </a:lnTo>
                  <a:lnTo>
                    <a:pt x="574" y="691"/>
                  </a:lnTo>
                  <a:lnTo>
                    <a:pt x="573" y="674"/>
                  </a:lnTo>
                  <a:lnTo>
                    <a:pt x="567" y="658"/>
                  </a:lnTo>
                  <a:lnTo>
                    <a:pt x="559" y="642"/>
                  </a:lnTo>
                  <a:lnTo>
                    <a:pt x="547" y="625"/>
                  </a:lnTo>
                  <a:lnTo>
                    <a:pt x="533" y="609"/>
                  </a:lnTo>
                  <a:lnTo>
                    <a:pt x="524" y="599"/>
                  </a:lnTo>
                  <a:lnTo>
                    <a:pt x="513" y="585"/>
                  </a:lnTo>
                  <a:lnTo>
                    <a:pt x="499" y="567"/>
                  </a:lnTo>
                  <a:lnTo>
                    <a:pt x="482" y="544"/>
                  </a:lnTo>
                  <a:lnTo>
                    <a:pt x="464" y="516"/>
                  </a:lnTo>
                  <a:lnTo>
                    <a:pt x="445" y="486"/>
                  </a:lnTo>
                  <a:lnTo>
                    <a:pt x="424" y="452"/>
                  </a:lnTo>
                  <a:lnTo>
                    <a:pt x="403" y="414"/>
                  </a:lnTo>
                  <a:lnTo>
                    <a:pt x="384" y="373"/>
                  </a:lnTo>
                  <a:lnTo>
                    <a:pt x="363" y="328"/>
                  </a:lnTo>
                  <a:lnTo>
                    <a:pt x="344" y="281"/>
                  </a:lnTo>
                  <a:lnTo>
                    <a:pt x="327" y="230"/>
                  </a:lnTo>
                  <a:lnTo>
                    <a:pt x="311" y="177"/>
                  </a:lnTo>
                  <a:lnTo>
                    <a:pt x="298" y="122"/>
                  </a:lnTo>
                  <a:lnTo>
                    <a:pt x="287" y="63"/>
                  </a:lnTo>
                  <a:lnTo>
                    <a:pt x="280" y="4"/>
                  </a:lnTo>
                  <a:lnTo>
                    <a:pt x="275" y="4"/>
                  </a:lnTo>
                  <a:lnTo>
                    <a:pt x="264" y="2"/>
                  </a:lnTo>
                  <a:lnTo>
                    <a:pt x="245" y="1"/>
                  </a:lnTo>
                  <a:lnTo>
                    <a:pt x="221" y="0"/>
                  </a:lnTo>
                  <a:lnTo>
                    <a:pt x="194" y="0"/>
                  </a:lnTo>
                  <a:lnTo>
                    <a:pt x="162" y="1"/>
                  </a:lnTo>
                  <a:lnTo>
                    <a:pt x="131" y="4"/>
                  </a:lnTo>
                  <a:lnTo>
                    <a:pt x="99" y="7"/>
                  </a:lnTo>
                  <a:close/>
                </a:path>
              </a:pathLst>
            </a:custGeom>
            <a:solidFill>
              <a:srgbClr val="44A8B5"/>
            </a:solidFill>
            <a:ln w="9525">
              <a:noFill/>
              <a:round/>
              <a:headEnd/>
              <a:tailEnd/>
            </a:ln>
          </p:spPr>
          <p:txBody>
            <a:bodyPr/>
            <a:lstStyle/>
            <a:p>
              <a:endParaRPr lang="en-US"/>
            </a:p>
          </p:txBody>
        </p:sp>
        <p:sp>
          <p:nvSpPr>
            <p:cNvPr id="21596" name="Freeform 92"/>
            <p:cNvSpPr>
              <a:spLocks/>
            </p:cNvSpPr>
            <p:nvPr/>
          </p:nvSpPr>
          <p:spPr bwMode="auto">
            <a:xfrm>
              <a:off x="5266" y="3803"/>
              <a:ext cx="297" cy="449"/>
            </a:xfrm>
            <a:custGeom>
              <a:avLst/>
              <a:gdLst/>
              <a:ahLst/>
              <a:cxnLst>
                <a:cxn ang="0">
                  <a:pos x="521" y="576"/>
                </a:cxn>
                <a:cxn ang="0">
                  <a:pos x="429" y="429"/>
                </a:cxn>
                <a:cxn ang="0">
                  <a:pos x="396" y="396"/>
                </a:cxn>
                <a:cxn ang="0">
                  <a:pos x="467" y="533"/>
                </a:cxn>
                <a:cxn ang="0">
                  <a:pos x="533" y="621"/>
                </a:cxn>
                <a:cxn ang="0">
                  <a:pos x="557" y="652"/>
                </a:cxn>
                <a:cxn ang="0">
                  <a:pos x="572" y="687"/>
                </a:cxn>
                <a:cxn ang="0">
                  <a:pos x="559" y="739"/>
                </a:cxn>
                <a:cxn ang="0">
                  <a:pos x="470" y="804"/>
                </a:cxn>
                <a:cxn ang="0">
                  <a:pos x="392" y="793"/>
                </a:cxn>
                <a:cxn ang="0">
                  <a:pos x="276" y="554"/>
                </a:cxn>
                <a:cxn ang="0">
                  <a:pos x="227" y="196"/>
                </a:cxn>
                <a:cxn ang="0">
                  <a:pos x="219" y="163"/>
                </a:cxn>
                <a:cxn ang="0">
                  <a:pos x="206" y="167"/>
                </a:cxn>
                <a:cxn ang="0">
                  <a:pos x="197" y="265"/>
                </a:cxn>
                <a:cxn ang="0">
                  <a:pos x="206" y="558"/>
                </a:cxn>
                <a:cxn ang="0">
                  <a:pos x="228" y="828"/>
                </a:cxn>
                <a:cxn ang="0">
                  <a:pos x="213" y="873"/>
                </a:cxn>
                <a:cxn ang="0">
                  <a:pos x="179" y="877"/>
                </a:cxn>
                <a:cxn ang="0">
                  <a:pos x="146" y="859"/>
                </a:cxn>
                <a:cxn ang="0">
                  <a:pos x="86" y="809"/>
                </a:cxn>
                <a:cxn ang="0">
                  <a:pos x="40" y="776"/>
                </a:cxn>
                <a:cxn ang="0">
                  <a:pos x="20" y="639"/>
                </a:cxn>
                <a:cxn ang="0">
                  <a:pos x="47" y="310"/>
                </a:cxn>
                <a:cxn ang="0">
                  <a:pos x="109" y="51"/>
                </a:cxn>
                <a:cxn ang="0">
                  <a:pos x="192" y="19"/>
                </a:cxn>
                <a:cxn ang="0">
                  <a:pos x="270" y="22"/>
                </a:cxn>
                <a:cxn ang="0">
                  <a:pos x="310" y="182"/>
                </a:cxn>
                <a:cxn ang="0">
                  <a:pos x="374" y="363"/>
                </a:cxn>
                <a:cxn ang="0">
                  <a:pos x="401" y="383"/>
                </a:cxn>
                <a:cxn ang="0">
                  <a:pos x="353" y="257"/>
                </a:cxn>
                <a:cxn ang="0">
                  <a:pos x="306" y="64"/>
                </a:cxn>
                <a:cxn ang="0">
                  <a:pos x="295" y="3"/>
                </a:cxn>
                <a:cxn ang="0">
                  <a:pos x="254" y="0"/>
                </a:cxn>
                <a:cxn ang="0">
                  <a:pos x="140" y="3"/>
                </a:cxn>
                <a:cxn ang="0">
                  <a:pos x="101" y="10"/>
                </a:cxn>
                <a:cxn ang="0">
                  <a:pos x="56" y="168"/>
                </a:cxn>
                <a:cxn ang="0">
                  <a:pos x="0" y="651"/>
                </a:cxn>
                <a:cxn ang="0">
                  <a:pos x="19" y="785"/>
                </a:cxn>
                <a:cxn ang="0">
                  <a:pos x="39" y="798"/>
                </a:cxn>
                <a:cxn ang="0">
                  <a:pos x="103" y="849"/>
                </a:cxn>
                <a:cxn ang="0">
                  <a:pos x="156" y="889"/>
                </a:cxn>
                <a:cxn ang="0">
                  <a:pos x="197" y="898"/>
                </a:cxn>
                <a:cxn ang="0">
                  <a:pos x="232" y="882"/>
                </a:cxn>
                <a:cxn ang="0">
                  <a:pos x="248" y="860"/>
                </a:cxn>
                <a:cxn ang="0">
                  <a:pos x="250" y="856"/>
                </a:cxn>
                <a:cxn ang="0">
                  <a:pos x="250" y="854"/>
                </a:cxn>
                <a:cxn ang="0">
                  <a:pos x="222" y="481"/>
                </a:cxn>
                <a:cxn ang="0">
                  <a:pos x="248" y="520"/>
                </a:cxn>
                <a:cxn ang="0">
                  <a:pos x="343" y="773"/>
                </a:cxn>
                <a:cxn ang="0">
                  <a:pos x="389" y="813"/>
                </a:cxn>
                <a:cxn ang="0">
                  <a:pos x="429" y="822"/>
                </a:cxn>
                <a:cxn ang="0">
                  <a:pos x="488" y="819"/>
                </a:cxn>
                <a:cxn ang="0">
                  <a:pos x="549" y="784"/>
                </a:cxn>
                <a:cxn ang="0">
                  <a:pos x="594" y="699"/>
                </a:cxn>
                <a:cxn ang="0">
                  <a:pos x="564" y="627"/>
                </a:cxn>
              </a:cxnLst>
              <a:rect l="0" t="0" r="r" b="b"/>
              <a:pathLst>
                <a:path w="594" h="898">
                  <a:moveTo>
                    <a:pt x="550" y="613"/>
                  </a:moveTo>
                  <a:lnTo>
                    <a:pt x="547" y="608"/>
                  </a:lnTo>
                  <a:lnTo>
                    <a:pt x="536" y="595"/>
                  </a:lnTo>
                  <a:lnTo>
                    <a:pt x="521" y="576"/>
                  </a:lnTo>
                  <a:lnTo>
                    <a:pt x="502" y="548"/>
                  </a:lnTo>
                  <a:lnTo>
                    <a:pt x="480" y="515"/>
                  </a:lnTo>
                  <a:lnTo>
                    <a:pt x="455" y="475"/>
                  </a:lnTo>
                  <a:lnTo>
                    <a:pt x="429" y="429"/>
                  </a:lnTo>
                  <a:lnTo>
                    <a:pt x="403" y="378"/>
                  </a:lnTo>
                  <a:lnTo>
                    <a:pt x="401" y="383"/>
                  </a:lnTo>
                  <a:lnTo>
                    <a:pt x="398" y="390"/>
                  </a:lnTo>
                  <a:lnTo>
                    <a:pt x="396" y="396"/>
                  </a:lnTo>
                  <a:lnTo>
                    <a:pt x="392" y="402"/>
                  </a:lnTo>
                  <a:lnTo>
                    <a:pt x="419" y="451"/>
                  </a:lnTo>
                  <a:lnTo>
                    <a:pt x="444" y="495"/>
                  </a:lnTo>
                  <a:lnTo>
                    <a:pt x="467" y="533"/>
                  </a:lnTo>
                  <a:lnTo>
                    <a:pt x="489" y="565"/>
                  </a:lnTo>
                  <a:lnTo>
                    <a:pt x="508" y="591"/>
                  </a:lnTo>
                  <a:lnTo>
                    <a:pt x="523" y="609"/>
                  </a:lnTo>
                  <a:lnTo>
                    <a:pt x="533" y="621"/>
                  </a:lnTo>
                  <a:lnTo>
                    <a:pt x="536" y="625"/>
                  </a:lnTo>
                  <a:lnTo>
                    <a:pt x="545" y="634"/>
                  </a:lnTo>
                  <a:lnTo>
                    <a:pt x="551" y="642"/>
                  </a:lnTo>
                  <a:lnTo>
                    <a:pt x="557" y="652"/>
                  </a:lnTo>
                  <a:lnTo>
                    <a:pt x="563" y="660"/>
                  </a:lnTo>
                  <a:lnTo>
                    <a:pt x="568" y="669"/>
                  </a:lnTo>
                  <a:lnTo>
                    <a:pt x="571" y="678"/>
                  </a:lnTo>
                  <a:lnTo>
                    <a:pt x="572" y="687"/>
                  </a:lnTo>
                  <a:lnTo>
                    <a:pt x="573" y="697"/>
                  </a:lnTo>
                  <a:lnTo>
                    <a:pt x="572" y="710"/>
                  </a:lnTo>
                  <a:lnTo>
                    <a:pt x="568" y="724"/>
                  </a:lnTo>
                  <a:lnTo>
                    <a:pt x="559" y="739"/>
                  </a:lnTo>
                  <a:lnTo>
                    <a:pt x="548" y="755"/>
                  </a:lnTo>
                  <a:lnTo>
                    <a:pt x="523" y="781"/>
                  </a:lnTo>
                  <a:lnTo>
                    <a:pt x="496" y="796"/>
                  </a:lnTo>
                  <a:lnTo>
                    <a:pt x="470" y="804"/>
                  </a:lnTo>
                  <a:lnTo>
                    <a:pt x="444" y="805"/>
                  </a:lnTo>
                  <a:lnTo>
                    <a:pt x="422" y="803"/>
                  </a:lnTo>
                  <a:lnTo>
                    <a:pt x="405" y="798"/>
                  </a:lnTo>
                  <a:lnTo>
                    <a:pt x="392" y="793"/>
                  </a:lnTo>
                  <a:lnTo>
                    <a:pt x="388" y="791"/>
                  </a:lnTo>
                  <a:lnTo>
                    <a:pt x="342" y="737"/>
                  </a:lnTo>
                  <a:lnTo>
                    <a:pt x="305" y="654"/>
                  </a:lnTo>
                  <a:lnTo>
                    <a:pt x="276" y="554"/>
                  </a:lnTo>
                  <a:lnTo>
                    <a:pt x="255" y="447"/>
                  </a:lnTo>
                  <a:lnTo>
                    <a:pt x="240" y="344"/>
                  </a:lnTo>
                  <a:lnTo>
                    <a:pt x="231" y="257"/>
                  </a:lnTo>
                  <a:lnTo>
                    <a:pt x="227" y="196"/>
                  </a:lnTo>
                  <a:lnTo>
                    <a:pt x="224" y="171"/>
                  </a:lnTo>
                  <a:lnTo>
                    <a:pt x="223" y="168"/>
                  </a:lnTo>
                  <a:lnTo>
                    <a:pt x="222" y="165"/>
                  </a:lnTo>
                  <a:lnTo>
                    <a:pt x="219" y="163"/>
                  </a:lnTo>
                  <a:lnTo>
                    <a:pt x="215" y="162"/>
                  </a:lnTo>
                  <a:lnTo>
                    <a:pt x="212" y="163"/>
                  </a:lnTo>
                  <a:lnTo>
                    <a:pt x="208" y="165"/>
                  </a:lnTo>
                  <a:lnTo>
                    <a:pt x="206" y="167"/>
                  </a:lnTo>
                  <a:lnTo>
                    <a:pt x="205" y="170"/>
                  </a:lnTo>
                  <a:lnTo>
                    <a:pt x="201" y="196"/>
                  </a:lnTo>
                  <a:lnTo>
                    <a:pt x="198" y="227"/>
                  </a:lnTo>
                  <a:lnTo>
                    <a:pt x="197" y="265"/>
                  </a:lnTo>
                  <a:lnTo>
                    <a:pt x="195" y="306"/>
                  </a:lnTo>
                  <a:lnTo>
                    <a:pt x="197" y="386"/>
                  </a:lnTo>
                  <a:lnTo>
                    <a:pt x="200" y="472"/>
                  </a:lnTo>
                  <a:lnTo>
                    <a:pt x="206" y="558"/>
                  </a:lnTo>
                  <a:lnTo>
                    <a:pt x="212" y="642"/>
                  </a:lnTo>
                  <a:lnTo>
                    <a:pt x="217" y="718"/>
                  </a:lnTo>
                  <a:lnTo>
                    <a:pt x="223" y="782"/>
                  </a:lnTo>
                  <a:lnTo>
                    <a:pt x="228" y="828"/>
                  </a:lnTo>
                  <a:lnTo>
                    <a:pt x="230" y="853"/>
                  </a:lnTo>
                  <a:lnTo>
                    <a:pt x="227" y="859"/>
                  </a:lnTo>
                  <a:lnTo>
                    <a:pt x="221" y="866"/>
                  </a:lnTo>
                  <a:lnTo>
                    <a:pt x="213" y="873"/>
                  </a:lnTo>
                  <a:lnTo>
                    <a:pt x="200" y="879"/>
                  </a:lnTo>
                  <a:lnTo>
                    <a:pt x="193" y="880"/>
                  </a:lnTo>
                  <a:lnTo>
                    <a:pt x="186" y="879"/>
                  </a:lnTo>
                  <a:lnTo>
                    <a:pt x="179" y="877"/>
                  </a:lnTo>
                  <a:lnTo>
                    <a:pt x="171" y="874"/>
                  </a:lnTo>
                  <a:lnTo>
                    <a:pt x="163" y="870"/>
                  </a:lnTo>
                  <a:lnTo>
                    <a:pt x="154" y="865"/>
                  </a:lnTo>
                  <a:lnTo>
                    <a:pt x="146" y="859"/>
                  </a:lnTo>
                  <a:lnTo>
                    <a:pt x="137" y="851"/>
                  </a:lnTo>
                  <a:lnTo>
                    <a:pt x="118" y="835"/>
                  </a:lnTo>
                  <a:lnTo>
                    <a:pt x="102" y="821"/>
                  </a:lnTo>
                  <a:lnTo>
                    <a:pt x="86" y="809"/>
                  </a:lnTo>
                  <a:lnTo>
                    <a:pt x="72" y="798"/>
                  </a:lnTo>
                  <a:lnTo>
                    <a:pt x="60" y="790"/>
                  </a:lnTo>
                  <a:lnTo>
                    <a:pt x="49" y="782"/>
                  </a:lnTo>
                  <a:lnTo>
                    <a:pt x="40" y="776"/>
                  </a:lnTo>
                  <a:lnTo>
                    <a:pt x="34" y="773"/>
                  </a:lnTo>
                  <a:lnTo>
                    <a:pt x="27" y="729"/>
                  </a:lnTo>
                  <a:lnTo>
                    <a:pt x="23" y="684"/>
                  </a:lnTo>
                  <a:lnTo>
                    <a:pt x="20" y="639"/>
                  </a:lnTo>
                  <a:lnTo>
                    <a:pt x="19" y="594"/>
                  </a:lnTo>
                  <a:lnTo>
                    <a:pt x="23" y="496"/>
                  </a:lnTo>
                  <a:lnTo>
                    <a:pt x="33" y="399"/>
                  </a:lnTo>
                  <a:lnTo>
                    <a:pt x="47" y="310"/>
                  </a:lnTo>
                  <a:lnTo>
                    <a:pt x="63" y="227"/>
                  </a:lnTo>
                  <a:lnTo>
                    <a:pt x="80" y="154"/>
                  </a:lnTo>
                  <a:lnTo>
                    <a:pt x="96" y="94"/>
                  </a:lnTo>
                  <a:lnTo>
                    <a:pt x="109" y="51"/>
                  </a:lnTo>
                  <a:lnTo>
                    <a:pt x="117" y="25"/>
                  </a:lnTo>
                  <a:lnTo>
                    <a:pt x="143" y="23"/>
                  </a:lnTo>
                  <a:lnTo>
                    <a:pt x="168" y="21"/>
                  </a:lnTo>
                  <a:lnTo>
                    <a:pt x="192" y="19"/>
                  </a:lnTo>
                  <a:lnTo>
                    <a:pt x="215" y="19"/>
                  </a:lnTo>
                  <a:lnTo>
                    <a:pt x="237" y="19"/>
                  </a:lnTo>
                  <a:lnTo>
                    <a:pt x="255" y="21"/>
                  </a:lnTo>
                  <a:lnTo>
                    <a:pt x="270" y="22"/>
                  </a:lnTo>
                  <a:lnTo>
                    <a:pt x="282" y="22"/>
                  </a:lnTo>
                  <a:lnTo>
                    <a:pt x="289" y="77"/>
                  </a:lnTo>
                  <a:lnTo>
                    <a:pt x="298" y="130"/>
                  </a:lnTo>
                  <a:lnTo>
                    <a:pt x="310" y="182"/>
                  </a:lnTo>
                  <a:lnTo>
                    <a:pt x="323" y="230"/>
                  </a:lnTo>
                  <a:lnTo>
                    <a:pt x="339" y="277"/>
                  </a:lnTo>
                  <a:lnTo>
                    <a:pt x="357" y="321"/>
                  </a:lnTo>
                  <a:lnTo>
                    <a:pt x="374" y="363"/>
                  </a:lnTo>
                  <a:lnTo>
                    <a:pt x="392" y="402"/>
                  </a:lnTo>
                  <a:lnTo>
                    <a:pt x="396" y="396"/>
                  </a:lnTo>
                  <a:lnTo>
                    <a:pt x="398" y="390"/>
                  </a:lnTo>
                  <a:lnTo>
                    <a:pt x="401" y="383"/>
                  </a:lnTo>
                  <a:lnTo>
                    <a:pt x="403" y="378"/>
                  </a:lnTo>
                  <a:lnTo>
                    <a:pt x="386" y="340"/>
                  </a:lnTo>
                  <a:lnTo>
                    <a:pt x="369" y="299"/>
                  </a:lnTo>
                  <a:lnTo>
                    <a:pt x="353" y="257"/>
                  </a:lnTo>
                  <a:lnTo>
                    <a:pt x="339" y="212"/>
                  </a:lnTo>
                  <a:lnTo>
                    <a:pt x="326" y="165"/>
                  </a:lnTo>
                  <a:lnTo>
                    <a:pt x="315" y="115"/>
                  </a:lnTo>
                  <a:lnTo>
                    <a:pt x="306" y="64"/>
                  </a:lnTo>
                  <a:lnTo>
                    <a:pt x="300" y="11"/>
                  </a:lnTo>
                  <a:lnTo>
                    <a:pt x="299" y="8"/>
                  </a:lnTo>
                  <a:lnTo>
                    <a:pt x="298" y="4"/>
                  </a:lnTo>
                  <a:lnTo>
                    <a:pt x="295" y="3"/>
                  </a:lnTo>
                  <a:lnTo>
                    <a:pt x="291" y="2"/>
                  </a:lnTo>
                  <a:lnTo>
                    <a:pt x="285" y="2"/>
                  </a:lnTo>
                  <a:lnTo>
                    <a:pt x="273" y="1"/>
                  </a:lnTo>
                  <a:lnTo>
                    <a:pt x="254" y="0"/>
                  </a:lnTo>
                  <a:lnTo>
                    <a:pt x="230" y="0"/>
                  </a:lnTo>
                  <a:lnTo>
                    <a:pt x="202" y="0"/>
                  </a:lnTo>
                  <a:lnTo>
                    <a:pt x="171" y="1"/>
                  </a:lnTo>
                  <a:lnTo>
                    <a:pt x="140" y="3"/>
                  </a:lnTo>
                  <a:lnTo>
                    <a:pt x="108" y="7"/>
                  </a:lnTo>
                  <a:lnTo>
                    <a:pt x="106" y="7"/>
                  </a:lnTo>
                  <a:lnTo>
                    <a:pt x="103" y="8"/>
                  </a:lnTo>
                  <a:lnTo>
                    <a:pt x="101" y="10"/>
                  </a:lnTo>
                  <a:lnTo>
                    <a:pt x="100" y="13"/>
                  </a:lnTo>
                  <a:lnTo>
                    <a:pt x="93" y="33"/>
                  </a:lnTo>
                  <a:lnTo>
                    <a:pt x="77" y="87"/>
                  </a:lnTo>
                  <a:lnTo>
                    <a:pt x="56" y="168"/>
                  </a:lnTo>
                  <a:lnTo>
                    <a:pt x="33" y="272"/>
                  </a:lnTo>
                  <a:lnTo>
                    <a:pt x="13" y="390"/>
                  </a:lnTo>
                  <a:lnTo>
                    <a:pt x="1" y="518"/>
                  </a:lnTo>
                  <a:lnTo>
                    <a:pt x="0" y="651"/>
                  </a:lnTo>
                  <a:lnTo>
                    <a:pt x="15" y="780"/>
                  </a:lnTo>
                  <a:lnTo>
                    <a:pt x="16" y="782"/>
                  </a:lnTo>
                  <a:lnTo>
                    <a:pt x="17" y="784"/>
                  </a:lnTo>
                  <a:lnTo>
                    <a:pt x="19" y="785"/>
                  </a:lnTo>
                  <a:lnTo>
                    <a:pt x="20" y="786"/>
                  </a:lnTo>
                  <a:lnTo>
                    <a:pt x="23" y="788"/>
                  </a:lnTo>
                  <a:lnTo>
                    <a:pt x="28" y="792"/>
                  </a:lnTo>
                  <a:lnTo>
                    <a:pt x="39" y="798"/>
                  </a:lnTo>
                  <a:lnTo>
                    <a:pt x="52" y="807"/>
                  </a:lnTo>
                  <a:lnTo>
                    <a:pt x="66" y="819"/>
                  </a:lnTo>
                  <a:lnTo>
                    <a:pt x="84" y="832"/>
                  </a:lnTo>
                  <a:lnTo>
                    <a:pt x="103" y="849"/>
                  </a:lnTo>
                  <a:lnTo>
                    <a:pt x="124" y="866"/>
                  </a:lnTo>
                  <a:lnTo>
                    <a:pt x="136" y="875"/>
                  </a:lnTo>
                  <a:lnTo>
                    <a:pt x="146" y="883"/>
                  </a:lnTo>
                  <a:lnTo>
                    <a:pt x="156" y="889"/>
                  </a:lnTo>
                  <a:lnTo>
                    <a:pt x="167" y="894"/>
                  </a:lnTo>
                  <a:lnTo>
                    <a:pt x="177" y="897"/>
                  </a:lnTo>
                  <a:lnTo>
                    <a:pt x="187" y="898"/>
                  </a:lnTo>
                  <a:lnTo>
                    <a:pt x="197" y="898"/>
                  </a:lnTo>
                  <a:lnTo>
                    <a:pt x="206" y="897"/>
                  </a:lnTo>
                  <a:lnTo>
                    <a:pt x="216" y="894"/>
                  </a:lnTo>
                  <a:lnTo>
                    <a:pt x="225" y="888"/>
                  </a:lnTo>
                  <a:lnTo>
                    <a:pt x="232" y="882"/>
                  </a:lnTo>
                  <a:lnTo>
                    <a:pt x="238" y="875"/>
                  </a:lnTo>
                  <a:lnTo>
                    <a:pt x="243" y="869"/>
                  </a:lnTo>
                  <a:lnTo>
                    <a:pt x="246" y="864"/>
                  </a:lnTo>
                  <a:lnTo>
                    <a:pt x="248" y="860"/>
                  </a:lnTo>
                  <a:lnTo>
                    <a:pt x="250" y="858"/>
                  </a:lnTo>
                  <a:lnTo>
                    <a:pt x="250" y="857"/>
                  </a:lnTo>
                  <a:lnTo>
                    <a:pt x="250" y="856"/>
                  </a:lnTo>
                  <a:lnTo>
                    <a:pt x="250" y="856"/>
                  </a:lnTo>
                  <a:lnTo>
                    <a:pt x="250" y="854"/>
                  </a:lnTo>
                  <a:lnTo>
                    <a:pt x="250" y="854"/>
                  </a:lnTo>
                  <a:lnTo>
                    <a:pt x="250" y="854"/>
                  </a:lnTo>
                  <a:lnTo>
                    <a:pt x="250" y="854"/>
                  </a:lnTo>
                  <a:lnTo>
                    <a:pt x="250" y="853"/>
                  </a:lnTo>
                  <a:lnTo>
                    <a:pt x="244" y="796"/>
                  </a:lnTo>
                  <a:lnTo>
                    <a:pt x="234" y="657"/>
                  </a:lnTo>
                  <a:lnTo>
                    <a:pt x="222" y="481"/>
                  </a:lnTo>
                  <a:lnTo>
                    <a:pt x="216" y="310"/>
                  </a:lnTo>
                  <a:lnTo>
                    <a:pt x="224" y="375"/>
                  </a:lnTo>
                  <a:lnTo>
                    <a:pt x="235" y="447"/>
                  </a:lnTo>
                  <a:lnTo>
                    <a:pt x="248" y="520"/>
                  </a:lnTo>
                  <a:lnTo>
                    <a:pt x="266" y="594"/>
                  </a:lnTo>
                  <a:lnTo>
                    <a:pt x="286" y="662"/>
                  </a:lnTo>
                  <a:lnTo>
                    <a:pt x="313" y="723"/>
                  </a:lnTo>
                  <a:lnTo>
                    <a:pt x="343" y="773"/>
                  </a:lnTo>
                  <a:lnTo>
                    <a:pt x="377" y="808"/>
                  </a:lnTo>
                  <a:lnTo>
                    <a:pt x="379" y="809"/>
                  </a:lnTo>
                  <a:lnTo>
                    <a:pt x="383" y="811"/>
                  </a:lnTo>
                  <a:lnTo>
                    <a:pt x="389" y="813"/>
                  </a:lnTo>
                  <a:lnTo>
                    <a:pt x="397" y="815"/>
                  </a:lnTo>
                  <a:lnTo>
                    <a:pt x="406" y="819"/>
                  </a:lnTo>
                  <a:lnTo>
                    <a:pt x="418" y="821"/>
                  </a:lnTo>
                  <a:lnTo>
                    <a:pt x="429" y="822"/>
                  </a:lnTo>
                  <a:lnTo>
                    <a:pt x="443" y="823"/>
                  </a:lnTo>
                  <a:lnTo>
                    <a:pt x="457" y="823"/>
                  </a:lnTo>
                  <a:lnTo>
                    <a:pt x="472" y="822"/>
                  </a:lnTo>
                  <a:lnTo>
                    <a:pt x="488" y="819"/>
                  </a:lnTo>
                  <a:lnTo>
                    <a:pt x="503" y="814"/>
                  </a:lnTo>
                  <a:lnTo>
                    <a:pt x="519" y="806"/>
                  </a:lnTo>
                  <a:lnTo>
                    <a:pt x="534" y="797"/>
                  </a:lnTo>
                  <a:lnTo>
                    <a:pt x="549" y="784"/>
                  </a:lnTo>
                  <a:lnTo>
                    <a:pt x="564" y="768"/>
                  </a:lnTo>
                  <a:lnTo>
                    <a:pt x="581" y="743"/>
                  </a:lnTo>
                  <a:lnTo>
                    <a:pt x="591" y="721"/>
                  </a:lnTo>
                  <a:lnTo>
                    <a:pt x="594" y="699"/>
                  </a:lnTo>
                  <a:lnTo>
                    <a:pt x="592" y="679"/>
                  </a:lnTo>
                  <a:lnTo>
                    <a:pt x="586" y="661"/>
                  </a:lnTo>
                  <a:lnTo>
                    <a:pt x="577" y="644"/>
                  </a:lnTo>
                  <a:lnTo>
                    <a:pt x="564" y="627"/>
                  </a:lnTo>
                  <a:lnTo>
                    <a:pt x="550" y="613"/>
                  </a:lnTo>
                  <a:close/>
                </a:path>
              </a:pathLst>
            </a:custGeom>
            <a:solidFill>
              <a:srgbClr val="000000"/>
            </a:solidFill>
            <a:ln w="9525">
              <a:noFill/>
              <a:round/>
              <a:headEnd/>
              <a:tailEnd/>
            </a:ln>
          </p:spPr>
          <p:txBody>
            <a:bodyPr/>
            <a:lstStyle/>
            <a:p>
              <a:endParaRPr lang="en-US"/>
            </a:p>
          </p:txBody>
        </p:sp>
        <p:sp>
          <p:nvSpPr>
            <p:cNvPr id="21597" name="Freeform 93"/>
            <p:cNvSpPr>
              <a:spLocks/>
            </p:cNvSpPr>
            <p:nvPr/>
          </p:nvSpPr>
          <p:spPr bwMode="auto">
            <a:xfrm>
              <a:off x="5458" y="4142"/>
              <a:ext cx="118" cy="129"/>
            </a:xfrm>
            <a:custGeom>
              <a:avLst/>
              <a:gdLst/>
              <a:ahLst/>
              <a:cxnLst>
                <a:cxn ang="0">
                  <a:pos x="171" y="0"/>
                </a:cxn>
                <a:cxn ang="0">
                  <a:pos x="238" y="74"/>
                </a:cxn>
                <a:cxn ang="0">
                  <a:pos x="238" y="77"/>
                </a:cxn>
                <a:cxn ang="0">
                  <a:pos x="236" y="89"/>
                </a:cxn>
                <a:cxn ang="0">
                  <a:pos x="233" y="106"/>
                </a:cxn>
                <a:cxn ang="0">
                  <a:pos x="226" y="128"/>
                </a:cxn>
                <a:cxn ang="0">
                  <a:pos x="211" y="153"/>
                </a:cxn>
                <a:cxn ang="0">
                  <a:pos x="190" y="182"/>
                </a:cxn>
                <a:cxn ang="0">
                  <a:pos x="159" y="211"/>
                </a:cxn>
                <a:cxn ang="0">
                  <a:pos x="117" y="241"/>
                </a:cxn>
                <a:cxn ang="0">
                  <a:pos x="94" y="252"/>
                </a:cxn>
                <a:cxn ang="0">
                  <a:pos x="72" y="258"/>
                </a:cxn>
                <a:cxn ang="0">
                  <a:pos x="53" y="257"/>
                </a:cxn>
                <a:cxn ang="0">
                  <a:pos x="36" y="251"/>
                </a:cxn>
                <a:cxn ang="0">
                  <a:pos x="22" y="241"/>
                </a:cxn>
                <a:cxn ang="0">
                  <a:pos x="11" y="225"/>
                </a:cxn>
                <a:cxn ang="0">
                  <a:pos x="4" y="205"/>
                </a:cxn>
                <a:cxn ang="0">
                  <a:pos x="0" y="182"/>
                </a:cxn>
                <a:cxn ang="0">
                  <a:pos x="3" y="156"/>
                </a:cxn>
                <a:cxn ang="0">
                  <a:pos x="11" y="128"/>
                </a:cxn>
                <a:cxn ang="0">
                  <a:pos x="26" y="100"/>
                </a:cxn>
                <a:cxn ang="0">
                  <a:pos x="46" y="74"/>
                </a:cxn>
                <a:cxn ang="0">
                  <a:pos x="72" y="49"/>
                </a:cxn>
                <a:cxn ang="0">
                  <a:pos x="100" y="28"/>
                </a:cxn>
                <a:cxn ang="0">
                  <a:pos x="134" y="11"/>
                </a:cxn>
                <a:cxn ang="0">
                  <a:pos x="171" y="0"/>
                </a:cxn>
              </a:cxnLst>
              <a:rect l="0" t="0" r="r" b="b"/>
              <a:pathLst>
                <a:path w="238" h="258">
                  <a:moveTo>
                    <a:pt x="171" y="0"/>
                  </a:moveTo>
                  <a:lnTo>
                    <a:pt x="238" y="74"/>
                  </a:lnTo>
                  <a:lnTo>
                    <a:pt x="238" y="77"/>
                  </a:lnTo>
                  <a:lnTo>
                    <a:pt x="236" y="89"/>
                  </a:lnTo>
                  <a:lnTo>
                    <a:pt x="233" y="106"/>
                  </a:lnTo>
                  <a:lnTo>
                    <a:pt x="226" y="128"/>
                  </a:lnTo>
                  <a:lnTo>
                    <a:pt x="211" y="153"/>
                  </a:lnTo>
                  <a:lnTo>
                    <a:pt x="190" y="182"/>
                  </a:lnTo>
                  <a:lnTo>
                    <a:pt x="159" y="211"/>
                  </a:lnTo>
                  <a:lnTo>
                    <a:pt x="117" y="241"/>
                  </a:lnTo>
                  <a:lnTo>
                    <a:pt x="94" y="252"/>
                  </a:lnTo>
                  <a:lnTo>
                    <a:pt x="72" y="258"/>
                  </a:lnTo>
                  <a:lnTo>
                    <a:pt x="53" y="257"/>
                  </a:lnTo>
                  <a:lnTo>
                    <a:pt x="36" y="251"/>
                  </a:lnTo>
                  <a:lnTo>
                    <a:pt x="22" y="241"/>
                  </a:lnTo>
                  <a:lnTo>
                    <a:pt x="11" y="225"/>
                  </a:lnTo>
                  <a:lnTo>
                    <a:pt x="4" y="205"/>
                  </a:lnTo>
                  <a:lnTo>
                    <a:pt x="0" y="182"/>
                  </a:lnTo>
                  <a:lnTo>
                    <a:pt x="3" y="156"/>
                  </a:lnTo>
                  <a:lnTo>
                    <a:pt x="11" y="128"/>
                  </a:lnTo>
                  <a:lnTo>
                    <a:pt x="26" y="100"/>
                  </a:lnTo>
                  <a:lnTo>
                    <a:pt x="46" y="74"/>
                  </a:lnTo>
                  <a:lnTo>
                    <a:pt x="72" y="49"/>
                  </a:lnTo>
                  <a:lnTo>
                    <a:pt x="100" y="28"/>
                  </a:lnTo>
                  <a:lnTo>
                    <a:pt x="134" y="11"/>
                  </a:lnTo>
                  <a:lnTo>
                    <a:pt x="171" y="0"/>
                  </a:lnTo>
                  <a:close/>
                </a:path>
              </a:pathLst>
            </a:custGeom>
            <a:solidFill>
              <a:srgbClr val="FCF2D8"/>
            </a:solidFill>
            <a:ln w="9525">
              <a:noFill/>
              <a:round/>
              <a:headEnd/>
              <a:tailEnd/>
            </a:ln>
          </p:spPr>
          <p:txBody>
            <a:bodyPr/>
            <a:lstStyle/>
            <a:p>
              <a:endParaRPr lang="en-US"/>
            </a:p>
          </p:txBody>
        </p:sp>
        <p:sp>
          <p:nvSpPr>
            <p:cNvPr id="21598" name="Freeform 94"/>
            <p:cNvSpPr>
              <a:spLocks/>
            </p:cNvSpPr>
            <p:nvPr/>
          </p:nvSpPr>
          <p:spPr bwMode="auto">
            <a:xfrm>
              <a:off x="5451" y="4135"/>
              <a:ext cx="132" cy="142"/>
            </a:xfrm>
            <a:custGeom>
              <a:avLst/>
              <a:gdLst/>
              <a:ahLst/>
              <a:cxnLst>
                <a:cxn ang="0">
                  <a:pos x="262" y="82"/>
                </a:cxn>
                <a:cxn ang="0">
                  <a:pos x="180" y="1"/>
                </a:cxn>
                <a:cxn ang="0">
                  <a:pos x="141" y="13"/>
                </a:cxn>
                <a:cxn ang="0">
                  <a:pos x="107" y="30"/>
                </a:cxn>
                <a:cxn ang="0">
                  <a:pos x="74" y="53"/>
                </a:cxn>
                <a:cxn ang="0">
                  <a:pos x="48" y="80"/>
                </a:cxn>
                <a:cxn ang="0">
                  <a:pos x="26" y="109"/>
                </a:cxn>
                <a:cxn ang="0">
                  <a:pos x="11" y="139"/>
                </a:cxn>
                <a:cxn ang="0">
                  <a:pos x="2" y="168"/>
                </a:cxn>
                <a:cxn ang="0">
                  <a:pos x="0" y="197"/>
                </a:cxn>
                <a:cxn ang="0">
                  <a:pos x="3" y="224"/>
                </a:cxn>
                <a:cxn ang="0">
                  <a:pos x="12" y="246"/>
                </a:cxn>
                <a:cxn ang="0">
                  <a:pos x="25" y="264"/>
                </a:cxn>
                <a:cxn ang="0">
                  <a:pos x="42" y="277"/>
                </a:cxn>
                <a:cxn ang="0">
                  <a:pos x="63" y="284"/>
                </a:cxn>
                <a:cxn ang="0">
                  <a:pos x="86" y="285"/>
                </a:cxn>
                <a:cxn ang="0">
                  <a:pos x="110" y="279"/>
                </a:cxn>
                <a:cxn ang="0">
                  <a:pos x="136" y="266"/>
                </a:cxn>
                <a:cxn ang="0">
                  <a:pos x="140" y="263"/>
                </a:cxn>
                <a:cxn ang="0">
                  <a:pos x="145" y="259"/>
                </a:cxn>
                <a:cxn ang="0">
                  <a:pos x="142" y="246"/>
                </a:cxn>
                <a:cxn ang="0">
                  <a:pos x="138" y="234"/>
                </a:cxn>
                <a:cxn ang="0">
                  <a:pos x="131" y="239"/>
                </a:cxn>
                <a:cxn ang="0">
                  <a:pos x="123" y="244"/>
                </a:cxn>
                <a:cxn ang="0">
                  <a:pos x="103" y="254"/>
                </a:cxn>
                <a:cxn ang="0">
                  <a:pos x="85" y="258"/>
                </a:cxn>
                <a:cxn ang="0">
                  <a:pos x="69" y="258"/>
                </a:cxn>
                <a:cxn ang="0">
                  <a:pos x="54" y="254"/>
                </a:cxn>
                <a:cxn ang="0">
                  <a:pos x="33" y="232"/>
                </a:cxn>
                <a:cxn ang="0">
                  <a:pos x="25" y="195"/>
                </a:cxn>
                <a:cxn ang="0">
                  <a:pos x="25" y="193"/>
                </a:cxn>
                <a:cxn ang="0">
                  <a:pos x="25" y="192"/>
                </a:cxn>
                <a:cxn ang="0">
                  <a:pos x="36" y="143"/>
                </a:cxn>
                <a:cxn ang="0">
                  <a:pos x="70" y="95"/>
                </a:cxn>
                <a:cxn ang="0">
                  <a:pos x="118" y="53"/>
                </a:cxn>
                <a:cxn ang="0">
                  <a:pos x="179" y="28"/>
                </a:cxn>
                <a:cxn ang="0">
                  <a:pos x="191" y="42"/>
                </a:cxn>
                <a:cxn ang="0">
                  <a:pos x="209" y="61"/>
                </a:cxn>
                <a:cxn ang="0">
                  <a:pos x="227" y="81"/>
                </a:cxn>
                <a:cxn ang="0">
                  <a:pos x="237" y="92"/>
                </a:cxn>
                <a:cxn ang="0">
                  <a:pos x="235" y="113"/>
                </a:cxn>
                <a:cxn ang="0">
                  <a:pos x="222" y="145"/>
                </a:cxn>
                <a:cxn ang="0">
                  <a:pos x="192" y="188"/>
                </a:cxn>
                <a:cxn ang="0">
                  <a:pos x="138" y="234"/>
                </a:cxn>
                <a:cxn ang="0">
                  <a:pos x="142" y="246"/>
                </a:cxn>
                <a:cxn ang="0">
                  <a:pos x="145" y="259"/>
                </a:cxn>
                <a:cxn ang="0">
                  <a:pos x="216" y="200"/>
                </a:cxn>
                <a:cxn ang="0">
                  <a:pos x="251" y="144"/>
                </a:cxn>
                <a:cxn ang="0">
                  <a:pos x="262" y="104"/>
                </a:cxn>
                <a:cxn ang="0">
                  <a:pos x="262" y="87"/>
                </a:cxn>
              </a:cxnLst>
              <a:rect l="0" t="0" r="r" b="b"/>
              <a:pathLst>
                <a:path w="262" h="285">
                  <a:moveTo>
                    <a:pt x="262" y="87"/>
                  </a:moveTo>
                  <a:lnTo>
                    <a:pt x="262" y="82"/>
                  </a:lnTo>
                  <a:lnTo>
                    <a:pt x="187" y="0"/>
                  </a:lnTo>
                  <a:lnTo>
                    <a:pt x="180" y="1"/>
                  </a:lnTo>
                  <a:lnTo>
                    <a:pt x="161" y="6"/>
                  </a:lnTo>
                  <a:lnTo>
                    <a:pt x="141" y="13"/>
                  </a:lnTo>
                  <a:lnTo>
                    <a:pt x="124" y="21"/>
                  </a:lnTo>
                  <a:lnTo>
                    <a:pt x="107" y="30"/>
                  </a:lnTo>
                  <a:lnTo>
                    <a:pt x="91" y="42"/>
                  </a:lnTo>
                  <a:lnTo>
                    <a:pt x="74" y="53"/>
                  </a:lnTo>
                  <a:lnTo>
                    <a:pt x="61" y="66"/>
                  </a:lnTo>
                  <a:lnTo>
                    <a:pt x="48" y="80"/>
                  </a:lnTo>
                  <a:lnTo>
                    <a:pt x="36" y="94"/>
                  </a:lnTo>
                  <a:lnTo>
                    <a:pt x="26" y="109"/>
                  </a:lnTo>
                  <a:lnTo>
                    <a:pt x="18" y="124"/>
                  </a:lnTo>
                  <a:lnTo>
                    <a:pt x="11" y="139"/>
                  </a:lnTo>
                  <a:lnTo>
                    <a:pt x="5" y="154"/>
                  </a:lnTo>
                  <a:lnTo>
                    <a:pt x="2" y="168"/>
                  </a:lnTo>
                  <a:lnTo>
                    <a:pt x="0" y="183"/>
                  </a:lnTo>
                  <a:lnTo>
                    <a:pt x="0" y="197"/>
                  </a:lnTo>
                  <a:lnTo>
                    <a:pt x="1" y="211"/>
                  </a:lnTo>
                  <a:lnTo>
                    <a:pt x="3" y="224"/>
                  </a:lnTo>
                  <a:lnTo>
                    <a:pt x="6" y="235"/>
                  </a:lnTo>
                  <a:lnTo>
                    <a:pt x="12" y="246"/>
                  </a:lnTo>
                  <a:lnTo>
                    <a:pt x="18" y="255"/>
                  </a:lnTo>
                  <a:lnTo>
                    <a:pt x="25" y="264"/>
                  </a:lnTo>
                  <a:lnTo>
                    <a:pt x="33" y="271"/>
                  </a:lnTo>
                  <a:lnTo>
                    <a:pt x="42" y="277"/>
                  </a:lnTo>
                  <a:lnTo>
                    <a:pt x="53" y="281"/>
                  </a:lnTo>
                  <a:lnTo>
                    <a:pt x="63" y="284"/>
                  </a:lnTo>
                  <a:lnTo>
                    <a:pt x="74" y="285"/>
                  </a:lnTo>
                  <a:lnTo>
                    <a:pt x="86" y="285"/>
                  </a:lnTo>
                  <a:lnTo>
                    <a:pt x="99" y="282"/>
                  </a:lnTo>
                  <a:lnTo>
                    <a:pt x="110" y="279"/>
                  </a:lnTo>
                  <a:lnTo>
                    <a:pt x="123" y="273"/>
                  </a:lnTo>
                  <a:lnTo>
                    <a:pt x="136" y="266"/>
                  </a:lnTo>
                  <a:lnTo>
                    <a:pt x="138" y="264"/>
                  </a:lnTo>
                  <a:lnTo>
                    <a:pt x="140" y="263"/>
                  </a:lnTo>
                  <a:lnTo>
                    <a:pt x="142" y="261"/>
                  </a:lnTo>
                  <a:lnTo>
                    <a:pt x="145" y="259"/>
                  </a:lnTo>
                  <a:lnTo>
                    <a:pt x="144" y="253"/>
                  </a:lnTo>
                  <a:lnTo>
                    <a:pt x="142" y="246"/>
                  </a:lnTo>
                  <a:lnTo>
                    <a:pt x="140" y="240"/>
                  </a:lnTo>
                  <a:lnTo>
                    <a:pt x="138" y="234"/>
                  </a:lnTo>
                  <a:lnTo>
                    <a:pt x="134" y="236"/>
                  </a:lnTo>
                  <a:lnTo>
                    <a:pt x="131" y="239"/>
                  </a:lnTo>
                  <a:lnTo>
                    <a:pt x="127" y="242"/>
                  </a:lnTo>
                  <a:lnTo>
                    <a:pt x="123" y="244"/>
                  </a:lnTo>
                  <a:lnTo>
                    <a:pt x="112" y="249"/>
                  </a:lnTo>
                  <a:lnTo>
                    <a:pt x="103" y="254"/>
                  </a:lnTo>
                  <a:lnTo>
                    <a:pt x="94" y="256"/>
                  </a:lnTo>
                  <a:lnTo>
                    <a:pt x="85" y="258"/>
                  </a:lnTo>
                  <a:lnTo>
                    <a:pt x="77" y="258"/>
                  </a:lnTo>
                  <a:lnTo>
                    <a:pt x="69" y="258"/>
                  </a:lnTo>
                  <a:lnTo>
                    <a:pt x="61" y="256"/>
                  </a:lnTo>
                  <a:lnTo>
                    <a:pt x="54" y="254"/>
                  </a:lnTo>
                  <a:lnTo>
                    <a:pt x="42" y="244"/>
                  </a:lnTo>
                  <a:lnTo>
                    <a:pt x="33" y="232"/>
                  </a:lnTo>
                  <a:lnTo>
                    <a:pt x="27" y="215"/>
                  </a:lnTo>
                  <a:lnTo>
                    <a:pt x="25" y="195"/>
                  </a:lnTo>
                  <a:lnTo>
                    <a:pt x="25" y="194"/>
                  </a:lnTo>
                  <a:lnTo>
                    <a:pt x="25" y="193"/>
                  </a:lnTo>
                  <a:lnTo>
                    <a:pt x="25" y="193"/>
                  </a:lnTo>
                  <a:lnTo>
                    <a:pt x="25" y="192"/>
                  </a:lnTo>
                  <a:lnTo>
                    <a:pt x="28" y="168"/>
                  </a:lnTo>
                  <a:lnTo>
                    <a:pt x="36" y="143"/>
                  </a:lnTo>
                  <a:lnTo>
                    <a:pt x="50" y="119"/>
                  </a:lnTo>
                  <a:lnTo>
                    <a:pt x="70" y="95"/>
                  </a:lnTo>
                  <a:lnTo>
                    <a:pt x="92" y="73"/>
                  </a:lnTo>
                  <a:lnTo>
                    <a:pt x="118" y="53"/>
                  </a:lnTo>
                  <a:lnTo>
                    <a:pt x="147" y="38"/>
                  </a:lnTo>
                  <a:lnTo>
                    <a:pt x="179" y="28"/>
                  </a:lnTo>
                  <a:lnTo>
                    <a:pt x="184" y="34"/>
                  </a:lnTo>
                  <a:lnTo>
                    <a:pt x="191" y="42"/>
                  </a:lnTo>
                  <a:lnTo>
                    <a:pt x="200" y="51"/>
                  </a:lnTo>
                  <a:lnTo>
                    <a:pt x="209" y="61"/>
                  </a:lnTo>
                  <a:lnTo>
                    <a:pt x="218" y="72"/>
                  </a:lnTo>
                  <a:lnTo>
                    <a:pt x="227" y="81"/>
                  </a:lnTo>
                  <a:lnTo>
                    <a:pt x="233" y="89"/>
                  </a:lnTo>
                  <a:lnTo>
                    <a:pt x="237" y="92"/>
                  </a:lnTo>
                  <a:lnTo>
                    <a:pt x="237" y="101"/>
                  </a:lnTo>
                  <a:lnTo>
                    <a:pt x="235" y="113"/>
                  </a:lnTo>
                  <a:lnTo>
                    <a:pt x="230" y="128"/>
                  </a:lnTo>
                  <a:lnTo>
                    <a:pt x="222" y="145"/>
                  </a:lnTo>
                  <a:lnTo>
                    <a:pt x="209" y="166"/>
                  </a:lnTo>
                  <a:lnTo>
                    <a:pt x="192" y="188"/>
                  </a:lnTo>
                  <a:lnTo>
                    <a:pt x="169" y="211"/>
                  </a:lnTo>
                  <a:lnTo>
                    <a:pt x="138" y="234"/>
                  </a:lnTo>
                  <a:lnTo>
                    <a:pt x="140" y="240"/>
                  </a:lnTo>
                  <a:lnTo>
                    <a:pt x="142" y="246"/>
                  </a:lnTo>
                  <a:lnTo>
                    <a:pt x="144" y="253"/>
                  </a:lnTo>
                  <a:lnTo>
                    <a:pt x="145" y="259"/>
                  </a:lnTo>
                  <a:lnTo>
                    <a:pt x="185" y="230"/>
                  </a:lnTo>
                  <a:lnTo>
                    <a:pt x="216" y="200"/>
                  </a:lnTo>
                  <a:lnTo>
                    <a:pt x="237" y="171"/>
                  </a:lnTo>
                  <a:lnTo>
                    <a:pt x="251" y="144"/>
                  </a:lnTo>
                  <a:lnTo>
                    <a:pt x="259" y="122"/>
                  </a:lnTo>
                  <a:lnTo>
                    <a:pt x="262" y="104"/>
                  </a:lnTo>
                  <a:lnTo>
                    <a:pt x="262" y="91"/>
                  </a:lnTo>
                  <a:lnTo>
                    <a:pt x="262" y="87"/>
                  </a:lnTo>
                  <a:close/>
                </a:path>
              </a:pathLst>
            </a:custGeom>
            <a:solidFill>
              <a:srgbClr val="000000"/>
            </a:solidFill>
            <a:ln w="9525">
              <a:noFill/>
              <a:round/>
              <a:headEnd/>
              <a:tailEnd/>
            </a:ln>
          </p:spPr>
          <p:txBody>
            <a:bodyPr/>
            <a:lstStyle/>
            <a:p>
              <a:endParaRPr lang="en-US"/>
            </a:p>
          </p:txBody>
        </p:sp>
        <p:sp>
          <p:nvSpPr>
            <p:cNvPr id="21599" name="Freeform 95"/>
            <p:cNvSpPr>
              <a:spLocks/>
            </p:cNvSpPr>
            <p:nvPr/>
          </p:nvSpPr>
          <p:spPr bwMode="auto">
            <a:xfrm>
              <a:off x="5471" y="4155"/>
              <a:ext cx="105" cy="116"/>
            </a:xfrm>
            <a:custGeom>
              <a:avLst/>
              <a:gdLst/>
              <a:ahLst/>
              <a:cxnLst>
                <a:cxn ang="0">
                  <a:pos x="167" y="0"/>
                </a:cxn>
                <a:cxn ang="0">
                  <a:pos x="210" y="49"/>
                </a:cxn>
                <a:cxn ang="0">
                  <a:pos x="210" y="52"/>
                </a:cxn>
                <a:cxn ang="0">
                  <a:pos x="208" y="64"/>
                </a:cxn>
                <a:cxn ang="0">
                  <a:pos x="205" y="81"/>
                </a:cxn>
                <a:cxn ang="0">
                  <a:pos x="198" y="103"/>
                </a:cxn>
                <a:cxn ang="0">
                  <a:pos x="183" y="128"/>
                </a:cxn>
                <a:cxn ang="0">
                  <a:pos x="162" y="157"/>
                </a:cxn>
                <a:cxn ang="0">
                  <a:pos x="131" y="186"/>
                </a:cxn>
                <a:cxn ang="0">
                  <a:pos x="89" y="216"/>
                </a:cxn>
                <a:cxn ang="0">
                  <a:pos x="76" y="223"/>
                </a:cxn>
                <a:cxn ang="0">
                  <a:pos x="63" y="229"/>
                </a:cxn>
                <a:cxn ang="0">
                  <a:pos x="52" y="232"/>
                </a:cxn>
                <a:cxn ang="0">
                  <a:pos x="40" y="233"/>
                </a:cxn>
                <a:cxn ang="0">
                  <a:pos x="30" y="233"/>
                </a:cxn>
                <a:cxn ang="0">
                  <a:pos x="19" y="231"/>
                </a:cxn>
                <a:cxn ang="0">
                  <a:pos x="10" y="227"/>
                </a:cxn>
                <a:cxn ang="0">
                  <a:pos x="2" y="223"/>
                </a:cxn>
                <a:cxn ang="0">
                  <a:pos x="0" y="186"/>
                </a:cxn>
                <a:cxn ang="0">
                  <a:pos x="7" y="150"/>
                </a:cxn>
                <a:cxn ang="0">
                  <a:pos x="22" y="117"/>
                </a:cxn>
                <a:cxn ang="0">
                  <a:pos x="43" y="87"/>
                </a:cxn>
                <a:cxn ang="0">
                  <a:pos x="68" y="59"/>
                </a:cxn>
                <a:cxn ang="0">
                  <a:pos x="99" y="35"/>
                </a:cxn>
                <a:cxn ang="0">
                  <a:pos x="131" y="15"/>
                </a:cxn>
                <a:cxn ang="0">
                  <a:pos x="167" y="0"/>
                </a:cxn>
              </a:cxnLst>
              <a:rect l="0" t="0" r="r" b="b"/>
              <a:pathLst>
                <a:path w="210" h="233">
                  <a:moveTo>
                    <a:pt x="167" y="0"/>
                  </a:moveTo>
                  <a:lnTo>
                    <a:pt x="210" y="49"/>
                  </a:lnTo>
                  <a:lnTo>
                    <a:pt x="210" y="52"/>
                  </a:lnTo>
                  <a:lnTo>
                    <a:pt x="208" y="64"/>
                  </a:lnTo>
                  <a:lnTo>
                    <a:pt x="205" y="81"/>
                  </a:lnTo>
                  <a:lnTo>
                    <a:pt x="198" y="103"/>
                  </a:lnTo>
                  <a:lnTo>
                    <a:pt x="183" y="128"/>
                  </a:lnTo>
                  <a:lnTo>
                    <a:pt x="162" y="157"/>
                  </a:lnTo>
                  <a:lnTo>
                    <a:pt x="131" y="186"/>
                  </a:lnTo>
                  <a:lnTo>
                    <a:pt x="89" y="216"/>
                  </a:lnTo>
                  <a:lnTo>
                    <a:pt x="76" y="223"/>
                  </a:lnTo>
                  <a:lnTo>
                    <a:pt x="63" y="229"/>
                  </a:lnTo>
                  <a:lnTo>
                    <a:pt x="52" y="232"/>
                  </a:lnTo>
                  <a:lnTo>
                    <a:pt x="40" y="233"/>
                  </a:lnTo>
                  <a:lnTo>
                    <a:pt x="30" y="233"/>
                  </a:lnTo>
                  <a:lnTo>
                    <a:pt x="19" y="231"/>
                  </a:lnTo>
                  <a:lnTo>
                    <a:pt x="10" y="227"/>
                  </a:lnTo>
                  <a:lnTo>
                    <a:pt x="2" y="223"/>
                  </a:lnTo>
                  <a:lnTo>
                    <a:pt x="0" y="186"/>
                  </a:lnTo>
                  <a:lnTo>
                    <a:pt x="7" y="150"/>
                  </a:lnTo>
                  <a:lnTo>
                    <a:pt x="22" y="117"/>
                  </a:lnTo>
                  <a:lnTo>
                    <a:pt x="43" y="87"/>
                  </a:lnTo>
                  <a:lnTo>
                    <a:pt x="68" y="59"/>
                  </a:lnTo>
                  <a:lnTo>
                    <a:pt x="99" y="35"/>
                  </a:lnTo>
                  <a:lnTo>
                    <a:pt x="131" y="15"/>
                  </a:lnTo>
                  <a:lnTo>
                    <a:pt x="167" y="0"/>
                  </a:lnTo>
                  <a:close/>
                </a:path>
              </a:pathLst>
            </a:custGeom>
            <a:solidFill>
              <a:srgbClr val="FCF2D8"/>
            </a:solidFill>
            <a:ln w="9525">
              <a:noFill/>
              <a:round/>
              <a:headEnd/>
              <a:tailEnd/>
            </a:ln>
          </p:spPr>
          <p:txBody>
            <a:bodyPr/>
            <a:lstStyle/>
            <a:p>
              <a:endParaRPr lang="en-US"/>
            </a:p>
          </p:txBody>
        </p:sp>
        <p:sp>
          <p:nvSpPr>
            <p:cNvPr id="21600" name="Freeform 96"/>
            <p:cNvSpPr>
              <a:spLocks/>
            </p:cNvSpPr>
            <p:nvPr/>
          </p:nvSpPr>
          <p:spPr bwMode="auto">
            <a:xfrm>
              <a:off x="5465" y="4147"/>
              <a:ext cx="118" cy="130"/>
            </a:xfrm>
            <a:custGeom>
              <a:avLst/>
              <a:gdLst/>
              <a:ahLst/>
              <a:cxnLst>
                <a:cxn ang="0">
                  <a:pos x="235" y="57"/>
                </a:cxn>
                <a:cxn ang="0">
                  <a:pos x="175" y="3"/>
                </a:cxn>
                <a:cxn ang="0">
                  <a:pos x="140" y="18"/>
                </a:cxn>
                <a:cxn ang="0">
                  <a:pos x="105" y="39"/>
                </a:cxn>
                <a:cxn ang="0">
                  <a:pos x="73" y="64"/>
                </a:cxn>
                <a:cxn ang="0">
                  <a:pos x="46" y="93"/>
                </a:cxn>
                <a:cxn ang="0">
                  <a:pos x="23" y="125"/>
                </a:cxn>
                <a:cxn ang="0">
                  <a:pos x="8" y="161"/>
                </a:cxn>
                <a:cxn ang="0">
                  <a:pos x="0" y="198"/>
                </a:cxn>
                <a:cxn ang="0">
                  <a:pos x="3" y="238"/>
                </a:cxn>
                <a:cxn ang="0">
                  <a:pos x="7" y="247"/>
                </a:cxn>
                <a:cxn ang="0">
                  <a:pos x="29" y="257"/>
                </a:cxn>
                <a:cxn ang="0">
                  <a:pos x="54" y="260"/>
                </a:cxn>
                <a:cxn ang="0">
                  <a:pos x="81" y="254"/>
                </a:cxn>
                <a:cxn ang="0">
                  <a:pos x="109" y="241"/>
                </a:cxn>
                <a:cxn ang="0">
                  <a:pos x="113" y="238"/>
                </a:cxn>
                <a:cxn ang="0">
                  <a:pos x="118" y="234"/>
                </a:cxn>
                <a:cxn ang="0">
                  <a:pos x="115" y="221"/>
                </a:cxn>
                <a:cxn ang="0">
                  <a:pos x="111" y="209"/>
                </a:cxn>
                <a:cxn ang="0">
                  <a:pos x="104" y="214"/>
                </a:cxn>
                <a:cxn ang="0">
                  <a:pos x="96" y="219"/>
                </a:cxn>
                <a:cxn ang="0">
                  <a:pos x="76" y="229"/>
                </a:cxn>
                <a:cxn ang="0">
                  <a:pos x="58" y="233"/>
                </a:cxn>
                <a:cxn ang="0">
                  <a:pos x="42" y="233"/>
                </a:cxn>
                <a:cxn ang="0">
                  <a:pos x="27" y="229"/>
                </a:cxn>
                <a:cxn ang="0">
                  <a:pos x="27" y="219"/>
                </a:cxn>
                <a:cxn ang="0">
                  <a:pos x="26" y="211"/>
                </a:cxn>
                <a:cxn ang="0">
                  <a:pos x="38" y="153"/>
                </a:cxn>
                <a:cxn ang="0">
                  <a:pos x="72" y="101"/>
                </a:cxn>
                <a:cxn ang="0">
                  <a:pos x="120" y="59"/>
                </a:cxn>
                <a:cxn ang="0">
                  <a:pos x="176" y="31"/>
                </a:cxn>
                <a:cxn ang="0">
                  <a:pos x="195" y="50"/>
                </a:cxn>
                <a:cxn ang="0">
                  <a:pos x="210" y="67"/>
                </a:cxn>
                <a:cxn ang="0">
                  <a:pos x="208" y="88"/>
                </a:cxn>
                <a:cxn ang="0">
                  <a:pos x="195" y="120"/>
                </a:cxn>
                <a:cxn ang="0">
                  <a:pos x="165" y="163"/>
                </a:cxn>
                <a:cxn ang="0">
                  <a:pos x="111" y="209"/>
                </a:cxn>
                <a:cxn ang="0">
                  <a:pos x="115" y="221"/>
                </a:cxn>
                <a:cxn ang="0">
                  <a:pos x="118" y="234"/>
                </a:cxn>
                <a:cxn ang="0">
                  <a:pos x="189" y="175"/>
                </a:cxn>
                <a:cxn ang="0">
                  <a:pos x="224" y="119"/>
                </a:cxn>
                <a:cxn ang="0">
                  <a:pos x="235" y="79"/>
                </a:cxn>
                <a:cxn ang="0">
                  <a:pos x="235" y="62"/>
                </a:cxn>
              </a:cxnLst>
              <a:rect l="0" t="0" r="r" b="b"/>
              <a:pathLst>
                <a:path w="235" h="260">
                  <a:moveTo>
                    <a:pt x="235" y="62"/>
                  </a:moveTo>
                  <a:lnTo>
                    <a:pt x="235" y="57"/>
                  </a:lnTo>
                  <a:lnTo>
                    <a:pt x="183" y="0"/>
                  </a:lnTo>
                  <a:lnTo>
                    <a:pt x="175" y="3"/>
                  </a:lnTo>
                  <a:lnTo>
                    <a:pt x="157" y="10"/>
                  </a:lnTo>
                  <a:lnTo>
                    <a:pt x="140" y="18"/>
                  </a:lnTo>
                  <a:lnTo>
                    <a:pt x="122" y="28"/>
                  </a:lnTo>
                  <a:lnTo>
                    <a:pt x="105" y="39"/>
                  </a:lnTo>
                  <a:lnTo>
                    <a:pt x="89" y="50"/>
                  </a:lnTo>
                  <a:lnTo>
                    <a:pt x="73" y="64"/>
                  </a:lnTo>
                  <a:lnTo>
                    <a:pt x="59" y="78"/>
                  </a:lnTo>
                  <a:lnTo>
                    <a:pt x="46" y="93"/>
                  </a:lnTo>
                  <a:lnTo>
                    <a:pt x="34" y="108"/>
                  </a:lnTo>
                  <a:lnTo>
                    <a:pt x="23" y="125"/>
                  </a:lnTo>
                  <a:lnTo>
                    <a:pt x="15" y="142"/>
                  </a:lnTo>
                  <a:lnTo>
                    <a:pt x="8" y="161"/>
                  </a:lnTo>
                  <a:lnTo>
                    <a:pt x="4" y="179"/>
                  </a:lnTo>
                  <a:lnTo>
                    <a:pt x="0" y="198"/>
                  </a:lnTo>
                  <a:lnTo>
                    <a:pt x="0" y="218"/>
                  </a:lnTo>
                  <a:lnTo>
                    <a:pt x="3" y="238"/>
                  </a:lnTo>
                  <a:lnTo>
                    <a:pt x="4" y="244"/>
                  </a:lnTo>
                  <a:lnTo>
                    <a:pt x="7" y="247"/>
                  </a:lnTo>
                  <a:lnTo>
                    <a:pt x="18" y="253"/>
                  </a:lnTo>
                  <a:lnTo>
                    <a:pt x="29" y="257"/>
                  </a:lnTo>
                  <a:lnTo>
                    <a:pt x="42" y="259"/>
                  </a:lnTo>
                  <a:lnTo>
                    <a:pt x="54" y="260"/>
                  </a:lnTo>
                  <a:lnTo>
                    <a:pt x="67" y="257"/>
                  </a:lnTo>
                  <a:lnTo>
                    <a:pt x="81" y="254"/>
                  </a:lnTo>
                  <a:lnTo>
                    <a:pt x="95" y="248"/>
                  </a:lnTo>
                  <a:lnTo>
                    <a:pt x="109" y="241"/>
                  </a:lnTo>
                  <a:lnTo>
                    <a:pt x="111" y="239"/>
                  </a:lnTo>
                  <a:lnTo>
                    <a:pt x="113" y="238"/>
                  </a:lnTo>
                  <a:lnTo>
                    <a:pt x="115" y="236"/>
                  </a:lnTo>
                  <a:lnTo>
                    <a:pt x="118" y="234"/>
                  </a:lnTo>
                  <a:lnTo>
                    <a:pt x="117" y="228"/>
                  </a:lnTo>
                  <a:lnTo>
                    <a:pt x="115" y="221"/>
                  </a:lnTo>
                  <a:lnTo>
                    <a:pt x="113" y="215"/>
                  </a:lnTo>
                  <a:lnTo>
                    <a:pt x="111" y="209"/>
                  </a:lnTo>
                  <a:lnTo>
                    <a:pt x="107" y="211"/>
                  </a:lnTo>
                  <a:lnTo>
                    <a:pt x="104" y="214"/>
                  </a:lnTo>
                  <a:lnTo>
                    <a:pt x="100" y="217"/>
                  </a:lnTo>
                  <a:lnTo>
                    <a:pt x="96" y="219"/>
                  </a:lnTo>
                  <a:lnTo>
                    <a:pt x="85" y="224"/>
                  </a:lnTo>
                  <a:lnTo>
                    <a:pt x="76" y="229"/>
                  </a:lnTo>
                  <a:lnTo>
                    <a:pt x="67" y="231"/>
                  </a:lnTo>
                  <a:lnTo>
                    <a:pt x="58" y="233"/>
                  </a:lnTo>
                  <a:lnTo>
                    <a:pt x="50" y="233"/>
                  </a:lnTo>
                  <a:lnTo>
                    <a:pt x="42" y="233"/>
                  </a:lnTo>
                  <a:lnTo>
                    <a:pt x="34" y="231"/>
                  </a:lnTo>
                  <a:lnTo>
                    <a:pt x="27" y="229"/>
                  </a:lnTo>
                  <a:lnTo>
                    <a:pt x="27" y="224"/>
                  </a:lnTo>
                  <a:lnTo>
                    <a:pt x="27" y="219"/>
                  </a:lnTo>
                  <a:lnTo>
                    <a:pt x="26" y="216"/>
                  </a:lnTo>
                  <a:lnTo>
                    <a:pt x="26" y="211"/>
                  </a:lnTo>
                  <a:lnTo>
                    <a:pt x="29" y="181"/>
                  </a:lnTo>
                  <a:lnTo>
                    <a:pt x="38" y="153"/>
                  </a:lnTo>
                  <a:lnTo>
                    <a:pt x="53" y="126"/>
                  </a:lnTo>
                  <a:lnTo>
                    <a:pt x="72" y="101"/>
                  </a:lnTo>
                  <a:lnTo>
                    <a:pt x="95" y="79"/>
                  </a:lnTo>
                  <a:lnTo>
                    <a:pt x="120" y="59"/>
                  </a:lnTo>
                  <a:lnTo>
                    <a:pt x="148" y="43"/>
                  </a:lnTo>
                  <a:lnTo>
                    <a:pt x="176" y="31"/>
                  </a:lnTo>
                  <a:lnTo>
                    <a:pt x="185" y="39"/>
                  </a:lnTo>
                  <a:lnTo>
                    <a:pt x="195" y="50"/>
                  </a:lnTo>
                  <a:lnTo>
                    <a:pt x="204" y="61"/>
                  </a:lnTo>
                  <a:lnTo>
                    <a:pt x="210" y="67"/>
                  </a:lnTo>
                  <a:lnTo>
                    <a:pt x="210" y="76"/>
                  </a:lnTo>
                  <a:lnTo>
                    <a:pt x="208" y="88"/>
                  </a:lnTo>
                  <a:lnTo>
                    <a:pt x="203" y="103"/>
                  </a:lnTo>
                  <a:lnTo>
                    <a:pt x="195" y="120"/>
                  </a:lnTo>
                  <a:lnTo>
                    <a:pt x="182" y="141"/>
                  </a:lnTo>
                  <a:lnTo>
                    <a:pt x="165" y="163"/>
                  </a:lnTo>
                  <a:lnTo>
                    <a:pt x="142" y="186"/>
                  </a:lnTo>
                  <a:lnTo>
                    <a:pt x="111" y="209"/>
                  </a:lnTo>
                  <a:lnTo>
                    <a:pt x="113" y="215"/>
                  </a:lnTo>
                  <a:lnTo>
                    <a:pt x="115" y="221"/>
                  </a:lnTo>
                  <a:lnTo>
                    <a:pt x="117" y="228"/>
                  </a:lnTo>
                  <a:lnTo>
                    <a:pt x="118" y="234"/>
                  </a:lnTo>
                  <a:lnTo>
                    <a:pt x="158" y="205"/>
                  </a:lnTo>
                  <a:lnTo>
                    <a:pt x="189" y="175"/>
                  </a:lnTo>
                  <a:lnTo>
                    <a:pt x="210" y="146"/>
                  </a:lnTo>
                  <a:lnTo>
                    <a:pt x="224" y="119"/>
                  </a:lnTo>
                  <a:lnTo>
                    <a:pt x="232" y="97"/>
                  </a:lnTo>
                  <a:lnTo>
                    <a:pt x="235" y="79"/>
                  </a:lnTo>
                  <a:lnTo>
                    <a:pt x="235" y="66"/>
                  </a:lnTo>
                  <a:lnTo>
                    <a:pt x="235" y="62"/>
                  </a:lnTo>
                  <a:close/>
                </a:path>
              </a:pathLst>
            </a:custGeom>
            <a:solidFill>
              <a:srgbClr val="000000"/>
            </a:solidFill>
            <a:ln w="9525">
              <a:noFill/>
              <a:round/>
              <a:headEnd/>
              <a:tailEnd/>
            </a:ln>
          </p:spPr>
          <p:txBody>
            <a:bodyPr/>
            <a:lstStyle/>
            <a:p>
              <a:endParaRPr lang="en-US"/>
            </a:p>
          </p:txBody>
        </p:sp>
        <p:sp>
          <p:nvSpPr>
            <p:cNvPr id="21601" name="Freeform 97"/>
            <p:cNvSpPr>
              <a:spLocks/>
            </p:cNvSpPr>
            <p:nvPr/>
          </p:nvSpPr>
          <p:spPr bwMode="auto">
            <a:xfrm>
              <a:off x="5454" y="4142"/>
              <a:ext cx="104" cy="121"/>
            </a:xfrm>
            <a:custGeom>
              <a:avLst/>
              <a:gdLst/>
              <a:ahLst/>
              <a:cxnLst>
                <a:cxn ang="0">
                  <a:pos x="8" y="182"/>
                </a:cxn>
                <a:cxn ang="0">
                  <a:pos x="2" y="163"/>
                </a:cxn>
                <a:cxn ang="0">
                  <a:pos x="0" y="144"/>
                </a:cxn>
                <a:cxn ang="0">
                  <a:pos x="1" y="127"/>
                </a:cxn>
                <a:cxn ang="0">
                  <a:pos x="4" y="110"/>
                </a:cxn>
                <a:cxn ang="0">
                  <a:pos x="9" y="95"/>
                </a:cxn>
                <a:cxn ang="0">
                  <a:pos x="17" y="81"/>
                </a:cxn>
                <a:cxn ang="0">
                  <a:pos x="27" y="68"/>
                </a:cxn>
                <a:cxn ang="0">
                  <a:pos x="38" y="57"/>
                </a:cxn>
                <a:cxn ang="0">
                  <a:pos x="52" y="45"/>
                </a:cxn>
                <a:cxn ang="0">
                  <a:pos x="66" y="36"/>
                </a:cxn>
                <a:cxn ang="0">
                  <a:pos x="82" y="27"/>
                </a:cxn>
                <a:cxn ang="0">
                  <a:pos x="100" y="20"/>
                </a:cxn>
                <a:cxn ang="0">
                  <a:pos x="119" y="13"/>
                </a:cxn>
                <a:cxn ang="0">
                  <a:pos x="138" y="8"/>
                </a:cxn>
                <a:cxn ang="0">
                  <a:pos x="158" y="4"/>
                </a:cxn>
                <a:cxn ang="0">
                  <a:pos x="179" y="0"/>
                </a:cxn>
                <a:cxn ang="0">
                  <a:pos x="209" y="36"/>
                </a:cxn>
                <a:cxn ang="0">
                  <a:pos x="190" y="37"/>
                </a:cxn>
                <a:cxn ang="0">
                  <a:pos x="172" y="42"/>
                </a:cxn>
                <a:cxn ang="0">
                  <a:pos x="155" y="47"/>
                </a:cxn>
                <a:cxn ang="0">
                  <a:pos x="137" y="55"/>
                </a:cxn>
                <a:cxn ang="0">
                  <a:pos x="121" y="66"/>
                </a:cxn>
                <a:cxn ang="0">
                  <a:pos x="106" y="78"/>
                </a:cxn>
                <a:cxn ang="0">
                  <a:pos x="92" y="91"/>
                </a:cxn>
                <a:cxn ang="0">
                  <a:pos x="80" y="106"/>
                </a:cxn>
                <a:cxn ang="0">
                  <a:pos x="68" y="121"/>
                </a:cxn>
                <a:cxn ang="0">
                  <a:pos x="58" y="137"/>
                </a:cxn>
                <a:cxn ang="0">
                  <a:pos x="49" y="154"/>
                </a:cxn>
                <a:cxn ang="0">
                  <a:pos x="42" y="172"/>
                </a:cxn>
                <a:cxn ang="0">
                  <a:pos x="37" y="190"/>
                </a:cxn>
                <a:cxn ang="0">
                  <a:pos x="35" y="207"/>
                </a:cxn>
                <a:cxn ang="0">
                  <a:pos x="34" y="225"/>
                </a:cxn>
                <a:cxn ang="0">
                  <a:pos x="35" y="242"/>
                </a:cxn>
                <a:cxn ang="0">
                  <a:pos x="24" y="232"/>
                </a:cxn>
                <a:cxn ang="0">
                  <a:pos x="19" y="218"/>
                </a:cxn>
                <a:cxn ang="0">
                  <a:pos x="14" y="202"/>
                </a:cxn>
                <a:cxn ang="0">
                  <a:pos x="8" y="182"/>
                </a:cxn>
              </a:cxnLst>
              <a:rect l="0" t="0" r="r" b="b"/>
              <a:pathLst>
                <a:path w="209" h="242">
                  <a:moveTo>
                    <a:pt x="8" y="182"/>
                  </a:moveTo>
                  <a:lnTo>
                    <a:pt x="2" y="163"/>
                  </a:lnTo>
                  <a:lnTo>
                    <a:pt x="0" y="144"/>
                  </a:lnTo>
                  <a:lnTo>
                    <a:pt x="1" y="127"/>
                  </a:lnTo>
                  <a:lnTo>
                    <a:pt x="4" y="110"/>
                  </a:lnTo>
                  <a:lnTo>
                    <a:pt x="9" y="95"/>
                  </a:lnTo>
                  <a:lnTo>
                    <a:pt x="17" y="81"/>
                  </a:lnTo>
                  <a:lnTo>
                    <a:pt x="27" y="68"/>
                  </a:lnTo>
                  <a:lnTo>
                    <a:pt x="38" y="57"/>
                  </a:lnTo>
                  <a:lnTo>
                    <a:pt x="52" y="45"/>
                  </a:lnTo>
                  <a:lnTo>
                    <a:pt x="66" y="36"/>
                  </a:lnTo>
                  <a:lnTo>
                    <a:pt x="82" y="27"/>
                  </a:lnTo>
                  <a:lnTo>
                    <a:pt x="100" y="20"/>
                  </a:lnTo>
                  <a:lnTo>
                    <a:pt x="119" y="13"/>
                  </a:lnTo>
                  <a:lnTo>
                    <a:pt x="138" y="8"/>
                  </a:lnTo>
                  <a:lnTo>
                    <a:pt x="158" y="4"/>
                  </a:lnTo>
                  <a:lnTo>
                    <a:pt x="179" y="0"/>
                  </a:lnTo>
                  <a:lnTo>
                    <a:pt x="209" y="36"/>
                  </a:lnTo>
                  <a:lnTo>
                    <a:pt x="190" y="37"/>
                  </a:lnTo>
                  <a:lnTo>
                    <a:pt x="172" y="42"/>
                  </a:lnTo>
                  <a:lnTo>
                    <a:pt x="155" y="47"/>
                  </a:lnTo>
                  <a:lnTo>
                    <a:pt x="137" y="55"/>
                  </a:lnTo>
                  <a:lnTo>
                    <a:pt x="121" y="66"/>
                  </a:lnTo>
                  <a:lnTo>
                    <a:pt x="106" y="78"/>
                  </a:lnTo>
                  <a:lnTo>
                    <a:pt x="92" y="91"/>
                  </a:lnTo>
                  <a:lnTo>
                    <a:pt x="80" y="106"/>
                  </a:lnTo>
                  <a:lnTo>
                    <a:pt x="68" y="121"/>
                  </a:lnTo>
                  <a:lnTo>
                    <a:pt x="58" y="137"/>
                  </a:lnTo>
                  <a:lnTo>
                    <a:pt x="49" y="154"/>
                  </a:lnTo>
                  <a:lnTo>
                    <a:pt x="42" y="172"/>
                  </a:lnTo>
                  <a:lnTo>
                    <a:pt x="37" y="190"/>
                  </a:lnTo>
                  <a:lnTo>
                    <a:pt x="35" y="207"/>
                  </a:lnTo>
                  <a:lnTo>
                    <a:pt x="34" y="225"/>
                  </a:lnTo>
                  <a:lnTo>
                    <a:pt x="35" y="242"/>
                  </a:lnTo>
                  <a:lnTo>
                    <a:pt x="24" y="232"/>
                  </a:lnTo>
                  <a:lnTo>
                    <a:pt x="19" y="218"/>
                  </a:lnTo>
                  <a:lnTo>
                    <a:pt x="14" y="202"/>
                  </a:lnTo>
                  <a:lnTo>
                    <a:pt x="8" y="182"/>
                  </a:lnTo>
                  <a:close/>
                </a:path>
              </a:pathLst>
            </a:custGeom>
            <a:solidFill>
              <a:srgbClr val="BA4F00"/>
            </a:solidFill>
            <a:ln w="9525">
              <a:noFill/>
              <a:round/>
              <a:headEnd/>
              <a:tailEnd/>
            </a:ln>
          </p:spPr>
          <p:txBody>
            <a:bodyPr/>
            <a:lstStyle/>
            <a:p>
              <a:endParaRPr lang="en-US"/>
            </a:p>
          </p:txBody>
        </p:sp>
        <p:sp>
          <p:nvSpPr>
            <p:cNvPr id="21602" name="Freeform 98"/>
            <p:cNvSpPr>
              <a:spLocks/>
            </p:cNvSpPr>
            <p:nvPr/>
          </p:nvSpPr>
          <p:spPr bwMode="auto">
            <a:xfrm>
              <a:off x="5449" y="4137"/>
              <a:ext cx="119" cy="136"/>
            </a:xfrm>
            <a:custGeom>
              <a:avLst/>
              <a:gdLst/>
              <a:ahLst/>
              <a:cxnLst>
                <a:cxn ang="0">
                  <a:pos x="187" y="1"/>
                </a:cxn>
                <a:cxn ang="0">
                  <a:pos x="141" y="9"/>
                </a:cxn>
                <a:cxn ang="0">
                  <a:pos x="100" y="23"/>
                </a:cxn>
                <a:cxn ang="0">
                  <a:pos x="64" y="41"/>
                </a:cxn>
                <a:cxn ang="0">
                  <a:pos x="37" y="63"/>
                </a:cxn>
                <a:cxn ang="0">
                  <a:pos x="44" y="70"/>
                </a:cxn>
                <a:cxn ang="0">
                  <a:pos x="54" y="73"/>
                </a:cxn>
                <a:cxn ang="0">
                  <a:pos x="78" y="55"/>
                </a:cxn>
                <a:cxn ang="0">
                  <a:pos x="109" y="40"/>
                </a:cxn>
                <a:cxn ang="0">
                  <a:pos x="144" y="29"/>
                </a:cxn>
                <a:cxn ang="0">
                  <a:pos x="184" y="21"/>
                </a:cxn>
                <a:cxn ang="0">
                  <a:pos x="190" y="29"/>
                </a:cxn>
                <a:cxn ang="0">
                  <a:pos x="199" y="39"/>
                </a:cxn>
                <a:cxn ang="0">
                  <a:pos x="168" y="47"/>
                </a:cxn>
                <a:cxn ang="0">
                  <a:pos x="138" y="60"/>
                </a:cxn>
                <a:cxn ang="0">
                  <a:pos x="109" y="80"/>
                </a:cxn>
                <a:cxn ang="0">
                  <a:pos x="83" y="106"/>
                </a:cxn>
                <a:cxn ang="0">
                  <a:pos x="64" y="132"/>
                </a:cxn>
                <a:cxn ang="0">
                  <a:pos x="50" y="159"/>
                </a:cxn>
                <a:cxn ang="0">
                  <a:pos x="39" y="188"/>
                </a:cxn>
                <a:cxn ang="0">
                  <a:pos x="35" y="216"/>
                </a:cxn>
                <a:cxn ang="0">
                  <a:pos x="33" y="214"/>
                </a:cxn>
                <a:cxn ang="0">
                  <a:pos x="32" y="212"/>
                </a:cxn>
                <a:cxn ang="0">
                  <a:pos x="26" y="189"/>
                </a:cxn>
                <a:cxn ang="0">
                  <a:pos x="22" y="168"/>
                </a:cxn>
                <a:cxn ang="0">
                  <a:pos x="20" y="148"/>
                </a:cxn>
                <a:cxn ang="0">
                  <a:pos x="23" y="121"/>
                </a:cxn>
                <a:cxn ang="0">
                  <a:pos x="33" y="97"/>
                </a:cxn>
                <a:cxn ang="0">
                  <a:pos x="43" y="85"/>
                </a:cxn>
                <a:cxn ang="0">
                  <a:pos x="54" y="73"/>
                </a:cxn>
                <a:cxn ang="0">
                  <a:pos x="44" y="70"/>
                </a:cxn>
                <a:cxn ang="0">
                  <a:pos x="37" y="63"/>
                </a:cxn>
                <a:cxn ang="0">
                  <a:pos x="25" y="75"/>
                </a:cxn>
                <a:cxn ang="0">
                  <a:pos x="17" y="86"/>
                </a:cxn>
                <a:cxn ang="0">
                  <a:pos x="0" y="137"/>
                </a:cxn>
                <a:cxn ang="0">
                  <a:pos x="8" y="196"/>
                </a:cxn>
                <a:cxn ang="0">
                  <a:pos x="17" y="229"/>
                </a:cxn>
                <a:cxn ang="0">
                  <a:pos x="28" y="251"/>
                </a:cxn>
                <a:cxn ang="0">
                  <a:pos x="56" y="273"/>
                </a:cxn>
                <a:cxn ang="0">
                  <a:pos x="52" y="235"/>
                </a:cxn>
                <a:cxn ang="0">
                  <a:pos x="55" y="201"/>
                </a:cxn>
                <a:cxn ang="0">
                  <a:pos x="68" y="167"/>
                </a:cxn>
                <a:cxn ang="0">
                  <a:pos x="86" y="135"/>
                </a:cxn>
                <a:cxn ang="0">
                  <a:pos x="112" y="105"/>
                </a:cxn>
                <a:cxn ang="0">
                  <a:pos x="139" y="82"/>
                </a:cxn>
                <a:cxn ang="0">
                  <a:pos x="170" y="65"/>
                </a:cxn>
                <a:cxn ang="0">
                  <a:pos x="202" y="56"/>
                </a:cxn>
                <a:cxn ang="0">
                  <a:pos x="237" y="55"/>
                </a:cxn>
              </a:cxnLst>
              <a:rect l="0" t="0" r="r" b="b"/>
              <a:pathLst>
                <a:path w="237" h="273">
                  <a:moveTo>
                    <a:pt x="192" y="0"/>
                  </a:moveTo>
                  <a:lnTo>
                    <a:pt x="187" y="1"/>
                  </a:lnTo>
                  <a:lnTo>
                    <a:pt x="162" y="4"/>
                  </a:lnTo>
                  <a:lnTo>
                    <a:pt x="141" y="9"/>
                  </a:lnTo>
                  <a:lnTo>
                    <a:pt x="120" y="16"/>
                  </a:lnTo>
                  <a:lnTo>
                    <a:pt x="100" y="23"/>
                  </a:lnTo>
                  <a:lnTo>
                    <a:pt x="82" y="31"/>
                  </a:lnTo>
                  <a:lnTo>
                    <a:pt x="64" y="41"/>
                  </a:lnTo>
                  <a:lnTo>
                    <a:pt x="50" y="52"/>
                  </a:lnTo>
                  <a:lnTo>
                    <a:pt x="37" y="63"/>
                  </a:lnTo>
                  <a:lnTo>
                    <a:pt x="39" y="67"/>
                  </a:lnTo>
                  <a:lnTo>
                    <a:pt x="44" y="70"/>
                  </a:lnTo>
                  <a:lnTo>
                    <a:pt x="48" y="72"/>
                  </a:lnTo>
                  <a:lnTo>
                    <a:pt x="54" y="73"/>
                  </a:lnTo>
                  <a:lnTo>
                    <a:pt x="66" y="64"/>
                  </a:lnTo>
                  <a:lnTo>
                    <a:pt x="78" y="55"/>
                  </a:lnTo>
                  <a:lnTo>
                    <a:pt x="93" y="47"/>
                  </a:lnTo>
                  <a:lnTo>
                    <a:pt x="109" y="40"/>
                  </a:lnTo>
                  <a:lnTo>
                    <a:pt x="126" y="34"/>
                  </a:lnTo>
                  <a:lnTo>
                    <a:pt x="144" y="29"/>
                  </a:lnTo>
                  <a:lnTo>
                    <a:pt x="164" y="24"/>
                  </a:lnTo>
                  <a:lnTo>
                    <a:pt x="184" y="21"/>
                  </a:lnTo>
                  <a:lnTo>
                    <a:pt x="187" y="24"/>
                  </a:lnTo>
                  <a:lnTo>
                    <a:pt x="190" y="29"/>
                  </a:lnTo>
                  <a:lnTo>
                    <a:pt x="195" y="33"/>
                  </a:lnTo>
                  <a:lnTo>
                    <a:pt x="199" y="39"/>
                  </a:lnTo>
                  <a:lnTo>
                    <a:pt x="184" y="42"/>
                  </a:lnTo>
                  <a:lnTo>
                    <a:pt x="168" y="47"/>
                  </a:lnTo>
                  <a:lnTo>
                    <a:pt x="153" y="53"/>
                  </a:lnTo>
                  <a:lnTo>
                    <a:pt x="138" y="60"/>
                  </a:lnTo>
                  <a:lnTo>
                    <a:pt x="123" y="69"/>
                  </a:lnTo>
                  <a:lnTo>
                    <a:pt x="109" y="80"/>
                  </a:lnTo>
                  <a:lnTo>
                    <a:pt x="96" y="92"/>
                  </a:lnTo>
                  <a:lnTo>
                    <a:pt x="83" y="106"/>
                  </a:lnTo>
                  <a:lnTo>
                    <a:pt x="73" y="118"/>
                  </a:lnTo>
                  <a:lnTo>
                    <a:pt x="64" y="132"/>
                  </a:lnTo>
                  <a:lnTo>
                    <a:pt x="56" y="145"/>
                  </a:lnTo>
                  <a:lnTo>
                    <a:pt x="50" y="159"/>
                  </a:lnTo>
                  <a:lnTo>
                    <a:pt x="44" y="174"/>
                  </a:lnTo>
                  <a:lnTo>
                    <a:pt x="39" y="188"/>
                  </a:lnTo>
                  <a:lnTo>
                    <a:pt x="37" y="202"/>
                  </a:lnTo>
                  <a:lnTo>
                    <a:pt x="35" y="216"/>
                  </a:lnTo>
                  <a:lnTo>
                    <a:pt x="33" y="215"/>
                  </a:lnTo>
                  <a:lnTo>
                    <a:pt x="33" y="214"/>
                  </a:lnTo>
                  <a:lnTo>
                    <a:pt x="33" y="213"/>
                  </a:lnTo>
                  <a:lnTo>
                    <a:pt x="32" y="212"/>
                  </a:lnTo>
                  <a:lnTo>
                    <a:pt x="26" y="189"/>
                  </a:lnTo>
                  <a:lnTo>
                    <a:pt x="26" y="189"/>
                  </a:lnTo>
                  <a:lnTo>
                    <a:pt x="23" y="178"/>
                  </a:lnTo>
                  <a:lnTo>
                    <a:pt x="22" y="168"/>
                  </a:lnTo>
                  <a:lnTo>
                    <a:pt x="20" y="158"/>
                  </a:lnTo>
                  <a:lnTo>
                    <a:pt x="20" y="148"/>
                  </a:lnTo>
                  <a:lnTo>
                    <a:pt x="21" y="135"/>
                  </a:lnTo>
                  <a:lnTo>
                    <a:pt x="23" y="121"/>
                  </a:lnTo>
                  <a:lnTo>
                    <a:pt x="28" y="109"/>
                  </a:lnTo>
                  <a:lnTo>
                    <a:pt x="33" y="97"/>
                  </a:lnTo>
                  <a:lnTo>
                    <a:pt x="38" y="91"/>
                  </a:lnTo>
                  <a:lnTo>
                    <a:pt x="43" y="85"/>
                  </a:lnTo>
                  <a:lnTo>
                    <a:pt x="48" y="79"/>
                  </a:lnTo>
                  <a:lnTo>
                    <a:pt x="54" y="73"/>
                  </a:lnTo>
                  <a:lnTo>
                    <a:pt x="48" y="72"/>
                  </a:lnTo>
                  <a:lnTo>
                    <a:pt x="44" y="70"/>
                  </a:lnTo>
                  <a:lnTo>
                    <a:pt x="39" y="67"/>
                  </a:lnTo>
                  <a:lnTo>
                    <a:pt x="37" y="63"/>
                  </a:lnTo>
                  <a:lnTo>
                    <a:pt x="31" y="69"/>
                  </a:lnTo>
                  <a:lnTo>
                    <a:pt x="25" y="75"/>
                  </a:lnTo>
                  <a:lnTo>
                    <a:pt x="21" y="80"/>
                  </a:lnTo>
                  <a:lnTo>
                    <a:pt x="17" y="86"/>
                  </a:lnTo>
                  <a:lnTo>
                    <a:pt x="6" y="110"/>
                  </a:lnTo>
                  <a:lnTo>
                    <a:pt x="0" y="137"/>
                  </a:lnTo>
                  <a:lnTo>
                    <a:pt x="1" y="166"/>
                  </a:lnTo>
                  <a:lnTo>
                    <a:pt x="8" y="196"/>
                  </a:lnTo>
                  <a:lnTo>
                    <a:pt x="14" y="216"/>
                  </a:lnTo>
                  <a:lnTo>
                    <a:pt x="17" y="229"/>
                  </a:lnTo>
                  <a:lnTo>
                    <a:pt x="22" y="240"/>
                  </a:lnTo>
                  <a:lnTo>
                    <a:pt x="28" y="251"/>
                  </a:lnTo>
                  <a:lnTo>
                    <a:pt x="38" y="260"/>
                  </a:lnTo>
                  <a:lnTo>
                    <a:pt x="56" y="273"/>
                  </a:lnTo>
                  <a:lnTo>
                    <a:pt x="53" y="251"/>
                  </a:lnTo>
                  <a:lnTo>
                    <a:pt x="52" y="235"/>
                  </a:lnTo>
                  <a:lnTo>
                    <a:pt x="53" y="219"/>
                  </a:lnTo>
                  <a:lnTo>
                    <a:pt x="55" y="201"/>
                  </a:lnTo>
                  <a:lnTo>
                    <a:pt x="61" y="184"/>
                  </a:lnTo>
                  <a:lnTo>
                    <a:pt x="68" y="167"/>
                  </a:lnTo>
                  <a:lnTo>
                    <a:pt x="76" y="151"/>
                  </a:lnTo>
                  <a:lnTo>
                    <a:pt x="86" y="135"/>
                  </a:lnTo>
                  <a:lnTo>
                    <a:pt x="98" y="118"/>
                  </a:lnTo>
                  <a:lnTo>
                    <a:pt x="112" y="105"/>
                  </a:lnTo>
                  <a:lnTo>
                    <a:pt x="126" y="92"/>
                  </a:lnTo>
                  <a:lnTo>
                    <a:pt x="139" y="82"/>
                  </a:lnTo>
                  <a:lnTo>
                    <a:pt x="154" y="72"/>
                  </a:lnTo>
                  <a:lnTo>
                    <a:pt x="170" y="65"/>
                  </a:lnTo>
                  <a:lnTo>
                    <a:pt x="185" y="60"/>
                  </a:lnTo>
                  <a:lnTo>
                    <a:pt x="202" y="56"/>
                  </a:lnTo>
                  <a:lnTo>
                    <a:pt x="218" y="55"/>
                  </a:lnTo>
                  <a:lnTo>
                    <a:pt x="237" y="55"/>
                  </a:lnTo>
                  <a:lnTo>
                    <a:pt x="192" y="0"/>
                  </a:lnTo>
                  <a:close/>
                </a:path>
              </a:pathLst>
            </a:custGeom>
            <a:solidFill>
              <a:srgbClr val="000000"/>
            </a:solidFill>
            <a:ln w="9525">
              <a:noFill/>
              <a:round/>
              <a:headEnd/>
              <a:tailEnd/>
            </a:ln>
          </p:spPr>
          <p:txBody>
            <a:bodyPr/>
            <a:lstStyle/>
            <a:p>
              <a:endParaRPr lang="en-US"/>
            </a:p>
          </p:txBody>
        </p:sp>
        <p:sp>
          <p:nvSpPr>
            <p:cNvPr id="21603" name="Freeform 99"/>
            <p:cNvSpPr>
              <a:spLocks/>
            </p:cNvSpPr>
            <p:nvPr/>
          </p:nvSpPr>
          <p:spPr bwMode="auto">
            <a:xfrm>
              <a:off x="5481" y="4173"/>
              <a:ext cx="92" cy="94"/>
            </a:xfrm>
            <a:custGeom>
              <a:avLst/>
              <a:gdLst/>
              <a:ahLst/>
              <a:cxnLst>
                <a:cxn ang="0">
                  <a:pos x="44" y="74"/>
                </a:cxn>
                <a:cxn ang="0">
                  <a:pos x="33" y="92"/>
                </a:cxn>
                <a:cxn ang="0">
                  <a:pos x="22" y="111"/>
                </a:cxn>
                <a:cxn ang="0">
                  <a:pos x="14" y="127"/>
                </a:cxn>
                <a:cxn ang="0">
                  <a:pos x="7" y="142"/>
                </a:cxn>
                <a:cxn ang="0">
                  <a:pos x="3" y="155"/>
                </a:cxn>
                <a:cxn ang="0">
                  <a:pos x="0" y="165"/>
                </a:cxn>
                <a:cxn ang="0">
                  <a:pos x="0" y="174"/>
                </a:cxn>
                <a:cxn ang="0">
                  <a:pos x="1" y="180"/>
                </a:cxn>
                <a:cxn ang="0">
                  <a:pos x="8" y="187"/>
                </a:cxn>
                <a:cxn ang="0">
                  <a:pos x="20" y="188"/>
                </a:cxn>
                <a:cxn ang="0">
                  <a:pos x="35" y="187"/>
                </a:cxn>
                <a:cxn ang="0">
                  <a:pos x="52" y="180"/>
                </a:cxn>
                <a:cxn ang="0">
                  <a:pos x="72" y="171"/>
                </a:cxn>
                <a:cxn ang="0">
                  <a:pos x="91" y="159"/>
                </a:cxn>
                <a:cxn ang="0">
                  <a:pos x="112" y="143"/>
                </a:cxn>
                <a:cxn ang="0">
                  <a:pos x="130" y="126"/>
                </a:cxn>
                <a:cxn ang="0">
                  <a:pos x="147" y="110"/>
                </a:cxn>
                <a:cxn ang="0">
                  <a:pos x="160" y="94"/>
                </a:cxn>
                <a:cxn ang="0">
                  <a:pos x="171" y="78"/>
                </a:cxn>
                <a:cxn ang="0">
                  <a:pos x="180" y="61"/>
                </a:cxn>
                <a:cxn ang="0">
                  <a:pos x="185" y="46"/>
                </a:cxn>
                <a:cxn ang="0">
                  <a:pos x="186" y="31"/>
                </a:cxn>
                <a:cxn ang="0">
                  <a:pos x="183" y="19"/>
                </a:cxn>
                <a:cxn ang="0">
                  <a:pos x="175" y="6"/>
                </a:cxn>
                <a:cxn ang="0">
                  <a:pos x="165" y="0"/>
                </a:cxn>
                <a:cxn ang="0">
                  <a:pos x="151" y="0"/>
                </a:cxn>
                <a:cxn ang="0">
                  <a:pos x="135" y="5"/>
                </a:cxn>
                <a:cxn ang="0">
                  <a:pos x="116" y="13"/>
                </a:cxn>
                <a:cxn ang="0">
                  <a:pos x="96" y="25"/>
                </a:cxn>
                <a:cxn ang="0">
                  <a:pos x="78" y="40"/>
                </a:cxn>
                <a:cxn ang="0">
                  <a:pos x="59" y="56"/>
                </a:cxn>
                <a:cxn ang="0">
                  <a:pos x="44" y="74"/>
                </a:cxn>
              </a:cxnLst>
              <a:rect l="0" t="0" r="r" b="b"/>
              <a:pathLst>
                <a:path w="186" h="188">
                  <a:moveTo>
                    <a:pt x="44" y="74"/>
                  </a:moveTo>
                  <a:lnTo>
                    <a:pt x="33" y="92"/>
                  </a:lnTo>
                  <a:lnTo>
                    <a:pt x="22" y="111"/>
                  </a:lnTo>
                  <a:lnTo>
                    <a:pt x="14" y="127"/>
                  </a:lnTo>
                  <a:lnTo>
                    <a:pt x="7" y="142"/>
                  </a:lnTo>
                  <a:lnTo>
                    <a:pt x="3" y="155"/>
                  </a:lnTo>
                  <a:lnTo>
                    <a:pt x="0" y="165"/>
                  </a:lnTo>
                  <a:lnTo>
                    <a:pt x="0" y="174"/>
                  </a:lnTo>
                  <a:lnTo>
                    <a:pt x="1" y="180"/>
                  </a:lnTo>
                  <a:lnTo>
                    <a:pt x="8" y="187"/>
                  </a:lnTo>
                  <a:lnTo>
                    <a:pt x="20" y="188"/>
                  </a:lnTo>
                  <a:lnTo>
                    <a:pt x="35" y="187"/>
                  </a:lnTo>
                  <a:lnTo>
                    <a:pt x="52" y="180"/>
                  </a:lnTo>
                  <a:lnTo>
                    <a:pt x="72" y="171"/>
                  </a:lnTo>
                  <a:lnTo>
                    <a:pt x="91" y="159"/>
                  </a:lnTo>
                  <a:lnTo>
                    <a:pt x="112" y="143"/>
                  </a:lnTo>
                  <a:lnTo>
                    <a:pt x="130" y="126"/>
                  </a:lnTo>
                  <a:lnTo>
                    <a:pt x="147" y="110"/>
                  </a:lnTo>
                  <a:lnTo>
                    <a:pt x="160" y="94"/>
                  </a:lnTo>
                  <a:lnTo>
                    <a:pt x="171" y="78"/>
                  </a:lnTo>
                  <a:lnTo>
                    <a:pt x="180" y="61"/>
                  </a:lnTo>
                  <a:lnTo>
                    <a:pt x="185" y="46"/>
                  </a:lnTo>
                  <a:lnTo>
                    <a:pt x="186" y="31"/>
                  </a:lnTo>
                  <a:lnTo>
                    <a:pt x="183" y="19"/>
                  </a:lnTo>
                  <a:lnTo>
                    <a:pt x="175" y="6"/>
                  </a:lnTo>
                  <a:lnTo>
                    <a:pt x="165" y="0"/>
                  </a:lnTo>
                  <a:lnTo>
                    <a:pt x="151" y="0"/>
                  </a:lnTo>
                  <a:lnTo>
                    <a:pt x="135" y="5"/>
                  </a:lnTo>
                  <a:lnTo>
                    <a:pt x="116" y="13"/>
                  </a:lnTo>
                  <a:lnTo>
                    <a:pt x="96" y="25"/>
                  </a:lnTo>
                  <a:lnTo>
                    <a:pt x="78" y="40"/>
                  </a:lnTo>
                  <a:lnTo>
                    <a:pt x="59" y="56"/>
                  </a:lnTo>
                  <a:lnTo>
                    <a:pt x="44" y="74"/>
                  </a:lnTo>
                  <a:close/>
                </a:path>
              </a:pathLst>
            </a:custGeom>
            <a:solidFill>
              <a:srgbClr val="D6CCB2"/>
            </a:solidFill>
            <a:ln w="9525">
              <a:noFill/>
              <a:round/>
              <a:headEnd/>
              <a:tailEnd/>
            </a:ln>
          </p:spPr>
          <p:txBody>
            <a:bodyPr/>
            <a:lstStyle/>
            <a:p>
              <a:endParaRPr lang="en-US"/>
            </a:p>
          </p:txBody>
        </p:sp>
        <p:sp>
          <p:nvSpPr>
            <p:cNvPr id="21604" name="Freeform 100"/>
            <p:cNvSpPr>
              <a:spLocks/>
            </p:cNvSpPr>
            <p:nvPr/>
          </p:nvSpPr>
          <p:spPr bwMode="auto">
            <a:xfrm>
              <a:off x="5307" y="3604"/>
              <a:ext cx="120" cy="235"/>
            </a:xfrm>
            <a:custGeom>
              <a:avLst/>
              <a:gdLst/>
              <a:ahLst/>
              <a:cxnLst>
                <a:cxn ang="0">
                  <a:pos x="20" y="4"/>
                </a:cxn>
                <a:cxn ang="0">
                  <a:pos x="216" y="0"/>
                </a:cxn>
                <a:cxn ang="0">
                  <a:pos x="218" y="81"/>
                </a:cxn>
                <a:cxn ang="0">
                  <a:pos x="222" y="198"/>
                </a:cxn>
                <a:cxn ang="0">
                  <a:pos x="229" y="332"/>
                </a:cxn>
                <a:cxn ang="0">
                  <a:pos x="241" y="468"/>
                </a:cxn>
                <a:cxn ang="0">
                  <a:pos x="0" y="460"/>
                </a:cxn>
                <a:cxn ang="0">
                  <a:pos x="0" y="350"/>
                </a:cxn>
                <a:cxn ang="0">
                  <a:pos x="7" y="199"/>
                </a:cxn>
                <a:cxn ang="0">
                  <a:pos x="15" y="65"/>
                </a:cxn>
                <a:cxn ang="0">
                  <a:pos x="20" y="4"/>
                </a:cxn>
              </a:cxnLst>
              <a:rect l="0" t="0" r="r" b="b"/>
              <a:pathLst>
                <a:path w="241" h="468">
                  <a:moveTo>
                    <a:pt x="20" y="4"/>
                  </a:moveTo>
                  <a:lnTo>
                    <a:pt x="216" y="0"/>
                  </a:lnTo>
                  <a:lnTo>
                    <a:pt x="218" y="81"/>
                  </a:lnTo>
                  <a:lnTo>
                    <a:pt x="222" y="198"/>
                  </a:lnTo>
                  <a:lnTo>
                    <a:pt x="229" y="332"/>
                  </a:lnTo>
                  <a:lnTo>
                    <a:pt x="241" y="468"/>
                  </a:lnTo>
                  <a:lnTo>
                    <a:pt x="0" y="460"/>
                  </a:lnTo>
                  <a:lnTo>
                    <a:pt x="0" y="350"/>
                  </a:lnTo>
                  <a:lnTo>
                    <a:pt x="7" y="199"/>
                  </a:lnTo>
                  <a:lnTo>
                    <a:pt x="15" y="65"/>
                  </a:lnTo>
                  <a:lnTo>
                    <a:pt x="20" y="4"/>
                  </a:lnTo>
                  <a:close/>
                </a:path>
              </a:pathLst>
            </a:custGeom>
            <a:solidFill>
              <a:srgbClr val="F91116"/>
            </a:solidFill>
            <a:ln w="9525">
              <a:noFill/>
              <a:round/>
              <a:headEnd/>
              <a:tailEnd/>
            </a:ln>
          </p:spPr>
          <p:txBody>
            <a:bodyPr/>
            <a:lstStyle/>
            <a:p>
              <a:endParaRPr lang="en-US"/>
            </a:p>
          </p:txBody>
        </p:sp>
        <p:sp>
          <p:nvSpPr>
            <p:cNvPr id="21605" name="Freeform 101"/>
            <p:cNvSpPr>
              <a:spLocks/>
            </p:cNvSpPr>
            <p:nvPr/>
          </p:nvSpPr>
          <p:spPr bwMode="auto">
            <a:xfrm>
              <a:off x="5301" y="3599"/>
              <a:ext cx="132" cy="245"/>
            </a:xfrm>
            <a:custGeom>
              <a:avLst/>
              <a:gdLst/>
              <a:ahLst/>
              <a:cxnLst>
                <a:cxn ang="0">
                  <a:pos x="244" y="333"/>
                </a:cxn>
                <a:cxn ang="0">
                  <a:pos x="234" y="339"/>
                </a:cxn>
                <a:cxn ang="0">
                  <a:pos x="230" y="373"/>
                </a:cxn>
                <a:cxn ang="0">
                  <a:pos x="237" y="438"/>
                </a:cxn>
                <a:cxn ang="0">
                  <a:pos x="235" y="469"/>
                </a:cxn>
                <a:cxn ang="0">
                  <a:pos x="214" y="468"/>
                </a:cxn>
                <a:cxn ang="0">
                  <a:pos x="184" y="466"/>
                </a:cxn>
                <a:cxn ang="0">
                  <a:pos x="149" y="465"/>
                </a:cxn>
                <a:cxn ang="0">
                  <a:pos x="111" y="464"/>
                </a:cxn>
                <a:cxn ang="0">
                  <a:pos x="76" y="463"/>
                </a:cxn>
                <a:cxn ang="0">
                  <a:pos x="46" y="462"/>
                </a:cxn>
                <a:cxn ang="0">
                  <a:pos x="26" y="462"/>
                </a:cxn>
                <a:cxn ang="0">
                  <a:pos x="21" y="453"/>
                </a:cxn>
                <a:cxn ang="0">
                  <a:pos x="21" y="433"/>
                </a:cxn>
                <a:cxn ang="0">
                  <a:pos x="23" y="339"/>
                </a:cxn>
                <a:cxn ang="0">
                  <a:pos x="33" y="150"/>
                </a:cxn>
                <a:cxn ang="0">
                  <a:pos x="39" y="55"/>
                </a:cxn>
                <a:cxn ang="0">
                  <a:pos x="40" y="33"/>
                </a:cxn>
                <a:cxn ang="0">
                  <a:pos x="53" y="27"/>
                </a:cxn>
                <a:cxn ang="0">
                  <a:pos x="99" y="25"/>
                </a:cxn>
                <a:cxn ang="0">
                  <a:pos x="158" y="24"/>
                </a:cxn>
                <a:cxn ang="0">
                  <a:pos x="204" y="23"/>
                </a:cxn>
                <a:cxn ang="0">
                  <a:pos x="216" y="38"/>
                </a:cxn>
                <a:cxn ang="0">
                  <a:pos x="218" y="70"/>
                </a:cxn>
                <a:cxn ang="0">
                  <a:pos x="219" y="134"/>
                </a:cxn>
                <a:cxn ang="0">
                  <a:pos x="223" y="268"/>
                </a:cxn>
                <a:cxn ang="0">
                  <a:pos x="234" y="339"/>
                </a:cxn>
                <a:cxn ang="0">
                  <a:pos x="244" y="333"/>
                </a:cxn>
                <a:cxn ang="0">
                  <a:pos x="245" y="260"/>
                </a:cxn>
                <a:cxn ang="0">
                  <a:pos x="241" y="130"/>
                </a:cxn>
                <a:cxn ang="0">
                  <a:pos x="238" y="0"/>
                </a:cxn>
                <a:cxn ang="0">
                  <a:pos x="21" y="6"/>
                </a:cxn>
                <a:cxn ang="0">
                  <a:pos x="16" y="70"/>
                </a:cxn>
                <a:cxn ang="0">
                  <a:pos x="3" y="285"/>
                </a:cxn>
                <a:cxn ang="0">
                  <a:pos x="1" y="472"/>
                </a:cxn>
                <a:cxn ang="0">
                  <a:pos x="265" y="491"/>
                </a:cxn>
                <a:cxn ang="0">
                  <a:pos x="258" y="442"/>
                </a:cxn>
                <a:cxn ang="0">
                  <a:pos x="251" y="369"/>
                </a:cxn>
              </a:cxnLst>
              <a:rect l="0" t="0" r="r" b="b"/>
              <a:pathLst>
                <a:path w="265" h="491">
                  <a:moveTo>
                    <a:pt x="249" y="331"/>
                  </a:moveTo>
                  <a:lnTo>
                    <a:pt x="244" y="333"/>
                  </a:lnTo>
                  <a:lnTo>
                    <a:pt x="238" y="335"/>
                  </a:lnTo>
                  <a:lnTo>
                    <a:pt x="234" y="339"/>
                  </a:lnTo>
                  <a:lnTo>
                    <a:pt x="228" y="341"/>
                  </a:lnTo>
                  <a:lnTo>
                    <a:pt x="230" y="373"/>
                  </a:lnTo>
                  <a:lnTo>
                    <a:pt x="234" y="405"/>
                  </a:lnTo>
                  <a:lnTo>
                    <a:pt x="237" y="438"/>
                  </a:lnTo>
                  <a:lnTo>
                    <a:pt x="241" y="469"/>
                  </a:lnTo>
                  <a:lnTo>
                    <a:pt x="235" y="469"/>
                  </a:lnTo>
                  <a:lnTo>
                    <a:pt x="226" y="468"/>
                  </a:lnTo>
                  <a:lnTo>
                    <a:pt x="214" y="468"/>
                  </a:lnTo>
                  <a:lnTo>
                    <a:pt x="199" y="468"/>
                  </a:lnTo>
                  <a:lnTo>
                    <a:pt x="184" y="466"/>
                  </a:lnTo>
                  <a:lnTo>
                    <a:pt x="166" y="466"/>
                  </a:lnTo>
                  <a:lnTo>
                    <a:pt x="149" y="465"/>
                  </a:lnTo>
                  <a:lnTo>
                    <a:pt x="130" y="465"/>
                  </a:lnTo>
                  <a:lnTo>
                    <a:pt x="111" y="464"/>
                  </a:lnTo>
                  <a:lnTo>
                    <a:pt x="93" y="464"/>
                  </a:lnTo>
                  <a:lnTo>
                    <a:pt x="76" y="463"/>
                  </a:lnTo>
                  <a:lnTo>
                    <a:pt x="60" y="463"/>
                  </a:lnTo>
                  <a:lnTo>
                    <a:pt x="46" y="462"/>
                  </a:lnTo>
                  <a:lnTo>
                    <a:pt x="36" y="462"/>
                  </a:lnTo>
                  <a:lnTo>
                    <a:pt x="26" y="462"/>
                  </a:lnTo>
                  <a:lnTo>
                    <a:pt x="22" y="462"/>
                  </a:lnTo>
                  <a:lnTo>
                    <a:pt x="21" y="453"/>
                  </a:lnTo>
                  <a:lnTo>
                    <a:pt x="21" y="443"/>
                  </a:lnTo>
                  <a:lnTo>
                    <a:pt x="21" y="433"/>
                  </a:lnTo>
                  <a:lnTo>
                    <a:pt x="21" y="422"/>
                  </a:lnTo>
                  <a:lnTo>
                    <a:pt x="23" y="339"/>
                  </a:lnTo>
                  <a:lnTo>
                    <a:pt x="28" y="243"/>
                  </a:lnTo>
                  <a:lnTo>
                    <a:pt x="33" y="150"/>
                  </a:lnTo>
                  <a:lnTo>
                    <a:pt x="38" y="71"/>
                  </a:lnTo>
                  <a:lnTo>
                    <a:pt x="39" y="55"/>
                  </a:lnTo>
                  <a:lnTo>
                    <a:pt x="40" y="43"/>
                  </a:lnTo>
                  <a:lnTo>
                    <a:pt x="40" y="33"/>
                  </a:lnTo>
                  <a:lnTo>
                    <a:pt x="41" y="27"/>
                  </a:lnTo>
                  <a:lnTo>
                    <a:pt x="53" y="27"/>
                  </a:lnTo>
                  <a:lnTo>
                    <a:pt x="73" y="27"/>
                  </a:lnTo>
                  <a:lnTo>
                    <a:pt x="99" y="25"/>
                  </a:lnTo>
                  <a:lnTo>
                    <a:pt x="128" y="24"/>
                  </a:lnTo>
                  <a:lnTo>
                    <a:pt x="158" y="24"/>
                  </a:lnTo>
                  <a:lnTo>
                    <a:pt x="183" y="23"/>
                  </a:lnTo>
                  <a:lnTo>
                    <a:pt x="204" y="23"/>
                  </a:lnTo>
                  <a:lnTo>
                    <a:pt x="216" y="23"/>
                  </a:lnTo>
                  <a:lnTo>
                    <a:pt x="216" y="38"/>
                  </a:lnTo>
                  <a:lnTo>
                    <a:pt x="218" y="55"/>
                  </a:lnTo>
                  <a:lnTo>
                    <a:pt x="218" y="70"/>
                  </a:lnTo>
                  <a:lnTo>
                    <a:pt x="218" y="77"/>
                  </a:lnTo>
                  <a:lnTo>
                    <a:pt x="219" y="134"/>
                  </a:lnTo>
                  <a:lnTo>
                    <a:pt x="221" y="198"/>
                  </a:lnTo>
                  <a:lnTo>
                    <a:pt x="223" y="268"/>
                  </a:lnTo>
                  <a:lnTo>
                    <a:pt x="228" y="341"/>
                  </a:lnTo>
                  <a:lnTo>
                    <a:pt x="234" y="339"/>
                  </a:lnTo>
                  <a:lnTo>
                    <a:pt x="238" y="335"/>
                  </a:lnTo>
                  <a:lnTo>
                    <a:pt x="244" y="333"/>
                  </a:lnTo>
                  <a:lnTo>
                    <a:pt x="249" y="331"/>
                  </a:lnTo>
                  <a:lnTo>
                    <a:pt x="245" y="260"/>
                  </a:lnTo>
                  <a:lnTo>
                    <a:pt x="243" y="192"/>
                  </a:lnTo>
                  <a:lnTo>
                    <a:pt x="241" y="130"/>
                  </a:lnTo>
                  <a:lnTo>
                    <a:pt x="240" y="77"/>
                  </a:lnTo>
                  <a:lnTo>
                    <a:pt x="238" y="0"/>
                  </a:lnTo>
                  <a:lnTo>
                    <a:pt x="227" y="1"/>
                  </a:lnTo>
                  <a:lnTo>
                    <a:pt x="21" y="6"/>
                  </a:lnTo>
                  <a:lnTo>
                    <a:pt x="20" y="17"/>
                  </a:lnTo>
                  <a:lnTo>
                    <a:pt x="16" y="70"/>
                  </a:lnTo>
                  <a:lnTo>
                    <a:pt x="10" y="168"/>
                  </a:lnTo>
                  <a:lnTo>
                    <a:pt x="3" y="285"/>
                  </a:lnTo>
                  <a:lnTo>
                    <a:pt x="0" y="394"/>
                  </a:lnTo>
                  <a:lnTo>
                    <a:pt x="1" y="472"/>
                  </a:lnTo>
                  <a:lnTo>
                    <a:pt x="2" y="483"/>
                  </a:lnTo>
                  <a:lnTo>
                    <a:pt x="265" y="491"/>
                  </a:lnTo>
                  <a:lnTo>
                    <a:pt x="263" y="478"/>
                  </a:lnTo>
                  <a:lnTo>
                    <a:pt x="258" y="442"/>
                  </a:lnTo>
                  <a:lnTo>
                    <a:pt x="255" y="405"/>
                  </a:lnTo>
                  <a:lnTo>
                    <a:pt x="251" y="369"/>
                  </a:lnTo>
                  <a:lnTo>
                    <a:pt x="249" y="331"/>
                  </a:lnTo>
                  <a:close/>
                </a:path>
              </a:pathLst>
            </a:custGeom>
            <a:solidFill>
              <a:srgbClr val="000000"/>
            </a:solidFill>
            <a:ln w="9525">
              <a:noFill/>
              <a:round/>
              <a:headEnd/>
              <a:tailEnd/>
            </a:ln>
          </p:spPr>
          <p:txBody>
            <a:bodyPr/>
            <a:lstStyle/>
            <a:p>
              <a:endParaRPr lang="en-US"/>
            </a:p>
          </p:txBody>
        </p:sp>
        <p:sp>
          <p:nvSpPr>
            <p:cNvPr id="21606" name="Freeform 102"/>
            <p:cNvSpPr>
              <a:spLocks/>
            </p:cNvSpPr>
            <p:nvPr/>
          </p:nvSpPr>
          <p:spPr bwMode="auto">
            <a:xfrm>
              <a:off x="5378" y="3850"/>
              <a:ext cx="28" cy="32"/>
            </a:xfrm>
            <a:custGeom>
              <a:avLst/>
              <a:gdLst/>
              <a:ahLst/>
              <a:cxnLst>
                <a:cxn ang="0">
                  <a:pos x="8" y="0"/>
                </a:cxn>
                <a:cxn ang="0">
                  <a:pos x="6" y="0"/>
                </a:cxn>
                <a:cxn ang="0">
                  <a:pos x="4" y="1"/>
                </a:cxn>
                <a:cxn ang="0">
                  <a:pos x="3" y="4"/>
                </a:cxn>
                <a:cxn ang="0">
                  <a:pos x="3" y="6"/>
                </a:cxn>
                <a:cxn ang="0">
                  <a:pos x="0" y="59"/>
                </a:cxn>
                <a:cxn ang="0">
                  <a:pos x="0" y="60"/>
                </a:cxn>
                <a:cxn ang="0">
                  <a:pos x="1" y="61"/>
                </a:cxn>
                <a:cxn ang="0">
                  <a:pos x="1" y="62"/>
                </a:cxn>
                <a:cxn ang="0">
                  <a:pos x="3" y="64"/>
                </a:cxn>
                <a:cxn ang="0">
                  <a:pos x="4" y="65"/>
                </a:cxn>
                <a:cxn ang="0">
                  <a:pos x="5" y="65"/>
                </a:cxn>
                <a:cxn ang="0">
                  <a:pos x="6" y="65"/>
                </a:cxn>
                <a:cxn ang="0">
                  <a:pos x="7" y="65"/>
                </a:cxn>
                <a:cxn ang="0">
                  <a:pos x="49" y="65"/>
                </a:cxn>
                <a:cxn ang="0">
                  <a:pos x="51" y="65"/>
                </a:cxn>
                <a:cxn ang="0">
                  <a:pos x="53" y="64"/>
                </a:cxn>
                <a:cxn ang="0">
                  <a:pos x="54" y="61"/>
                </a:cxn>
                <a:cxn ang="0">
                  <a:pos x="54" y="59"/>
                </a:cxn>
                <a:cxn ang="0">
                  <a:pos x="57" y="7"/>
                </a:cxn>
                <a:cxn ang="0">
                  <a:pos x="57" y="6"/>
                </a:cxn>
                <a:cxn ang="0">
                  <a:pos x="57" y="5"/>
                </a:cxn>
                <a:cxn ang="0">
                  <a:pos x="57" y="4"/>
                </a:cxn>
                <a:cxn ang="0">
                  <a:pos x="56" y="3"/>
                </a:cxn>
                <a:cxn ang="0">
                  <a:pos x="54" y="1"/>
                </a:cxn>
                <a:cxn ang="0">
                  <a:pos x="53" y="0"/>
                </a:cxn>
                <a:cxn ang="0">
                  <a:pos x="52" y="0"/>
                </a:cxn>
                <a:cxn ang="0">
                  <a:pos x="51" y="0"/>
                </a:cxn>
                <a:cxn ang="0">
                  <a:pos x="8" y="0"/>
                </a:cxn>
              </a:cxnLst>
              <a:rect l="0" t="0" r="r" b="b"/>
              <a:pathLst>
                <a:path w="57" h="65">
                  <a:moveTo>
                    <a:pt x="8" y="0"/>
                  </a:moveTo>
                  <a:lnTo>
                    <a:pt x="6" y="0"/>
                  </a:lnTo>
                  <a:lnTo>
                    <a:pt x="4" y="1"/>
                  </a:lnTo>
                  <a:lnTo>
                    <a:pt x="3" y="4"/>
                  </a:lnTo>
                  <a:lnTo>
                    <a:pt x="3" y="6"/>
                  </a:lnTo>
                  <a:lnTo>
                    <a:pt x="0" y="59"/>
                  </a:lnTo>
                  <a:lnTo>
                    <a:pt x="0" y="60"/>
                  </a:lnTo>
                  <a:lnTo>
                    <a:pt x="1" y="61"/>
                  </a:lnTo>
                  <a:lnTo>
                    <a:pt x="1" y="62"/>
                  </a:lnTo>
                  <a:lnTo>
                    <a:pt x="3" y="64"/>
                  </a:lnTo>
                  <a:lnTo>
                    <a:pt x="4" y="65"/>
                  </a:lnTo>
                  <a:lnTo>
                    <a:pt x="5" y="65"/>
                  </a:lnTo>
                  <a:lnTo>
                    <a:pt x="6" y="65"/>
                  </a:lnTo>
                  <a:lnTo>
                    <a:pt x="7" y="65"/>
                  </a:lnTo>
                  <a:lnTo>
                    <a:pt x="49" y="65"/>
                  </a:lnTo>
                  <a:lnTo>
                    <a:pt x="51" y="65"/>
                  </a:lnTo>
                  <a:lnTo>
                    <a:pt x="53" y="64"/>
                  </a:lnTo>
                  <a:lnTo>
                    <a:pt x="54" y="61"/>
                  </a:lnTo>
                  <a:lnTo>
                    <a:pt x="54" y="59"/>
                  </a:lnTo>
                  <a:lnTo>
                    <a:pt x="57" y="7"/>
                  </a:lnTo>
                  <a:lnTo>
                    <a:pt x="57" y="6"/>
                  </a:lnTo>
                  <a:lnTo>
                    <a:pt x="57" y="5"/>
                  </a:lnTo>
                  <a:lnTo>
                    <a:pt x="57" y="4"/>
                  </a:lnTo>
                  <a:lnTo>
                    <a:pt x="56" y="3"/>
                  </a:lnTo>
                  <a:lnTo>
                    <a:pt x="54" y="1"/>
                  </a:lnTo>
                  <a:lnTo>
                    <a:pt x="53" y="0"/>
                  </a:lnTo>
                  <a:lnTo>
                    <a:pt x="52" y="0"/>
                  </a:lnTo>
                  <a:lnTo>
                    <a:pt x="51" y="0"/>
                  </a:lnTo>
                  <a:lnTo>
                    <a:pt x="8" y="0"/>
                  </a:lnTo>
                  <a:close/>
                </a:path>
              </a:pathLst>
            </a:custGeom>
            <a:solidFill>
              <a:srgbClr val="000000"/>
            </a:solidFill>
            <a:ln w="9525">
              <a:noFill/>
              <a:round/>
              <a:headEnd/>
              <a:tailEnd/>
            </a:ln>
          </p:spPr>
          <p:txBody>
            <a:bodyPr/>
            <a:lstStyle/>
            <a:p>
              <a:endParaRPr lang="en-US"/>
            </a:p>
          </p:txBody>
        </p:sp>
        <p:sp>
          <p:nvSpPr>
            <p:cNvPr id="21607" name="Freeform 103"/>
            <p:cNvSpPr>
              <a:spLocks/>
            </p:cNvSpPr>
            <p:nvPr/>
          </p:nvSpPr>
          <p:spPr bwMode="auto">
            <a:xfrm>
              <a:off x="5384" y="3856"/>
              <a:ext cx="16" cy="21"/>
            </a:xfrm>
            <a:custGeom>
              <a:avLst/>
              <a:gdLst/>
              <a:ahLst/>
              <a:cxnLst>
                <a:cxn ang="0">
                  <a:pos x="31" y="0"/>
                </a:cxn>
                <a:cxn ang="0">
                  <a:pos x="31" y="9"/>
                </a:cxn>
                <a:cxn ang="0">
                  <a:pos x="31" y="21"/>
                </a:cxn>
                <a:cxn ang="0">
                  <a:pos x="30" y="33"/>
                </a:cxn>
                <a:cxn ang="0">
                  <a:pos x="30" y="41"/>
                </a:cxn>
                <a:cxn ang="0">
                  <a:pos x="23" y="41"/>
                </a:cxn>
                <a:cxn ang="0">
                  <a:pos x="15" y="41"/>
                </a:cxn>
                <a:cxn ang="0">
                  <a:pos x="7" y="41"/>
                </a:cxn>
                <a:cxn ang="0">
                  <a:pos x="0" y="41"/>
                </a:cxn>
                <a:cxn ang="0">
                  <a:pos x="0" y="32"/>
                </a:cxn>
                <a:cxn ang="0">
                  <a:pos x="1" y="21"/>
                </a:cxn>
                <a:cxn ang="0">
                  <a:pos x="1" y="8"/>
                </a:cxn>
                <a:cxn ang="0">
                  <a:pos x="1" y="0"/>
                </a:cxn>
                <a:cxn ang="0">
                  <a:pos x="8" y="0"/>
                </a:cxn>
                <a:cxn ang="0">
                  <a:pos x="16" y="0"/>
                </a:cxn>
                <a:cxn ang="0">
                  <a:pos x="24" y="0"/>
                </a:cxn>
                <a:cxn ang="0">
                  <a:pos x="31" y="0"/>
                </a:cxn>
              </a:cxnLst>
              <a:rect l="0" t="0" r="r" b="b"/>
              <a:pathLst>
                <a:path w="31" h="41">
                  <a:moveTo>
                    <a:pt x="31" y="0"/>
                  </a:moveTo>
                  <a:lnTo>
                    <a:pt x="31" y="9"/>
                  </a:lnTo>
                  <a:lnTo>
                    <a:pt x="31" y="21"/>
                  </a:lnTo>
                  <a:lnTo>
                    <a:pt x="30" y="33"/>
                  </a:lnTo>
                  <a:lnTo>
                    <a:pt x="30" y="41"/>
                  </a:lnTo>
                  <a:lnTo>
                    <a:pt x="23" y="41"/>
                  </a:lnTo>
                  <a:lnTo>
                    <a:pt x="15" y="41"/>
                  </a:lnTo>
                  <a:lnTo>
                    <a:pt x="7" y="41"/>
                  </a:lnTo>
                  <a:lnTo>
                    <a:pt x="0" y="41"/>
                  </a:lnTo>
                  <a:lnTo>
                    <a:pt x="0" y="32"/>
                  </a:lnTo>
                  <a:lnTo>
                    <a:pt x="1" y="21"/>
                  </a:lnTo>
                  <a:lnTo>
                    <a:pt x="1" y="8"/>
                  </a:lnTo>
                  <a:lnTo>
                    <a:pt x="1" y="0"/>
                  </a:lnTo>
                  <a:lnTo>
                    <a:pt x="8" y="0"/>
                  </a:lnTo>
                  <a:lnTo>
                    <a:pt x="16" y="0"/>
                  </a:lnTo>
                  <a:lnTo>
                    <a:pt x="24" y="0"/>
                  </a:lnTo>
                  <a:lnTo>
                    <a:pt x="31" y="0"/>
                  </a:lnTo>
                  <a:close/>
                </a:path>
              </a:pathLst>
            </a:custGeom>
            <a:solidFill>
              <a:srgbClr val="000000"/>
            </a:solidFill>
            <a:ln w="9525">
              <a:noFill/>
              <a:round/>
              <a:headEnd/>
              <a:tailEnd/>
            </a:ln>
          </p:spPr>
          <p:txBody>
            <a:bodyPr/>
            <a:lstStyle/>
            <a:p>
              <a:endParaRPr lang="en-US"/>
            </a:p>
          </p:txBody>
        </p:sp>
        <p:sp>
          <p:nvSpPr>
            <p:cNvPr id="21608" name="Freeform 104"/>
            <p:cNvSpPr>
              <a:spLocks/>
            </p:cNvSpPr>
            <p:nvPr/>
          </p:nvSpPr>
          <p:spPr bwMode="auto">
            <a:xfrm>
              <a:off x="5329" y="3849"/>
              <a:ext cx="33" cy="32"/>
            </a:xfrm>
            <a:custGeom>
              <a:avLst/>
              <a:gdLst/>
              <a:ahLst/>
              <a:cxnLst>
                <a:cxn ang="0">
                  <a:pos x="21" y="0"/>
                </a:cxn>
                <a:cxn ang="0">
                  <a:pos x="20" y="0"/>
                </a:cxn>
                <a:cxn ang="0">
                  <a:pos x="18" y="1"/>
                </a:cxn>
                <a:cxn ang="0">
                  <a:pos x="16" y="3"/>
                </a:cxn>
                <a:cxn ang="0">
                  <a:pos x="15" y="5"/>
                </a:cxn>
                <a:cxn ang="0">
                  <a:pos x="0" y="55"/>
                </a:cxn>
                <a:cxn ang="0">
                  <a:pos x="0" y="56"/>
                </a:cxn>
                <a:cxn ang="0">
                  <a:pos x="0" y="58"/>
                </a:cxn>
                <a:cxn ang="0">
                  <a:pos x="0" y="60"/>
                </a:cxn>
                <a:cxn ang="0">
                  <a:pos x="1" y="61"/>
                </a:cxn>
                <a:cxn ang="0">
                  <a:pos x="3" y="62"/>
                </a:cxn>
                <a:cxn ang="0">
                  <a:pos x="4" y="62"/>
                </a:cxn>
                <a:cxn ang="0">
                  <a:pos x="5" y="63"/>
                </a:cxn>
                <a:cxn ang="0">
                  <a:pos x="6" y="63"/>
                </a:cxn>
                <a:cxn ang="0">
                  <a:pos x="56" y="63"/>
                </a:cxn>
                <a:cxn ang="0">
                  <a:pos x="57" y="63"/>
                </a:cxn>
                <a:cxn ang="0">
                  <a:pos x="59" y="62"/>
                </a:cxn>
                <a:cxn ang="0">
                  <a:pos x="60" y="60"/>
                </a:cxn>
                <a:cxn ang="0">
                  <a:pos x="61" y="58"/>
                </a:cxn>
                <a:cxn ang="0">
                  <a:pos x="67" y="7"/>
                </a:cxn>
                <a:cxn ang="0">
                  <a:pos x="67" y="6"/>
                </a:cxn>
                <a:cxn ang="0">
                  <a:pos x="67" y="5"/>
                </a:cxn>
                <a:cxn ang="0">
                  <a:pos x="67" y="3"/>
                </a:cxn>
                <a:cxn ang="0">
                  <a:pos x="66" y="2"/>
                </a:cxn>
                <a:cxn ang="0">
                  <a:pos x="65" y="1"/>
                </a:cxn>
                <a:cxn ang="0">
                  <a:pos x="64" y="1"/>
                </a:cxn>
                <a:cxn ang="0">
                  <a:pos x="62" y="0"/>
                </a:cxn>
                <a:cxn ang="0">
                  <a:pos x="61" y="0"/>
                </a:cxn>
                <a:cxn ang="0">
                  <a:pos x="21" y="0"/>
                </a:cxn>
              </a:cxnLst>
              <a:rect l="0" t="0" r="r" b="b"/>
              <a:pathLst>
                <a:path w="67" h="63">
                  <a:moveTo>
                    <a:pt x="21" y="0"/>
                  </a:moveTo>
                  <a:lnTo>
                    <a:pt x="20" y="0"/>
                  </a:lnTo>
                  <a:lnTo>
                    <a:pt x="18" y="1"/>
                  </a:lnTo>
                  <a:lnTo>
                    <a:pt x="16" y="3"/>
                  </a:lnTo>
                  <a:lnTo>
                    <a:pt x="15" y="5"/>
                  </a:lnTo>
                  <a:lnTo>
                    <a:pt x="0" y="55"/>
                  </a:lnTo>
                  <a:lnTo>
                    <a:pt x="0" y="56"/>
                  </a:lnTo>
                  <a:lnTo>
                    <a:pt x="0" y="58"/>
                  </a:lnTo>
                  <a:lnTo>
                    <a:pt x="0" y="60"/>
                  </a:lnTo>
                  <a:lnTo>
                    <a:pt x="1" y="61"/>
                  </a:lnTo>
                  <a:lnTo>
                    <a:pt x="3" y="62"/>
                  </a:lnTo>
                  <a:lnTo>
                    <a:pt x="4" y="62"/>
                  </a:lnTo>
                  <a:lnTo>
                    <a:pt x="5" y="63"/>
                  </a:lnTo>
                  <a:lnTo>
                    <a:pt x="6" y="63"/>
                  </a:lnTo>
                  <a:lnTo>
                    <a:pt x="56" y="63"/>
                  </a:lnTo>
                  <a:lnTo>
                    <a:pt x="57" y="63"/>
                  </a:lnTo>
                  <a:lnTo>
                    <a:pt x="59" y="62"/>
                  </a:lnTo>
                  <a:lnTo>
                    <a:pt x="60" y="60"/>
                  </a:lnTo>
                  <a:lnTo>
                    <a:pt x="61" y="58"/>
                  </a:lnTo>
                  <a:lnTo>
                    <a:pt x="67" y="7"/>
                  </a:lnTo>
                  <a:lnTo>
                    <a:pt x="67" y="6"/>
                  </a:lnTo>
                  <a:lnTo>
                    <a:pt x="67" y="5"/>
                  </a:lnTo>
                  <a:lnTo>
                    <a:pt x="67" y="3"/>
                  </a:lnTo>
                  <a:lnTo>
                    <a:pt x="66" y="2"/>
                  </a:lnTo>
                  <a:lnTo>
                    <a:pt x="65" y="1"/>
                  </a:lnTo>
                  <a:lnTo>
                    <a:pt x="64" y="1"/>
                  </a:lnTo>
                  <a:lnTo>
                    <a:pt x="62" y="0"/>
                  </a:lnTo>
                  <a:lnTo>
                    <a:pt x="61" y="0"/>
                  </a:lnTo>
                  <a:lnTo>
                    <a:pt x="21" y="0"/>
                  </a:lnTo>
                  <a:close/>
                </a:path>
              </a:pathLst>
            </a:custGeom>
            <a:solidFill>
              <a:srgbClr val="000000"/>
            </a:solidFill>
            <a:ln w="9525">
              <a:noFill/>
              <a:round/>
              <a:headEnd/>
              <a:tailEnd/>
            </a:ln>
          </p:spPr>
          <p:txBody>
            <a:bodyPr/>
            <a:lstStyle/>
            <a:p>
              <a:endParaRPr lang="en-US"/>
            </a:p>
          </p:txBody>
        </p:sp>
        <p:sp>
          <p:nvSpPr>
            <p:cNvPr id="21609" name="Freeform 105"/>
            <p:cNvSpPr>
              <a:spLocks/>
            </p:cNvSpPr>
            <p:nvPr/>
          </p:nvSpPr>
          <p:spPr bwMode="auto">
            <a:xfrm>
              <a:off x="5336" y="3855"/>
              <a:ext cx="20" cy="19"/>
            </a:xfrm>
            <a:custGeom>
              <a:avLst/>
              <a:gdLst/>
              <a:ahLst/>
              <a:cxnLst>
                <a:cxn ang="0">
                  <a:pos x="40" y="0"/>
                </a:cxn>
                <a:cxn ang="0">
                  <a:pos x="39" y="8"/>
                </a:cxn>
                <a:cxn ang="0">
                  <a:pos x="38" y="19"/>
                </a:cxn>
                <a:cxn ang="0">
                  <a:pos x="37" y="30"/>
                </a:cxn>
                <a:cxn ang="0">
                  <a:pos x="36" y="38"/>
                </a:cxn>
                <a:cxn ang="0">
                  <a:pos x="32" y="38"/>
                </a:cxn>
                <a:cxn ang="0">
                  <a:pos x="29" y="38"/>
                </a:cxn>
                <a:cxn ang="0">
                  <a:pos x="24" y="38"/>
                </a:cxn>
                <a:cxn ang="0">
                  <a:pos x="20" y="38"/>
                </a:cxn>
                <a:cxn ang="0">
                  <a:pos x="14" y="38"/>
                </a:cxn>
                <a:cxn ang="0">
                  <a:pos x="9" y="38"/>
                </a:cxn>
                <a:cxn ang="0">
                  <a:pos x="5" y="38"/>
                </a:cxn>
                <a:cxn ang="0">
                  <a:pos x="0" y="38"/>
                </a:cxn>
                <a:cxn ang="0">
                  <a:pos x="4" y="28"/>
                </a:cxn>
                <a:cxn ang="0">
                  <a:pos x="7" y="17"/>
                </a:cxn>
                <a:cxn ang="0">
                  <a:pos x="9" y="7"/>
                </a:cxn>
                <a:cxn ang="0">
                  <a:pos x="12" y="0"/>
                </a:cxn>
                <a:cxn ang="0">
                  <a:pos x="17" y="0"/>
                </a:cxn>
                <a:cxn ang="0">
                  <a:pos x="25" y="0"/>
                </a:cxn>
                <a:cxn ang="0">
                  <a:pos x="33" y="0"/>
                </a:cxn>
                <a:cxn ang="0">
                  <a:pos x="40" y="0"/>
                </a:cxn>
              </a:cxnLst>
              <a:rect l="0" t="0" r="r" b="b"/>
              <a:pathLst>
                <a:path w="40" h="38">
                  <a:moveTo>
                    <a:pt x="40" y="0"/>
                  </a:moveTo>
                  <a:lnTo>
                    <a:pt x="39" y="8"/>
                  </a:lnTo>
                  <a:lnTo>
                    <a:pt x="38" y="19"/>
                  </a:lnTo>
                  <a:lnTo>
                    <a:pt x="37" y="30"/>
                  </a:lnTo>
                  <a:lnTo>
                    <a:pt x="36" y="38"/>
                  </a:lnTo>
                  <a:lnTo>
                    <a:pt x="32" y="38"/>
                  </a:lnTo>
                  <a:lnTo>
                    <a:pt x="29" y="38"/>
                  </a:lnTo>
                  <a:lnTo>
                    <a:pt x="24" y="38"/>
                  </a:lnTo>
                  <a:lnTo>
                    <a:pt x="20" y="38"/>
                  </a:lnTo>
                  <a:lnTo>
                    <a:pt x="14" y="38"/>
                  </a:lnTo>
                  <a:lnTo>
                    <a:pt x="9" y="38"/>
                  </a:lnTo>
                  <a:lnTo>
                    <a:pt x="5" y="38"/>
                  </a:lnTo>
                  <a:lnTo>
                    <a:pt x="0" y="38"/>
                  </a:lnTo>
                  <a:lnTo>
                    <a:pt x="4" y="28"/>
                  </a:lnTo>
                  <a:lnTo>
                    <a:pt x="7" y="17"/>
                  </a:lnTo>
                  <a:lnTo>
                    <a:pt x="9" y="7"/>
                  </a:lnTo>
                  <a:lnTo>
                    <a:pt x="12" y="0"/>
                  </a:lnTo>
                  <a:lnTo>
                    <a:pt x="17" y="0"/>
                  </a:lnTo>
                  <a:lnTo>
                    <a:pt x="25" y="0"/>
                  </a:lnTo>
                  <a:lnTo>
                    <a:pt x="33" y="0"/>
                  </a:lnTo>
                  <a:lnTo>
                    <a:pt x="40" y="0"/>
                  </a:lnTo>
                  <a:close/>
                </a:path>
              </a:pathLst>
            </a:custGeom>
            <a:solidFill>
              <a:srgbClr val="000000"/>
            </a:solidFill>
            <a:ln w="9525">
              <a:noFill/>
              <a:round/>
              <a:headEnd/>
              <a:tailEnd/>
            </a:ln>
          </p:spPr>
          <p:txBody>
            <a:bodyPr/>
            <a:lstStyle/>
            <a:p>
              <a:endParaRPr lang="en-US"/>
            </a:p>
          </p:txBody>
        </p:sp>
        <p:sp>
          <p:nvSpPr>
            <p:cNvPr id="21610" name="Freeform 106"/>
            <p:cNvSpPr>
              <a:spLocks/>
            </p:cNvSpPr>
            <p:nvPr/>
          </p:nvSpPr>
          <p:spPr bwMode="auto">
            <a:xfrm>
              <a:off x="5104" y="3586"/>
              <a:ext cx="28" cy="38"/>
            </a:xfrm>
            <a:custGeom>
              <a:avLst/>
              <a:gdLst/>
              <a:ahLst/>
              <a:cxnLst>
                <a:cxn ang="0">
                  <a:pos x="0" y="34"/>
                </a:cxn>
                <a:cxn ang="0">
                  <a:pos x="0" y="49"/>
                </a:cxn>
                <a:cxn ang="0">
                  <a:pos x="5" y="62"/>
                </a:cxn>
                <a:cxn ang="0">
                  <a:pos x="13" y="71"/>
                </a:cxn>
                <a:cxn ang="0">
                  <a:pos x="23" y="75"/>
                </a:cxn>
                <a:cxn ang="0">
                  <a:pos x="33" y="74"/>
                </a:cxn>
                <a:cxn ang="0">
                  <a:pos x="44" y="67"/>
                </a:cxn>
                <a:cxn ang="0">
                  <a:pos x="51" y="55"/>
                </a:cxn>
                <a:cxn ang="0">
                  <a:pos x="55" y="41"/>
                </a:cxn>
                <a:cxn ang="0">
                  <a:pos x="55" y="26"/>
                </a:cxn>
                <a:cxn ang="0">
                  <a:pos x="51" y="14"/>
                </a:cxn>
                <a:cxn ang="0">
                  <a:pos x="43" y="4"/>
                </a:cxn>
                <a:cxn ang="0">
                  <a:pos x="32" y="0"/>
                </a:cxn>
                <a:cxn ang="0">
                  <a:pos x="21" y="2"/>
                </a:cxn>
                <a:cxn ang="0">
                  <a:pos x="11" y="9"/>
                </a:cxn>
                <a:cxn ang="0">
                  <a:pos x="3" y="21"/>
                </a:cxn>
                <a:cxn ang="0">
                  <a:pos x="0" y="34"/>
                </a:cxn>
              </a:cxnLst>
              <a:rect l="0" t="0" r="r" b="b"/>
              <a:pathLst>
                <a:path w="55" h="75">
                  <a:moveTo>
                    <a:pt x="0" y="34"/>
                  </a:moveTo>
                  <a:lnTo>
                    <a:pt x="0" y="49"/>
                  </a:lnTo>
                  <a:lnTo>
                    <a:pt x="5" y="62"/>
                  </a:lnTo>
                  <a:lnTo>
                    <a:pt x="13" y="71"/>
                  </a:lnTo>
                  <a:lnTo>
                    <a:pt x="23" y="75"/>
                  </a:lnTo>
                  <a:lnTo>
                    <a:pt x="33" y="74"/>
                  </a:lnTo>
                  <a:lnTo>
                    <a:pt x="44" y="67"/>
                  </a:lnTo>
                  <a:lnTo>
                    <a:pt x="51" y="55"/>
                  </a:lnTo>
                  <a:lnTo>
                    <a:pt x="55" y="41"/>
                  </a:lnTo>
                  <a:lnTo>
                    <a:pt x="55" y="26"/>
                  </a:lnTo>
                  <a:lnTo>
                    <a:pt x="51" y="14"/>
                  </a:lnTo>
                  <a:lnTo>
                    <a:pt x="43" y="4"/>
                  </a:lnTo>
                  <a:lnTo>
                    <a:pt x="32" y="0"/>
                  </a:lnTo>
                  <a:lnTo>
                    <a:pt x="21" y="2"/>
                  </a:lnTo>
                  <a:lnTo>
                    <a:pt x="11" y="9"/>
                  </a:lnTo>
                  <a:lnTo>
                    <a:pt x="3" y="21"/>
                  </a:lnTo>
                  <a:lnTo>
                    <a:pt x="0" y="34"/>
                  </a:lnTo>
                  <a:close/>
                </a:path>
              </a:pathLst>
            </a:custGeom>
            <a:solidFill>
              <a:srgbClr val="F2BFB2"/>
            </a:solidFill>
            <a:ln w="9525">
              <a:noFill/>
              <a:round/>
              <a:headEnd/>
              <a:tailEnd/>
            </a:ln>
          </p:spPr>
          <p:txBody>
            <a:bodyPr/>
            <a:lstStyle/>
            <a:p>
              <a:endParaRPr lang="en-US"/>
            </a:p>
          </p:txBody>
        </p:sp>
        <p:sp>
          <p:nvSpPr>
            <p:cNvPr id="21611" name="Freeform 107"/>
            <p:cNvSpPr>
              <a:spLocks/>
            </p:cNvSpPr>
            <p:nvPr/>
          </p:nvSpPr>
          <p:spPr bwMode="auto">
            <a:xfrm>
              <a:off x="5098" y="3581"/>
              <a:ext cx="39" cy="49"/>
            </a:xfrm>
            <a:custGeom>
              <a:avLst/>
              <a:gdLst/>
              <a:ahLst/>
              <a:cxnLst>
                <a:cxn ang="0">
                  <a:pos x="56" y="50"/>
                </a:cxn>
                <a:cxn ang="0">
                  <a:pos x="56" y="51"/>
                </a:cxn>
                <a:cxn ang="0">
                  <a:pos x="54" y="58"/>
                </a:cxn>
                <a:cxn ang="0">
                  <a:pos x="49" y="68"/>
                </a:cxn>
                <a:cxn ang="0">
                  <a:pos x="43" y="74"/>
                </a:cxn>
                <a:cxn ang="0">
                  <a:pos x="39" y="75"/>
                </a:cxn>
                <a:cxn ang="0">
                  <a:pos x="35" y="75"/>
                </a:cxn>
                <a:cxn ang="0">
                  <a:pos x="31" y="72"/>
                </a:cxn>
                <a:cxn ang="0">
                  <a:pos x="28" y="67"/>
                </a:cxn>
                <a:cxn ang="0">
                  <a:pos x="24" y="57"/>
                </a:cxn>
                <a:cxn ang="0">
                  <a:pos x="24" y="51"/>
                </a:cxn>
                <a:cxn ang="0">
                  <a:pos x="24" y="49"/>
                </a:cxn>
                <a:cxn ang="0">
                  <a:pos x="26" y="41"/>
                </a:cxn>
                <a:cxn ang="0">
                  <a:pos x="31" y="30"/>
                </a:cxn>
                <a:cxn ang="0">
                  <a:pos x="37" y="26"/>
                </a:cxn>
                <a:cxn ang="0">
                  <a:pos x="41" y="25"/>
                </a:cxn>
                <a:cxn ang="0">
                  <a:pos x="48" y="27"/>
                </a:cxn>
                <a:cxn ang="0">
                  <a:pos x="56" y="40"/>
                </a:cxn>
                <a:cxn ang="0">
                  <a:pos x="63" y="49"/>
                </a:cxn>
                <a:cxn ang="0">
                  <a:pos x="74" y="49"/>
                </a:cxn>
                <a:cxn ang="0">
                  <a:pos x="80" y="40"/>
                </a:cxn>
                <a:cxn ang="0">
                  <a:pos x="75" y="23"/>
                </a:cxn>
                <a:cxn ang="0">
                  <a:pos x="66" y="10"/>
                </a:cxn>
                <a:cxn ang="0">
                  <a:pos x="53" y="2"/>
                </a:cxn>
                <a:cxn ang="0">
                  <a:pos x="39" y="0"/>
                </a:cxn>
                <a:cxn ang="0">
                  <a:pos x="27" y="4"/>
                </a:cxn>
                <a:cxn ang="0">
                  <a:pos x="14" y="15"/>
                </a:cxn>
                <a:cxn ang="0">
                  <a:pos x="4" y="34"/>
                </a:cxn>
                <a:cxn ang="0">
                  <a:pos x="1" y="44"/>
                </a:cxn>
                <a:cxn ang="0">
                  <a:pos x="1" y="44"/>
                </a:cxn>
                <a:cxn ang="0">
                  <a:pos x="0" y="56"/>
                </a:cxn>
                <a:cxn ang="0">
                  <a:pos x="6" y="76"/>
                </a:cxn>
                <a:cxn ang="0">
                  <a:pos x="15" y="90"/>
                </a:cxn>
                <a:cxn ang="0">
                  <a:pos x="28" y="98"/>
                </a:cxn>
                <a:cxn ang="0">
                  <a:pos x="41" y="99"/>
                </a:cxn>
                <a:cxn ang="0">
                  <a:pos x="54" y="95"/>
                </a:cxn>
                <a:cxn ang="0">
                  <a:pos x="67" y="84"/>
                </a:cxn>
                <a:cxn ang="0">
                  <a:pos x="77" y="65"/>
                </a:cxn>
                <a:cxn ang="0">
                  <a:pos x="80" y="53"/>
                </a:cxn>
                <a:cxn ang="0">
                  <a:pos x="80" y="50"/>
                </a:cxn>
                <a:cxn ang="0">
                  <a:pos x="74" y="49"/>
                </a:cxn>
                <a:cxn ang="0">
                  <a:pos x="63" y="49"/>
                </a:cxn>
              </a:cxnLst>
              <a:rect l="0" t="0" r="r" b="b"/>
              <a:pathLst>
                <a:path w="80" h="99">
                  <a:moveTo>
                    <a:pt x="56" y="49"/>
                  </a:moveTo>
                  <a:lnTo>
                    <a:pt x="56" y="50"/>
                  </a:lnTo>
                  <a:lnTo>
                    <a:pt x="56" y="50"/>
                  </a:lnTo>
                  <a:lnTo>
                    <a:pt x="56" y="51"/>
                  </a:lnTo>
                  <a:lnTo>
                    <a:pt x="56" y="51"/>
                  </a:lnTo>
                  <a:lnTo>
                    <a:pt x="54" y="58"/>
                  </a:lnTo>
                  <a:lnTo>
                    <a:pt x="52" y="64"/>
                  </a:lnTo>
                  <a:lnTo>
                    <a:pt x="49" y="68"/>
                  </a:lnTo>
                  <a:lnTo>
                    <a:pt x="45" y="73"/>
                  </a:lnTo>
                  <a:lnTo>
                    <a:pt x="43" y="74"/>
                  </a:lnTo>
                  <a:lnTo>
                    <a:pt x="42" y="74"/>
                  </a:lnTo>
                  <a:lnTo>
                    <a:pt x="39" y="75"/>
                  </a:lnTo>
                  <a:lnTo>
                    <a:pt x="37" y="75"/>
                  </a:lnTo>
                  <a:lnTo>
                    <a:pt x="35" y="75"/>
                  </a:lnTo>
                  <a:lnTo>
                    <a:pt x="34" y="74"/>
                  </a:lnTo>
                  <a:lnTo>
                    <a:pt x="31" y="72"/>
                  </a:lnTo>
                  <a:lnTo>
                    <a:pt x="30" y="71"/>
                  </a:lnTo>
                  <a:lnTo>
                    <a:pt x="28" y="67"/>
                  </a:lnTo>
                  <a:lnTo>
                    <a:pt x="26" y="63"/>
                  </a:lnTo>
                  <a:lnTo>
                    <a:pt x="24" y="57"/>
                  </a:lnTo>
                  <a:lnTo>
                    <a:pt x="24" y="52"/>
                  </a:lnTo>
                  <a:lnTo>
                    <a:pt x="24" y="51"/>
                  </a:lnTo>
                  <a:lnTo>
                    <a:pt x="24" y="50"/>
                  </a:lnTo>
                  <a:lnTo>
                    <a:pt x="24" y="49"/>
                  </a:lnTo>
                  <a:lnTo>
                    <a:pt x="24" y="48"/>
                  </a:lnTo>
                  <a:lnTo>
                    <a:pt x="26" y="41"/>
                  </a:lnTo>
                  <a:lnTo>
                    <a:pt x="28" y="35"/>
                  </a:lnTo>
                  <a:lnTo>
                    <a:pt x="31" y="30"/>
                  </a:lnTo>
                  <a:lnTo>
                    <a:pt x="35" y="27"/>
                  </a:lnTo>
                  <a:lnTo>
                    <a:pt x="37" y="26"/>
                  </a:lnTo>
                  <a:lnTo>
                    <a:pt x="39" y="25"/>
                  </a:lnTo>
                  <a:lnTo>
                    <a:pt x="41" y="25"/>
                  </a:lnTo>
                  <a:lnTo>
                    <a:pt x="43" y="25"/>
                  </a:lnTo>
                  <a:lnTo>
                    <a:pt x="48" y="27"/>
                  </a:lnTo>
                  <a:lnTo>
                    <a:pt x="52" y="31"/>
                  </a:lnTo>
                  <a:lnTo>
                    <a:pt x="56" y="40"/>
                  </a:lnTo>
                  <a:lnTo>
                    <a:pt x="56" y="49"/>
                  </a:lnTo>
                  <a:lnTo>
                    <a:pt x="63" y="49"/>
                  </a:lnTo>
                  <a:lnTo>
                    <a:pt x="68" y="49"/>
                  </a:lnTo>
                  <a:lnTo>
                    <a:pt x="74" y="49"/>
                  </a:lnTo>
                  <a:lnTo>
                    <a:pt x="80" y="49"/>
                  </a:lnTo>
                  <a:lnTo>
                    <a:pt x="80" y="40"/>
                  </a:lnTo>
                  <a:lnTo>
                    <a:pt x="77" y="30"/>
                  </a:lnTo>
                  <a:lnTo>
                    <a:pt x="75" y="23"/>
                  </a:lnTo>
                  <a:lnTo>
                    <a:pt x="72" y="15"/>
                  </a:lnTo>
                  <a:lnTo>
                    <a:pt x="66" y="10"/>
                  </a:lnTo>
                  <a:lnTo>
                    <a:pt x="60" y="5"/>
                  </a:lnTo>
                  <a:lnTo>
                    <a:pt x="53" y="2"/>
                  </a:lnTo>
                  <a:lnTo>
                    <a:pt x="46" y="0"/>
                  </a:lnTo>
                  <a:lnTo>
                    <a:pt x="39" y="0"/>
                  </a:lnTo>
                  <a:lnTo>
                    <a:pt x="33" y="2"/>
                  </a:lnTo>
                  <a:lnTo>
                    <a:pt x="27" y="4"/>
                  </a:lnTo>
                  <a:lnTo>
                    <a:pt x="21" y="8"/>
                  </a:lnTo>
                  <a:lnTo>
                    <a:pt x="14" y="15"/>
                  </a:lnTo>
                  <a:lnTo>
                    <a:pt x="8" y="23"/>
                  </a:lnTo>
                  <a:lnTo>
                    <a:pt x="4" y="34"/>
                  </a:lnTo>
                  <a:lnTo>
                    <a:pt x="1" y="44"/>
                  </a:lnTo>
                  <a:lnTo>
                    <a:pt x="1" y="44"/>
                  </a:lnTo>
                  <a:lnTo>
                    <a:pt x="1" y="44"/>
                  </a:lnTo>
                  <a:lnTo>
                    <a:pt x="1" y="44"/>
                  </a:lnTo>
                  <a:lnTo>
                    <a:pt x="1" y="44"/>
                  </a:lnTo>
                  <a:lnTo>
                    <a:pt x="0" y="56"/>
                  </a:lnTo>
                  <a:lnTo>
                    <a:pt x="3" y="66"/>
                  </a:lnTo>
                  <a:lnTo>
                    <a:pt x="6" y="76"/>
                  </a:lnTo>
                  <a:lnTo>
                    <a:pt x="11" y="86"/>
                  </a:lnTo>
                  <a:lnTo>
                    <a:pt x="15" y="90"/>
                  </a:lnTo>
                  <a:lnTo>
                    <a:pt x="21" y="95"/>
                  </a:lnTo>
                  <a:lnTo>
                    <a:pt x="28" y="98"/>
                  </a:lnTo>
                  <a:lnTo>
                    <a:pt x="34" y="99"/>
                  </a:lnTo>
                  <a:lnTo>
                    <a:pt x="41" y="99"/>
                  </a:lnTo>
                  <a:lnTo>
                    <a:pt x="48" y="98"/>
                  </a:lnTo>
                  <a:lnTo>
                    <a:pt x="54" y="95"/>
                  </a:lnTo>
                  <a:lnTo>
                    <a:pt x="60" y="91"/>
                  </a:lnTo>
                  <a:lnTo>
                    <a:pt x="67" y="84"/>
                  </a:lnTo>
                  <a:lnTo>
                    <a:pt x="73" y="75"/>
                  </a:lnTo>
                  <a:lnTo>
                    <a:pt x="77" y="65"/>
                  </a:lnTo>
                  <a:lnTo>
                    <a:pt x="80" y="55"/>
                  </a:lnTo>
                  <a:lnTo>
                    <a:pt x="80" y="53"/>
                  </a:lnTo>
                  <a:lnTo>
                    <a:pt x="80" y="51"/>
                  </a:lnTo>
                  <a:lnTo>
                    <a:pt x="80" y="50"/>
                  </a:lnTo>
                  <a:lnTo>
                    <a:pt x="80" y="49"/>
                  </a:lnTo>
                  <a:lnTo>
                    <a:pt x="74" y="49"/>
                  </a:lnTo>
                  <a:lnTo>
                    <a:pt x="68" y="49"/>
                  </a:lnTo>
                  <a:lnTo>
                    <a:pt x="63" y="49"/>
                  </a:lnTo>
                  <a:lnTo>
                    <a:pt x="56" y="49"/>
                  </a:lnTo>
                  <a:close/>
                </a:path>
              </a:pathLst>
            </a:custGeom>
            <a:solidFill>
              <a:srgbClr val="000000"/>
            </a:solidFill>
            <a:ln w="9525">
              <a:noFill/>
              <a:round/>
              <a:headEnd/>
              <a:tailEnd/>
            </a:ln>
          </p:spPr>
          <p:txBody>
            <a:bodyPr/>
            <a:lstStyle/>
            <a:p>
              <a:endParaRPr lang="en-US"/>
            </a:p>
          </p:txBody>
        </p:sp>
        <p:sp>
          <p:nvSpPr>
            <p:cNvPr id="21612" name="Freeform 108"/>
            <p:cNvSpPr>
              <a:spLocks/>
            </p:cNvSpPr>
            <p:nvPr/>
          </p:nvSpPr>
          <p:spPr bwMode="auto">
            <a:xfrm>
              <a:off x="5409" y="3599"/>
              <a:ext cx="110" cy="295"/>
            </a:xfrm>
            <a:custGeom>
              <a:avLst/>
              <a:gdLst/>
              <a:ahLst/>
              <a:cxnLst>
                <a:cxn ang="0">
                  <a:pos x="19" y="4"/>
                </a:cxn>
                <a:cxn ang="0">
                  <a:pos x="15" y="1"/>
                </a:cxn>
                <a:cxn ang="0">
                  <a:pos x="12" y="0"/>
                </a:cxn>
                <a:cxn ang="0">
                  <a:pos x="7" y="0"/>
                </a:cxn>
                <a:cxn ang="0">
                  <a:pos x="4" y="3"/>
                </a:cxn>
                <a:cxn ang="0">
                  <a:pos x="2" y="6"/>
                </a:cxn>
                <a:cxn ang="0">
                  <a:pos x="0" y="9"/>
                </a:cxn>
                <a:cxn ang="0">
                  <a:pos x="0" y="14"/>
                </a:cxn>
                <a:cxn ang="0">
                  <a:pos x="3" y="18"/>
                </a:cxn>
                <a:cxn ang="0">
                  <a:pos x="6" y="21"/>
                </a:cxn>
                <a:cxn ang="0">
                  <a:pos x="13" y="31"/>
                </a:cxn>
                <a:cxn ang="0">
                  <a:pos x="26" y="46"/>
                </a:cxn>
                <a:cxn ang="0">
                  <a:pos x="41" y="67"/>
                </a:cxn>
                <a:cxn ang="0">
                  <a:pos x="58" y="94"/>
                </a:cxn>
                <a:cxn ang="0">
                  <a:pos x="77" y="123"/>
                </a:cxn>
                <a:cxn ang="0">
                  <a:pos x="96" y="157"/>
                </a:cxn>
                <a:cxn ang="0">
                  <a:pos x="117" y="195"/>
                </a:cxn>
                <a:cxn ang="0">
                  <a:pos x="136" y="236"/>
                </a:cxn>
                <a:cxn ang="0">
                  <a:pos x="155" y="280"/>
                </a:cxn>
                <a:cxn ang="0">
                  <a:pos x="170" y="326"/>
                </a:cxn>
                <a:cxn ang="0">
                  <a:pos x="184" y="373"/>
                </a:cxn>
                <a:cxn ang="0">
                  <a:pos x="193" y="423"/>
                </a:cxn>
                <a:cxn ang="0">
                  <a:pos x="197" y="474"/>
                </a:cxn>
                <a:cxn ang="0">
                  <a:pos x="197" y="525"/>
                </a:cxn>
                <a:cxn ang="0">
                  <a:pos x="192" y="577"/>
                </a:cxn>
                <a:cxn ang="0">
                  <a:pos x="192" y="582"/>
                </a:cxn>
                <a:cxn ang="0">
                  <a:pos x="193" y="585"/>
                </a:cxn>
                <a:cxn ang="0">
                  <a:pos x="196" y="589"/>
                </a:cxn>
                <a:cxn ang="0">
                  <a:pos x="200" y="590"/>
                </a:cxn>
                <a:cxn ang="0">
                  <a:pos x="204" y="590"/>
                </a:cxn>
                <a:cxn ang="0">
                  <a:pos x="208" y="588"/>
                </a:cxn>
                <a:cxn ang="0">
                  <a:pos x="211" y="584"/>
                </a:cxn>
                <a:cxn ang="0">
                  <a:pos x="212" y="581"/>
                </a:cxn>
                <a:cxn ang="0">
                  <a:pos x="219" y="528"/>
                </a:cxn>
                <a:cxn ang="0">
                  <a:pos x="219" y="475"/>
                </a:cxn>
                <a:cxn ang="0">
                  <a:pos x="215" y="423"/>
                </a:cxn>
                <a:cxn ang="0">
                  <a:pos x="206" y="371"/>
                </a:cxn>
                <a:cxn ang="0">
                  <a:pos x="193" y="323"/>
                </a:cxn>
                <a:cxn ang="0">
                  <a:pos x="177" y="275"/>
                </a:cxn>
                <a:cxn ang="0">
                  <a:pos x="158" y="231"/>
                </a:cxn>
                <a:cxn ang="0">
                  <a:pos x="139" y="189"/>
                </a:cxn>
                <a:cxn ang="0">
                  <a:pos x="119" y="151"/>
                </a:cxn>
                <a:cxn ang="0">
                  <a:pos x="98" y="117"/>
                </a:cxn>
                <a:cxn ang="0">
                  <a:pos x="79" y="85"/>
                </a:cxn>
                <a:cxn ang="0">
                  <a:pos x="60" y="59"/>
                </a:cxn>
                <a:cxn ang="0">
                  <a:pos x="45" y="37"/>
                </a:cxn>
                <a:cxn ang="0">
                  <a:pos x="33" y="20"/>
                </a:cxn>
                <a:cxn ang="0">
                  <a:pos x="24" y="9"/>
                </a:cxn>
                <a:cxn ang="0">
                  <a:pos x="19" y="4"/>
                </a:cxn>
              </a:cxnLst>
              <a:rect l="0" t="0" r="r" b="b"/>
              <a:pathLst>
                <a:path w="219" h="590">
                  <a:moveTo>
                    <a:pt x="19" y="4"/>
                  </a:moveTo>
                  <a:lnTo>
                    <a:pt x="15" y="1"/>
                  </a:lnTo>
                  <a:lnTo>
                    <a:pt x="12" y="0"/>
                  </a:lnTo>
                  <a:lnTo>
                    <a:pt x="7" y="0"/>
                  </a:lnTo>
                  <a:lnTo>
                    <a:pt x="4" y="3"/>
                  </a:lnTo>
                  <a:lnTo>
                    <a:pt x="2" y="6"/>
                  </a:lnTo>
                  <a:lnTo>
                    <a:pt x="0" y="9"/>
                  </a:lnTo>
                  <a:lnTo>
                    <a:pt x="0" y="14"/>
                  </a:lnTo>
                  <a:lnTo>
                    <a:pt x="3" y="18"/>
                  </a:lnTo>
                  <a:lnTo>
                    <a:pt x="6" y="21"/>
                  </a:lnTo>
                  <a:lnTo>
                    <a:pt x="13" y="31"/>
                  </a:lnTo>
                  <a:lnTo>
                    <a:pt x="26" y="46"/>
                  </a:lnTo>
                  <a:lnTo>
                    <a:pt x="41" y="67"/>
                  </a:lnTo>
                  <a:lnTo>
                    <a:pt x="58" y="94"/>
                  </a:lnTo>
                  <a:lnTo>
                    <a:pt x="77" y="123"/>
                  </a:lnTo>
                  <a:lnTo>
                    <a:pt x="96" y="157"/>
                  </a:lnTo>
                  <a:lnTo>
                    <a:pt x="117" y="195"/>
                  </a:lnTo>
                  <a:lnTo>
                    <a:pt x="136" y="236"/>
                  </a:lnTo>
                  <a:lnTo>
                    <a:pt x="155" y="280"/>
                  </a:lnTo>
                  <a:lnTo>
                    <a:pt x="170" y="326"/>
                  </a:lnTo>
                  <a:lnTo>
                    <a:pt x="184" y="373"/>
                  </a:lnTo>
                  <a:lnTo>
                    <a:pt x="193" y="423"/>
                  </a:lnTo>
                  <a:lnTo>
                    <a:pt x="197" y="474"/>
                  </a:lnTo>
                  <a:lnTo>
                    <a:pt x="197" y="525"/>
                  </a:lnTo>
                  <a:lnTo>
                    <a:pt x="192" y="577"/>
                  </a:lnTo>
                  <a:lnTo>
                    <a:pt x="192" y="582"/>
                  </a:lnTo>
                  <a:lnTo>
                    <a:pt x="193" y="585"/>
                  </a:lnTo>
                  <a:lnTo>
                    <a:pt x="196" y="589"/>
                  </a:lnTo>
                  <a:lnTo>
                    <a:pt x="200" y="590"/>
                  </a:lnTo>
                  <a:lnTo>
                    <a:pt x="204" y="590"/>
                  </a:lnTo>
                  <a:lnTo>
                    <a:pt x="208" y="588"/>
                  </a:lnTo>
                  <a:lnTo>
                    <a:pt x="211" y="584"/>
                  </a:lnTo>
                  <a:lnTo>
                    <a:pt x="212" y="581"/>
                  </a:lnTo>
                  <a:lnTo>
                    <a:pt x="219" y="528"/>
                  </a:lnTo>
                  <a:lnTo>
                    <a:pt x="219" y="475"/>
                  </a:lnTo>
                  <a:lnTo>
                    <a:pt x="215" y="423"/>
                  </a:lnTo>
                  <a:lnTo>
                    <a:pt x="206" y="371"/>
                  </a:lnTo>
                  <a:lnTo>
                    <a:pt x="193" y="323"/>
                  </a:lnTo>
                  <a:lnTo>
                    <a:pt x="177" y="275"/>
                  </a:lnTo>
                  <a:lnTo>
                    <a:pt x="158" y="231"/>
                  </a:lnTo>
                  <a:lnTo>
                    <a:pt x="139" y="189"/>
                  </a:lnTo>
                  <a:lnTo>
                    <a:pt x="119" y="151"/>
                  </a:lnTo>
                  <a:lnTo>
                    <a:pt x="98" y="117"/>
                  </a:lnTo>
                  <a:lnTo>
                    <a:pt x="79" y="85"/>
                  </a:lnTo>
                  <a:lnTo>
                    <a:pt x="60" y="59"/>
                  </a:lnTo>
                  <a:lnTo>
                    <a:pt x="45" y="37"/>
                  </a:lnTo>
                  <a:lnTo>
                    <a:pt x="33" y="20"/>
                  </a:lnTo>
                  <a:lnTo>
                    <a:pt x="24" y="9"/>
                  </a:lnTo>
                  <a:lnTo>
                    <a:pt x="19" y="4"/>
                  </a:lnTo>
                  <a:close/>
                </a:path>
              </a:pathLst>
            </a:custGeom>
            <a:solidFill>
              <a:srgbClr val="000000"/>
            </a:solidFill>
            <a:ln w="9525">
              <a:noFill/>
              <a:round/>
              <a:headEnd/>
              <a:tailEnd/>
            </a:ln>
          </p:spPr>
          <p:txBody>
            <a:bodyPr/>
            <a:lstStyle/>
            <a:p>
              <a:endParaRPr lang="en-US"/>
            </a:p>
          </p:txBody>
        </p:sp>
        <p:sp>
          <p:nvSpPr>
            <p:cNvPr id="21613" name="Freeform 109"/>
            <p:cNvSpPr>
              <a:spLocks/>
            </p:cNvSpPr>
            <p:nvPr/>
          </p:nvSpPr>
          <p:spPr bwMode="auto">
            <a:xfrm>
              <a:off x="5254" y="3841"/>
              <a:ext cx="149" cy="172"/>
            </a:xfrm>
            <a:custGeom>
              <a:avLst/>
              <a:gdLst/>
              <a:ahLst/>
              <a:cxnLst>
                <a:cxn ang="0">
                  <a:pos x="297" y="314"/>
                </a:cxn>
                <a:cxn ang="0">
                  <a:pos x="295" y="326"/>
                </a:cxn>
                <a:cxn ang="0">
                  <a:pos x="289" y="335"/>
                </a:cxn>
                <a:cxn ang="0">
                  <a:pos x="280" y="341"/>
                </a:cxn>
                <a:cxn ang="0">
                  <a:pos x="268" y="343"/>
                </a:cxn>
                <a:cxn ang="0">
                  <a:pos x="30" y="343"/>
                </a:cxn>
                <a:cxn ang="0">
                  <a:pos x="18" y="341"/>
                </a:cxn>
                <a:cxn ang="0">
                  <a:pos x="9" y="335"/>
                </a:cxn>
                <a:cxn ang="0">
                  <a:pos x="2" y="326"/>
                </a:cxn>
                <a:cxn ang="0">
                  <a:pos x="0" y="314"/>
                </a:cxn>
                <a:cxn ang="0">
                  <a:pos x="0" y="29"/>
                </a:cxn>
                <a:cxn ang="0">
                  <a:pos x="2" y="17"/>
                </a:cxn>
                <a:cxn ang="0">
                  <a:pos x="9" y="8"/>
                </a:cxn>
                <a:cxn ang="0">
                  <a:pos x="18" y="2"/>
                </a:cxn>
                <a:cxn ang="0">
                  <a:pos x="30" y="0"/>
                </a:cxn>
                <a:cxn ang="0">
                  <a:pos x="268" y="0"/>
                </a:cxn>
                <a:cxn ang="0">
                  <a:pos x="280" y="2"/>
                </a:cxn>
                <a:cxn ang="0">
                  <a:pos x="289" y="8"/>
                </a:cxn>
                <a:cxn ang="0">
                  <a:pos x="295" y="17"/>
                </a:cxn>
                <a:cxn ang="0">
                  <a:pos x="297" y="29"/>
                </a:cxn>
                <a:cxn ang="0">
                  <a:pos x="297" y="314"/>
                </a:cxn>
              </a:cxnLst>
              <a:rect l="0" t="0" r="r" b="b"/>
              <a:pathLst>
                <a:path w="297" h="343">
                  <a:moveTo>
                    <a:pt x="297" y="314"/>
                  </a:moveTo>
                  <a:lnTo>
                    <a:pt x="295" y="326"/>
                  </a:lnTo>
                  <a:lnTo>
                    <a:pt x="289" y="335"/>
                  </a:lnTo>
                  <a:lnTo>
                    <a:pt x="280" y="341"/>
                  </a:lnTo>
                  <a:lnTo>
                    <a:pt x="268" y="343"/>
                  </a:lnTo>
                  <a:lnTo>
                    <a:pt x="30" y="343"/>
                  </a:lnTo>
                  <a:lnTo>
                    <a:pt x="18" y="341"/>
                  </a:lnTo>
                  <a:lnTo>
                    <a:pt x="9" y="335"/>
                  </a:lnTo>
                  <a:lnTo>
                    <a:pt x="2" y="326"/>
                  </a:lnTo>
                  <a:lnTo>
                    <a:pt x="0" y="314"/>
                  </a:lnTo>
                  <a:lnTo>
                    <a:pt x="0" y="29"/>
                  </a:lnTo>
                  <a:lnTo>
                    <a:pt x="2" y="17"/>
                  </a:lnTo>
                  <a:lnTo>
                    <a:pt x="9" y="8"/>
                  </a:lnTo>
                  <a:lnTo>
                    <a:pt x="18" y="2"/>
                  </a:lnTo>
                  <a:lnTo>
                    <a:pt x="30" y="0"/>
                  </a:lnTo>
                  <a:lnTo>
                    <a:pt x="268" y="0"/>
                  </a:lnTo>
                  <a:lnTo>
                    <a:pt x="280" y="2"/>
                  </a:lnTo>
                  <a:lnTo>
                    <a:pt x="289" y="8"/>
                  </a:lnTo>
                  <a:lnTo>
                    <a:pt x="295" y="17"/>
                  </a:lnTo>
                  <a:lnTo>
                    <a:pt x="297" y="29"/>
                  </a:lnTo>
                  <a:lnTo>
                    <a:pt x="297" y="314"/>
                  </a:lnTo>
                  <a:close/>
                </a:path>
              </a:pathLst>
            </a:custGeom>
            <a:solidFill>
              <a:srgbClr val="AAD12D"/>
            </a:solidFill>
            <a:ln w="9525">
              <a:noFill/>
              <a:round/>
              <a:headEnd/>
              <a:tailEnd/>
            </a:ln>
          </p:spPr>
          <p:txBody>
            <a:bodyPr/>
            <a:lstStyle/>
            <a:p>
              <a:endParaRPr lang="en-US"/>
            </a:p>
          </p:txBody>
        </p:sp>
        <p:sp>
          <p:nvSpPr>
            <p:cNvPr id="21614" name="Freeform 110"/>
            <p:cNvSpPr>
              <a:spLocks/>
            </p:cNvSpPr>
            <p:nvPr/>
          </p:nvSpPr>
          <p:spPr bwMode="auto">
            <a:xfrm>
              <a:off x="5248" y="3835"/>
              <a:ext cx="161" cy="184"/>
            </a:xfrm>
            <a:custGeom>
              <a:avLst/>
              <a:gdLst/>
              <a:ahLst/>
              <a:cxnLst>
                <a:cxn ang="0">
                  <a:pos x="43" y="0"/>
                </a:cxn>
                <a:cxn ang="0">
                  <a:pos x="26" y="4"/>
                </a:cxn>
                <a:cxn ang="0">
                  <a:pos x="13" y="12"/>
                </a:cxn>
                <a:cxn ang="0">
                  <a:pos x="3" y="26"/>
                </a:cxn>
                <a:cxn ang="0">
                  <a:pos x="0" y="42"/>
                </a:cxn>
                <a:cxn ang="0">
                  <a:pos x="1" y="335"/>
                </a:cxn>
                <a:cxn ang="0">
                  <a:pos x="7" y="350"/>
                </a:cxn>
                <a:cxn ang="0">
                  <a:pos x="20" y="362"/>
                </a:cxn>
                <a:cxn ang="0">
                  <a:pos x="35" y="368"/>
                </a:cxn>
                <a:cxn ang="0">
                  <a:pos x="281" y="369"/>
                </a:cxn>
                <a:cxn ang="0">
                  <a:pos x="297" y="365"/>
                </a:cxn>
                <a:cxn ang="0">
                  <a:pos x="311" y="356"/>
                </a:cxn>
                <a:cxn ang="0">
                  <a:pos x="319" y="343"/>
                </a:cxn>
                <a:cxn ang="0">
                  <a:pos x="322" y="327"/>
                </a:cxn>
                <a:cxn ang="0">
                  <a:pos x="318" y="232"/>
                </a:cxn>
                <a:cxn ang="0">
                  <a:pos x="305" y="229"/>
                </a:cxn>
                <a:cxn ang="0">
                  <a:pos x="298" y="327"/>
                </a:cxn>
                <a:cxn ang="0">
                  <a:pos x="294" y="339"/>
                </a:cxn>
                <a:cxn ang="0">
                  <a:pos x="281" y="345"/>
                </a:cxn>
                <a:cxn ang="0">
                  <a:pos x="36" y="343"/>
                </a:cxn>
                <a:cxn ang="0">
                  <a:pos x="26" y="334"/>
                </a:cxn>
                <a:cxn ang="0">
                  <a:pos x="25" y="42"/>
                </a:cxn>
                <a:cxn ang="0">
                  <a:pos x="31" y="30"/>
                </a:cxn>
                <a:cxn ang="0">
                  <a:pos x="43" y="26"/>
                </a:cxn>
                <a:cxn ang="0">
                  <a:pos x="288" y="27"/>
                </a:cxn>
                <a:cxn ang="0">
                  <a:pos x="297" y="35"/>
                </a:cxn>
                <a:cxn ang="0">
                  <a:pos x="298" y="228"/>
                </a:cxn>
                <a:cxn ang="0">
                  <a:pos x="312" y="231"/>
                </a:cxn>
                <a:cxn ang="0">
                  <a:pos x="322" y="231"/>
                </a:cxn>
                <a:cxn ang="0">
                  <a:pos x="321" y="34"/>
                </a:cxn>
                <a:cxn ang="0">
                  <a:pos x="316" y="19"/>
                </a:cxn>
                <a:cxn ang="0">
                  <a:pos x="304" y="7"/>
                </a:cxn>
                <a:cxn ang="0">
                  <a:pos x="289" y="1"/>
                </a:cxn>
              </a:cxnLst>
              <a:rect l="0" t="0" r="r" b="b"/>
              <a:pathLst>
                <a:path w="322" h="369">
                  <a:moveTo>
                    <a:pt x="281" y="0"/>
                  </a:moveTo>
                  <a:lnTo>
                    <a:pt x="43" y="0"/>
                  </a:lnTo>
                  <a:lnTo>
                    <a:pt x="35" y="1"/>
                  </a:lnTo>
                  <a:lnTo>
                    <a:pt x="26" y="4"/>
                  </a:lnTo>
                  <a:lnTo>
                    <a:pt x="20" y="7"/>
                  </a:lnTo>
                  <a:lnTo>
                    <a:pt x="13" y="12"/>
                  </a:lnTo>
                  <a:lnTo>
                    <a:pt x="7" y="19"/>
                  </a:lnTo>
                  <a:lnTo>
                    <a:pt x="3" y="26"/>
                  </a:lnTo>
                  <a:lnTo>
                    <a:pt x="1" y="34"/>
                  </a:lnTo>
                  <a:lnTo>
                    <a:pt x="0" y="42"/>
                  </a:lnTo>
                  <a:lnTo>
                    <a:pt x="0" y="327"/>
                  </a:lnTo>
                  <a:lnTo>
                    <a:pt x="1" y="335"/>
                  </a:lnTo>
                  <a:lnTo>
                    <a:pt x="3" y="343"/>
                  </a:lnTo>
                  <a:lnTo>
                    <a:pt x="7" y="350"/>
                  </a:lnTo>
                  <a:lnTo>
                    <a:pt x="13" y="356"/>
                  </a:lnTo>
                  <a:lnTo>
                    <a:pt x="20" y="362"/>
                  </a:lnTo>
                  <a:lnTo>
                    <a:pt x="26" y="365"/>
                  </a:lnTo>
                  <a:lnTo>
                    <a:pt x="35" y="368"/>
                  </a:lnTo>
                  <a:lnTo>
                    <a:pt x="43" y="369"/>
                  </a:lnTo>
                  <a:lnTo>
                    <a:pt x="281" y="369"/>
                  </a:lnTo>
                  <a:lnTo>
                    <a:pt x="289" y="368"/>
                  </a:lnTo>
                  <a:lnTo>
                    <a:pt x="297" y="365"/>
                  </a:lnTo>
                  <a:lnTo>
                    <a:pt x="304" y="362"/>
                  </a:lnTo>
                  <a:lnTo>
                    <a:pt x="311" y="356"/>
                  </a:lnTo>
                  <a:lnTo>
                    <a:pt x="316" y="350"/>
                  </a:lnTo>
                  <a:lnTo>
                    <a:pt x="319" y="343"/>
                  </a:lnTo>
                  <a:lnTo>
                    <a:pt x="321" y="335"/>
                  </a:lnTo>
                  <a:lnTo>
                    <a:pt x="322" y="327"/>
                  </a:lnTo>
                  <a:lnTo>
                    <a:pt x="322" y="231"/>
                  </a:lnTo>
                  <a:lnTo>
                    <a:pt x="318" y="232"/>
                  </a:lnTo>
                  <a:lnTo>
                    <a:pt x="312" y="231"/>
                  </a:lnTo>
                  <a:lnTo>
                    <a:pt x="305" y="229"/>
                  </a:lnTo>
                  <a:lnTo>
                    <a:pt x="298" y="228"/>
                  </a:lnTo>
                  <a:lnTo>
                    <a:pt x="298" y="327"/>
                  </a:lnTo>
                  <a:lnTo>
                    <a:pt x="297" y="334"/>
                  </a:lnTo>
                  <a:lnTo>
                    <a:pt x="294" y="339"/>
                  </a:lnTo>
                  <a:lnTo>
                    <a:pt x="288" y="343"/>
                  </a:lnTo>
                  <a:lnTo>
                    <a:pt x="281" y="345"/>
                  </a:lnTo>
                  <a:lnTo>
                    <a:pt x="43" y="345"/>
                  </a:lnTo>
                  <a:lnTo>
                    <a:pt x="36" y="343"/>
                  </a:lnTo>
                  <a:lnTo>
                    <a:pt x="31" y="339"/>
                  </a:lnTo>
                  <a:lnTo>
                    <a:pt x="26" y="334"/>
                  </a:lnTo>
                  <a:lnTo>
                    <a:pt x="25" y="327"/>
                  </a:lnTo>
                  <a:lnTo>
                    <a:pt x="25" y="42"/>
                  </a:lnTo>
                  <a:lnTo>
                    <a:pt x="26" y="35"/>
                  </a:lnTo>
                  <a:lnTo>
                    <a:pt x="31" y="30"/>
                  </a:lnTo>
                  <a:lnTo>
                    <a:pt x="36" y="27"/>
                  </a:lnTo>
                  <a:lnTo>
                    <a:pt x="43" y="26"/>
                  </a:lnTo>
                  <a:lnTo>
                    <a:pt x="281" y="26"/>
                  </a:lnTo>
                  <a:lnTo>
                    <a:pt x="288" y="27"/>
                  </a:lnTo>
                  <a:lnTo>
                    <a:pt x="294" y="30"/>
                  </a:lnTo>
                  <a:lnTo>
                    <a:pt x="297" y="35"/>
                  </a:lnTo>
                  <a:lnTo>
                    <a:pt x="298" y="42"/>
                  </a:lnTo>
                  <a:lnTo>
                    <a:pt x="298" y="228"/>
                  </a:lnTo>
                  <a:lnTo>
                    <a:pt x="305" y="229"/>
                  </a:lnTo>
                  <a:lnTo>
                    <a:pt x="312" y="231"/>
                  </a:lnTo>
                  <a:lnTo>
                    <a:pt x="318" y="232"/>
                  </a:lnTo>
                  <a:lnTo>
                    <a:pt x="322" y="231"/>
                  </a:lnTo>
                  <a:lnTo>
                    <a:pt x="322" y="42"/>
                  </a:lnTo>
                  <a:lnTo>
                    <a:pt x="321" y="34"/>
                  </a:lnTo>
                  <a:lnTo>
                    <a:pt x="319" y="26"/>
                  </a:lnTo>
                  <a:lnTo>
                    <a:pt x="316" y="19"/>
                  </a:lnTo>
                  <a:lnTo>
                    <a:pt x="311" y="12"/>
                  </a:lnTo>
                  <a:lnTo>
                    <a:pt x="304" y="7"/>
                  </a:lnTo>
                  <a:lnTo>
                    <a:pt x="297" y="4"/>
                  </a:lnTo>
                  <a:lnTo>
                    <a:pt x="289" y="1"/>
                  </a:lnTo>
                  <a:lnTo>
                    <a:pt x="281" y="0"/>
                  </a:lnTo>
                  <a:close/>
                </a:path>
              </a:pathLst>
            </a:custGeom>
            <a:solidFill>
              <a:srgbClr val="000000"/>
            </a:solidFill>
            <a:ln w="9525">
              <a:noFill/>
              <a:round/>
              <a:headEnd/>
              <a:tailEnd/>
            </a:ln>
          </p:spPr>
          <p:txBody>
            <a:bodyPr/>
            <a:lstStyle/>
            <a:p>
              <a:endParaRPr lang="en-US"/>
            </a:p>
          </p:txBody>
        </p:sp>
        <p:sp>
          <p:nvSpPr>
            <p:cNvPr id="21615" name="Freeform 111"/>
            <p:cNvSpPr>
              <a:spLocks/>
            </p:cNvSpPr>
            <p:nvPr/>
          </p:nvSpPr>
          <p:spPr bwMode="auto">
            <a:xfrm>
              <a:off x="5250" y="3835"/>
              <a:ext cx="145" cy="90"/>
            </a:xfrm>
            <a:custGeom>
              <a:avLst/>
              <a:gdLst/>
              <a:ahLst/>
              <a:cxnLst>
                <a:cxn ang="0">
                  <a:pos x="263" y="11"/>
                </a:cxn>
                <a:cxn ang="0">
                  <a:pos x="230" y="49"/>
                </a:cxn>
                <a:cxn ang="0">
                  <a:pos x="184" y="99"/>
                </a:cxn>
                <a:cxn ang="0">
                  <a:pos x="148" y="137"/>
                </a:cxn>
                <a:cxn ang="0">
                  <a:pos x="140" y="146"/>
                </a:cxn>
                <a:cxn ang="0">
                  <a:pos x="131" y="151"/>
                </a:cxn>
                <a:cxn ang="0">
                  <a:pos x="120" y="155"/>
                </a:cxn>
                <a:cxn ang="0">
                  <a:pos x="109" y="157"/>
                </a:cxn>
                <a:cxn ang="0">
                  <a:pos x="97" y="153"/>
                </a:cxn>
                <a:cxn ang="0">
                  <a:pos x="88" y="145"/>
                </a:cxn>
                <a:cxn ang="0">
                  <a:pos x="82" y="134"/>
                </a:cxn>
                <a:cxn ang="0">
                  <a:pos x="66" y="100"/>
                </a:cxn>
                <a:cxn ang="0">
                  <a:pos x="43" y="57"/>
                </a:cxn>
                <a:cxn ang="0">
                  <a:pos x="27" y="23"/>
                </a:cxn>
                <a:cxn ang="0">
                  <a:pos x="21" y="15"/>
                </a:cxn>
                <a:cxn ang="0">
                  <a:pos x="12" y="13"/>
                </a:cxn>
                <a:cxn ang="0">
                  <a:pos x="4" y="16"/>
                </a:cxn>
                <a:cxn ang="0">
                  <a:pos x="0" y="26"/>
                </a:cxn>
                <a:cxn ang="0">
                  <a:pos x="63" y="150"/>
                </a:cxn>
                <a:cxn ang="0">
                  <a:pos x="71" y="163"/>
                </a:cxn>
                <a:cxn ang="0">
                  <a:pos x="80" y="172"/>
                </a:cxn>
                <a:cxn ang="0">
                  <a:pos x="89" y="178"/>
                </a:cxn>
                <a:cxn ang="0">
                  <a:pos x="97" y="180"/>
                </a:cxn>
                <a:cxn ang="0">
                  <a:pos x="119" y="180"/>
                </a:cxn>
                <a:cxn ang="0">
                  <a:pos x="137" y="175"/>
                </a:cxn>
                <a:cxn ang="0">
                  <a:pos x="151" y="167"/>
                </a:cxn>
                <a:cxn ang="0">
                  <a:pos x="157" y="164"/>
                </a:cxn>
                <a:cxn ang="0">
                  <a:pos x="158" y="163"/>
                </a:cxn>
                <a:cxn ang="0">
                  <a:pos x="159" y="163"/>
                </a:cxn>
                <a:cxn ang="0">
                  <a:pos x="290" y="16"/>
                </a:cxn>
                <a:cxn ang="0">
                  <a:pos x="290" y="7"/>
                </a:cxn>
                <a:cxn ang="0">
                  <a:pos x="283" y="1"/>
                </a:cxn>
                <a:cxn ang="0">
                  <a:pos x="272" y="1"/>
                </a:cxn>
              </a:cxnLst>
              <a:rect l="0" t="0" r="r" b="b"/>
              <a:pathLst>
                <a:path w="291" h="181">
                  <a:moveTo>
                    <a:pt x="269" y="5"/>
                  </a:moveTo>
                  <a:lnTo>
                    <a:pt x="263" y="11"/>
                  </a:lnTo>
                  <a:lnTo>
                    <a:pt x="249" y="27"/>
                  </a:lnTo>
                  <a:lnTo>
                    <a:pt x="230" y="49"/>
                  </a:lnTo>
                  <a:lnTo>
                    <a:pt x="207" y="74"/>
                  </a:lnTo>
                  <a:lnTo>
                    <a:pt x="184" y="99"/>
                  </a:lnTo>
                  <a:lnTo>
                    <a:pt x="163" y="121"/>
                  </a:lnTo>
                  <a:lnTo>
                    <a:pt x="148" y="137"/>
                  </a:lnTo>
                  <a:lnTo>
                    <a:pt x="142" y="144"/>
                  </a:lnTo>
                  <a:lnTo>
                    <a:pt x="140" y="146"/>
                  </a:lnTo>
                  <a:lnTo>
                    <a:pt x="135" y="149"/>
                  </a:lnTo>
                  <a:lnTo>
                    <a:pt x="131" y="151"/>
                  </a:lnTo>
                  <a:lnTo>
                    <a:pt x="126" y="153"/>
                  </a:lnTo>
                  <a:lnTo>
                    <a:pt x="120" y="155"/>
                  </a:lnTo>
                  <a:lnTo>
                    <a:pt x="114" y="156"/>
                  </a:lnTo>
                  <a:lnTo>
                    <a:pt x="109" y="157"/>
                  </a:lnTo>
                  <a:lnTo>
                    <a:pt x="103" y="156"/>
                  </a:lnTo>
                  <a:lnTo>
                    <a:pt x="97" y="153"/>
                  </a:lnTo>
                  <a:lnTo>
                    <a:pt x="93" y="150"/>
                  </a:lnTo>
                  <a:lnTo>
                    <a:pt x="88" y="145"/>
                  </a:lnTo>
                  <a:lnTo>
                    <a:pt x="85" y="138"/>
                  </a:lnTo>
                  <a:lnTo>
                    <a:pt x="82" y="134"/>
                  </a:lnTo>
                  <a:lnTo>
                    <a:pt x="75" y="120"/>
                  </a:lnTo>
                  <a:lnTo>
                    <a:pt x="66" y="100"/>
                  </a:lnTo>
                  <a:lnTo>
                    <a:pt x="55" y="79"/>
                  </a:lnTo>
                  <a:lnTo>
                    <a:pt x="43" y="57"/>
                  </a:lnTo>
                  <a:lnTo>
                    <a:pt x="34" y="37"/>
                  </a:lnTo>
                  <a:lnTo>
                    <a:pt x="27" y="23"/>
                  </a:lnTo>
                  <a:lnTo>
                    <a:pt x="25" y="19"/>
                  </a:lnTo>
                  <a:lnTo>
                    <a:pt x="21" y="15"/>
                  </a:lnTo>
                  <a:lnTo>
                    <a:pt x="17" y="13"/>
                  </a:lnTo>
                  <a:lnTo>
                    <a:pt x="12" y="13"/>
                  </a:lnTo>
                  <a:lnTo>
                    <a:pt x="7" y="14"/>
                  </a:lnTo>
                  <a:lnTo>
                    <a:pt x="4" y="16"/>
                  </a:lnTo>
                  <a:lnTo>
                    <a:pt x="2" y="21"/>
                  </a:lnTo>
                  <a:lnTo>
                    <a:pt x="0" y="26"/>
                  </a:lnTo>
                  <a:lnTo>
                    <a:pt x="2" y="30"/>
                  </a:lnTo>
                  <a:lnTo>
                    <a:pt x="63" y="150"/>
                  </a:lnTo>
                  <a:lnTo>
                    <a:pt x="67" y="157"/>
                  </a:lnTo>
                  <a:lnTo>
                    <a:pt x="71" y="163"/>
                  </a:lnTo>
                  <a:lnTo>
                    <a:pt x="75" y="168"/>
                  </a:lnTo>
                  <a:lnTo>
                    <a:pt x="80" y="172"/>
                  </a:lnTo>
                  <a:lnTo>
                    <a:pt x="85" y="175"/>
                  </a:lnTo>
                  <a:lnTo>
                    <a:pt x="89" y="178"/>
                  </a:lnTo>
                  <a:lnTo>
                    <a:pt x="93" y="179"/>
                  </a:lnTo>
                  <a:lnTo>
                    <a:pt x="97" y="180"/>
                  </a:lnTo>
                  <a:lnTo>
                    <a:pt x="108" y="181"/>
                  </a:lnTo>
                  <a:lnTo>
                    <a:pt x="119" y="180"/>
                  </a:lnTo>
                  <a:lnTo>
                    <a:pt x="128" y="178"/>
                  </a:lnTo>
                  <a:lnTo>
                    <a:pt x="137" y="175"/>
                  </a:lnTo>
                  <a:lnTo>
                    <a:pt x="146" y="171"/>
                  </a:lnTo>
                  <a:lnTo>
                    <a:pt x="151" y="167"/>
                  </a:lnTo>
                  <a:lnTo>
                    <a:pt x="156" y="165"/>
                  </a:lnTo>
                  <a:lnTo>
                    <a:pt x="157" y="164"/>
                  </a:lnTo>
                  <a:lnTo>
                    <a:pt x="158" y="164"/>
                  </a:lnTo>
                  <a:lnTo>
                    <a:pt x="158" y="163"/>
                  </a:lnTo>
                  <a:lnTo>
                    <a:pt x="159" y="163"/>
                  </a:lnTo>
                  <a:lnTo>
                    <a:pt x="159" y="163"/>
                  </a:lnTo>
                  <a:lnTo>
                    <a:pt x="287" y="21"/>
                  </a:lnTo>
                  <a:lnTo>
                    <a:pt x="290" y="16"/>
                  </a:lnTo>
                  <a:lnTo>
                    <a:pt x="291" y="12"/>
                  </a:lnTo>
                  <a:lnTo>
                    <a:pt x="290" y="7"/>
                  </a:lnTo>
                  <a:lnTo>
                    <a:pt x="286" y="4"/>
                  </a:lnTo>
                  <a:lnTo>
                    <a:pt x="283" y="1"/>
                  </a:lnTo>
                  <a:lnTo>
                    <a:pt x="278" y="0"/>
                  </a:lnTo>
                  <a:lnTo>
                    <a:pt x="272" y="1"/>
                  </a:lnTo>
                  <a:lnTo>
                    <a:pt x="269" y="5"/>
                  </a:lnTo>
                  <a:close/>
                </a:path>
              </a:pathLst>
            </a:custGeom>
            <a:solidFill>
              <a:srgbClr val="000000"/>
            </a:solidFill>
            <a:ln w="9525">
              <a:noFill/>
              <a:round/>
              <a:headEnd/>
              <a:tailEnd/>
            </a:ln>
          </p:spPr>
          <p:txBody>
            <a:bodyPr/>
            <a:lstStyle/>
            <a:p>
              <a:endParaRPr lang="en-US"/>
            </a:p>
          </p:txBody>
        </p:sp>
        <p:sp>
          <p:nvSpPr>
            <p:cNvPr id="21616" name="Freeform 112"/>
            <p:cNvSpPr>
              <a:spLocks/>
            </p:cNvSpPr>
            <p:nvPr/>
          </p:nvSpPr>
          <p:spPr bwMode="auto">
            <a:xfrm>
              <a:off x="5331" y="3894"/>
              <a:ext cx="12" cy="117"/>
            </a:xfrm>
            <a:custGeom>
              <a:avLst/>
              <a:gdLst/>
              <a:ahLst/>
              <a:cxnLst>
                <a:cxn ang="0">
                  <a:pos x="0" y="13"/>
                </a:cxn>
                <a:cxn ang="0">
                  <a:pos x="0" y="221"/>
                </a:cxn>
                <a:cxn ang="0">
                  <a:pos x="1" y="226"/>
                </a:cxn>
                <a:cxn ang="0">
                  <a:pos x="3" y="230"/>
                </a:cxn>
                <a:cxn ang="0">
                  <a:pos x="7" y="232"/>
                </a:cxn>
                <a:cxn ang="0">
                  <a:pos x="11" y="234"/>
                </a:cxn>
                <a:cxn ang="0">
                  <a:pos x="16" y="232"/>
                </a:cxn>
                <a:cxn ang="0">
                  <a:pos x="21" y="230"/>
                </a:cxn>
                <a:cxn ang="0">
                  <a:pos x="23" y="226"/>
                </a:cxn>
                <a:cxn ang="0">
                  <a:pos x="24" y="221"/>
                </a:cxn>
                <a:cxn ang="0">
                  <a:pos x="24" y="13"/>
                </a:cxn>
                <a:cxn ang="0">
                  <a:pos x="23" y="8"/>
                </a:cxn>
                <a:cxn ang="0">
                  <a:pos x="21" y="3"/>
                </a:cxn>
                <a:cxn ang="0">
                  <a:pos x="16" y="1"/>
                </a:cxn>
                <a:cxn ang="0">
                  <a:pos x="11" y="0"/>
                </a:cxn>
                <a:cxn ang="0">
                  <a:pos x="7" y="1"/>
                </a:cxn>
                <a:cxn ang="0">
                  <a:pos x="3" y="3"/>
                </a:cxn>
                <a:cxn ang="0">
                  <a:pos x="1" y="8"/>
                </a:cxn>
                <a:cxn ang="0">
                  <a:pos x="0" y="13"/>
                </a:cxn>
              </a:cxnLst>
              <a:rect l="0" t="0" r="r" b="b"/>
              <a:pathLst>
                <a:path w="24" h="234">
                  <a:moveTo>
                    <a:pt x="0" y="13"/>
                  </a:moveTo>
                  <a:lnTo>
                    <a:pt x="0" y="221"/>
                  </a:lnTo>
                  <a:lnTo>
                    <a:pt x="1" y="226"/>
                  </a:lnTo>
                  <a:lnTo>
                    <a:pt x="3" y="230"/>
                  </a:lnTo>
                  <a:lnTo>
                    <a:pt x="7" y="232"/>
                  </a:lnTo>
                  <a:lnTo>
                    <a:pt x="11" y="234"/>
                  </a:lnTo>
                  <a:lnTo>
                    <a:pt x="16" y="232"/>
                  </a:lnTo>
                  <a:lnTo>
                    <a:pt x="21" y="230"/>
                  </a:lnTo>
                  <a:lnTo>
                    <a:pt x="23" y="226"/>
                  </a:lnTo>
                  <a:lnTo>
                    <a:pt x="24" y="221"/>
                  </a:lnTo>
                  <a:lnTo>
                    <a:pt x="24" y="13"/>
                  </a:lnTo>
                  <a:lnTo>
                    <a:pt x="23" y="8"/>
                  </a:lnTo>
                  <a:lnTo>
                    <a:pt x="21" y="3"/>
                  </a:lnTo>
                  <a:lnTo>
                    <a:pt x="16" y="1"/>
                  </a:lnTo>
                  <a:lnTo>
                    <a:pt x="11" y="0"/>
                  </a:lnTo>
                  <a:lnTo>
                    <a:pt x="7" y="1"/>
                  </a:lnTo>
                  <a:lnTo>
                    <a:pt x="3" y="3"/>
                  </a:lnTo>
                  <a:lnTo>
                    <a:pt x="1" y="8"/>
                  </a:lnTo>
                  <a:lnTo>
                    <a:pt x="0" y="13"/>
                  </a:lnTo>
                  <a:close/>
                </a:path>
              </a:pathLst>
            </a:custGeom>
            <a:solidFill>
              <a:srgbClr val="000000"/>
            </a:solidFill>
            <a:ln w="9525">
              <a:noFill/>
              <a:round/>
              <a:headEnd/>
              <a:tailEnd/>
            </a:ln>
          </p:spPr>
          <p:txBody>
            <a:bodyPr/>
            <a:lstStyle/>
            <a:p>
              <a:endParaRPr lang="en-US"/>
            </a:p>
          </p:txBody>
        </p:sp>
        <p:sp>
          <p:nvSpPr>
            <p:cNvPr id="21617" name="Freeform 113"/>
            <p:cNvSpPr>
              <a:spLocks/>
            </p:cNvSpPr>
            <p:nvPr/>
          </p:nvSpPr>
          <p:spPr bwMode="auto">
            <a:xfrm>
              <a:off x="5274" y="3893"/>
              <a:ext cx="13" cy="123"/>
            </a:xfrm>
            <a:custGeom>
              <a:avLst/>
              <a:gdLst/>
              <a:ahLst/>
              <a:cxnLst>
                <a:cxn ang="0">
                  <a:pos x="0" y="12"/>
                </a:cxn>
                <a:cxn ang="0">
                  <a:pos x="0" y="233"/>
                </a:cxn>
                <a:cxn ang="0">
                  <a:pos x="1" y="238"/>
                </a:cxn>
                <a:cxn ang="0">
                  <a:pos x="3" y="243"/>
                </a:cxn>
                <a:cxn ang="0">
                  <a:pos x="8" y="245"/>
                </a:cxn>
                <a:cxn ang="0">
                  <a:pos x="13" y="246"/>
                </a:cxn>
                <a:cxn ang="0">
                  <a:pos x="17" y="245"/>
                </a:cxn>
                <a:cxn ang="0">
                  <a:pos x="21" y="243"/>
                </a:cxn>
                <a:cxn ang="0">
                  <a:pos x="23" y="238"/>
                </a:cxn>
                <a:cxn ang="0">
                  <a:pos x="24" y="233"/>
                </a:cxn>
                <a:cxn ang="0">
                  <a:pos x="24" y="12"/>
                </a:cxn>
                <a:cxn ang="0">
                  <a:pos x="23" y="8"/>
                </a:cxn>
                <a:cxn ang="0">
                  <a:pos x="21" y="3"/>
                </a:cxn>
                <a:cxn ang="0">
                  <a:pos x="17" y="1"/>
                </a:cxn>
                <a:cxn ang="0">
                  <a:pos x="13" y="0"/>
                </a:cxn>
                <a:cxn ang="0">
                  <a:pos x="8" y="1"/>
                </a:cxn>
                <a:cxn ang="0">
                  <a:pos x="3" y="3"/>
                </a:cxn>
                <a:cxn ang="0">
                  <a:pos x="1" y="8"/>
                </a:cxn>
                <a:cxn ang="0">
                  <a:pos x="0" y="12"/>
                </a:cxn>
              </a:cxnLst>
              <a:rect l="0" t="0" r="r" b="b"/>
              <a:pathLst>
                <a:path w="24" h="246">
                  <a:moveTo>
                    <a:pt x="0" y="12"/>
                  </a:moveTo>
                  <a:lnTo>
                    <a:pt x="0" y="233"/>
                  </a:lnTo>
                  <a:lnTo>
                    <a:pt x="1" y="238"/>
                  </a:lnTo>
                  <a:lnTo>
                    <a:pt x="3" y="243"/>
                  </a:lnTo>
                  <a:lnTo>
                    <a:pt x="8" y="245"/>
                  </a:lnTo>
                  <a:lnTo>
                    <a:pt x="13" y="246"/>
                  </a:lnTo>
                  <a:lnTo>
                    <a:pt x="17" y="245"/>
                  </a:lnTo>
                  <a:lnTo>
                    <a:pt x="21" y="243"/>
                  </a:lnTo>
                  <a:lnTo>
                    <a:pt x="23" y="238"/>
                  </a:lnTo>
                  <a:lnTo>
                    <a:pt x="24" y="233"/>
                  </a:lnTo>
                  <a:lnTo>
                    <a:pt x="24" y="12"/>
                  </a:lnTo>
                  <a:lnTo>
                    <a:pt x="23" y="8"/>
                  </a:lnTo>
                  <a:lnTo>
                    <a:pt x="21" y="3"/>
                  </a:lnTo>
                  <a:lnTo>
                    <a:pt x="17" y="1"/>
                  </a:lnTo>
                  <a:lnTo>
                    <a:pt x="13" y="0"/>
                  </a:lnTo>
                  <a:lnTo>
                    <a:pt x="8" y="1"/>
                  </a:lnTo>
                  <a:lnTo>
                    <a:pt x="3" y="3"/>
                  </a:lnTo>
                  <a:lnTo>
                    <a:pt x="1" y="8"/>
                  </a:lnTo>
                  <a:lnTo>
                    <a:pt x="0" y="12"/>
                  </a:lnTo>
                  <a:close/>
                </a:path>
              </a:pathLst>
            </a:custGeom>
            <a:solidFill>
              <a:srgbClr val="000000"/>
            </a:solidFill>
            <a:ln w="9525">
              <a:noFill/>
              <a:round/>
              <a:headEnd/>
              <a:tailEnd/>
            </a:ln>
          </p:spPr>
          <p:txBody>
            <a:bodyPr/>
            <a:lstStyle/>
            <a:p>
              <a:endParaRPr lang="en-US"/>
            </a:p>
          </p:txBody>
        </p:sp>
        <p:sp>
          <p:nvSpPr>
            <p:cNvPr id="21618" name="Freeform 114"/>
            <p:cNvSpPr>
              <a:spLocks/>
            </p:cNvSpPr>
            <p:nvPr/>
          </p:nvSpPr>
          <p:spPr bwMode="auto">
            <a:xfrm>
              <a:off x="5302" y="3888"/>
              <a:ext cx="10" cy="9"/>
            </a:xfrm>
            <a:custGeom>
              <a:avLst/>
              <a:gdLst/>
              <a:ahLst/>
              <a:cxnLst>
                <a:cxn ang="0">
                  <a:pos x="20" y="11"/>
                </a:cxn>
                <a:cxn ang="0">
                  <a:pos x="19" y="14"/>
                </a:cxn>
                <a:cxn ang="0">
                  <a:pos x="16" y="17"/>
                </a:cxn>
                <a:cxn ang="0">
                  <a:pos x="14" y="19"/>
                </a:cxn>
                <a:cxn ang="0">
                  <a:pos x="9" y="20"/>
                </a:cxn>
                <a:cxn ang="0">
                  <a:pos x="6" y="19"/>
                </a:cxn>
                <a:cxn ang="0">
                  <a:pos x="3" y="17"/>
                </a:cxn>
                <a:cxn ang="0">
                  <a:pos x="1" y="14"/>
                </a:cxn>
                <a:cxn ang="0">
                  <a:pos x="0" y="11"/>
                </a:cxn>
                <a:cxn ang="0">
                  <a:pos x="1" y="6"/>
                </a:cxn>
                <a:cxn ang="0">
                  <a:pos x="3" y="4"/>
                </a:cxn>
                <a:cxn ang="0">
                  <a:pos x="6" y="1"/>
                </a:cxn>
                <a:cxn ang="0">
                  <a:pos x="9" y="0"/>
                </a:cxn>
                <a:cxn ang="0">
                  <a:pos x="14" y="1"/>
                </a:cxn>
                <a:cxn ang="0">
                  <a:pos x="16" y="4"/>
                </a:cxn>
                <a:cxn ang="0">
                  <a:pos x="19" y="6"/>
                </a:cxn>
                <a:cxn ang="0">
                  <a:pos x="20" y="11"/>
                </a:cxn>
              </a:cxnLst>
              <a:rect l="0" t="0" r="r" b="b"/>
              <a:pathLst>
                <a:path w="20" h="20">
                  <a:moveTo>
                    <a:pt x="20" y="11"/>
                  </a:moveTo>
                  <a:lnTo>
                    <a:pt x="19" y="14"/>
                  </a:lnTo>
                  <a:lnTo>
                    <a:pt x="16" y="17"/>
                  </a:lnTo>
                  <a:lnTo>
                    <a:pt x="14" y="19"/>
                  </a:lnTo>
                  <a:lnTo>
                    <a:pt x="9" y="20"/>
                  </a:lnTo>
                  <a:lnTo>
                    <a:pt x="6" y="19"/>
                  </a:lnTo>
                  <a:lnTo>
                    <a:pt x="3" y="17"/>
                  </a:lnTo>
                  <a:lnTo>
                    <a:pt x="1" y="14"/>
                  </a:lnTo>
                  <a:lnTo>
                    <a:pt x="0" y="11"/>
                  </a:lnTo>
                  <a:lnTo>
                    <a:pt x="1" y="6"/>
                  </a:lnTo>
                  <a:lnTo>
                    <a:pt x="3" y="4"/>
                  </a:lnTo>
                  <a:lnTo>
                    <a:pt x="6" y="1"/>
                  </a:lnTo>
                  <a:lnTo>
                    <a:pt x="9" y="0"/>
                  </a:lnTo>
                  <a:lnTo>
                    <a:pt x="14" y="1"/>
                  </a:lnTo>
                  <a:lnTo>
                    <a:pt x="16" y="4"/>
                  </a:lnTo>
                  <a:lnTo>
                    <a:pt x="19" y="6"/>
                  </a:lnTo>
                  <a:lnTo>
                    <a:pt x="20" y="11"/>
                  </a:lnTo>
                  <a:close/>
                </a:path>
              </a:pathLst>
            </a:custGeom>
            <a:solidFill>
              <a:srgbClr val="000000"/>
            </a:solidFill>
            <a:ln w="9525">
              <a:noFill/>
              <a:round/>
              <a:headEnd/>
              <a:tailEnd/>
            </a:ln>
          </p:spPr>
          <p:txBody>
            <a:bodyPr/>
            <a:lstStyle/>
            <a:p>
              <a:endParaRPr lang="en-US"/>
            </a:p>
          </p:txBody>
        </p:sp>
        <p:sp>
          <p:nvSpPr>
            <p:cNvPr id="21619" name="Freeform 115"/>
            <p:cNvSpPr>
              <a:spLocks/>
            </p:cNvSpPr>
            <p:nvPr/>
          </p:nvSpPr>
          <p:spPr bwMode="auto">
            <a:xfrm>
              <a:off x="5383" y="3599"/>
              <a:ext cx="15" cy="269"/>
            </a:xfrm>
            <a:custGeom>
              <a:avLst/>
              <a:gdLst/>
              <a:ahLst/>
              <a:cxnLst>
                <a:cxn ang="0">
                  <a:pos x="4" y="13"/>
                </a:cxn>
                <a:cxn ang="0">
                  <a:pos x="0" y="525"/>
                </a:cxn>
                <a:cxn ang="0">
                  <a:pos x="1" y="530"/>
                </a:cxn>
                <a:cxn ang="0">
                  <a:pos x="3" y="535"/>
                </a:cxn>
                <a:cxn ang="0">
                  <a:pos x="8" y="537"/>
                </a:cxn>
                <a:cxn ang="0">
                  <a:pos x="12" y="538"/>
                </a:cxn>
                <a:cxn ang="0">
                  <a:pos x="17" y="537"/>
                </a:cxn>
                <a:cxn ang="0">
                  <a:pos x="22" y="535"/>
                </a:cxn>
                <a:cxn ang="0">
                  <a:pos x="24" y="530"/>
                </a:cxn>
                <a:cxn ang="0">
                  <a:pos x="25" y="525"/>
                </a:cxn>
                <a:cxn ang="0">
                  <a:pos x="30" y="13"/>
                </a:cxn>
                <a:cxn ang="0">
                  <a:pos x="28" y="8"/>
                </a:cxn>
                <a:cxn ang="0">
                  <a:pos x="26" y="4"/>
                </a:cxn>
                <a:cxn ang="0">
                  <a:pos x="22" y="1"/>
                </a:cxn>
                <a:cxn ang="0">
                  <a:pos x="17" y="0"/>
                </a:cxn>
                <a:cxn ang="0">
                  <a:pos x="12" y="1"/>
                </a:cxn>
                <a:cxn ang="0">
                  <a:pos x="8" y="4"/>
                </a:cxn>
                <a:cxn ang="0">
                  <a:pos x="5" y="8"/>
                </a:cxn>
                <a:cxn ang="0">
                  <a:pos x="4" y="13"/>
                </a:cxn>
              </a:cxnLst>
              <a:rect l="0" t="0" r="r" b="b"/>
              <a:pathLst>
                <a:path w="30" h="538">
                  <a:moveTo>
                    <a:pt x="4" y="13"/>
                  </a:moveTo>
                  <a:lnTo>
                    <a:pt x="0" y="525"/>
                  </a:lnTo>
                  <a:lnTo>
                    <a:pt x="1" y="530"/>
                  </a:lnTo>
                  <a:lnTo>
                    <a:pt x="3" y="535"/>
                  </a:lnTo>
                  <a:lnTo>
                    <a:pt x="8" y="537"/>
                  </a:lnTo>
                  <a:lnTo>
                    <a:pt x="12" y="538"/>
                  </a:lnTo>
                  <a:lnTo>
                    <a:pt x="17" y="537"/>
                  </a:lnTo>
                  <a:lnTo>
                    <a:pt x="22" y="535"/>
                  </a:lnTo>
                  <a:lnTo>
                    <a:pt x="24" y="530"/>
                  </a:lnTo>
                  <a:lnTo>
                    <a:pt x="25" y="525"/>
                  </a:lnTo>
                  <a:lnTo>
                    <a:pt x="30" y="13"/>
                  </a:lnTo>
                  <a:lnTo>
                    <a:pt x="28" y="8"/>
                  </a:lnTo>
                  <a:lnTo>
                    <a:pt x="26" y="4"/>
                  </a:lnTo>
                  <a:lnTo>
                    <a:pt x="22" y="1"/>
                  </a:lnTo>
                  <a:lnTo>
                    <a:pt x="17" y="0"/>
                  </a:lnTo>
                  <a:lnTo>
                    <a:pt x="12" y="1"/>
                  </a:lnTo>
                  <a:lnTo>
                    <a:pt x="8" y="4"/>
                  </a:lnTo>
                  <a:lnTo>
                    <a:pt x="5" y="8"/>
                  </a:lnTo>
                  <a:lnTo>
                    <a:pt x="4" y="13"/>
                  </a:lnTo>
                  <a:close/>
                </a:path>
              </a:pathLst>
            </a:custGeom>
            <a:solidFill>
              <a:srgbClr val="000000"/>
            </a:solidFill>
            <a:ln w="9525">
              <a:noFill/>
              <a:round/>
              <a:headEnd/>
              <a:tailEnd/>
            </a:ln>
          </p:spPr>
          <p:txBody>
            <a:bodyPr/>
            <a:lstStyle/>
            <a:p>
              <a:endParaRPr lang="en-US"/>
            </a:p>
          </p:txBody>
        </p:sp>
        <p:sp>
          <p:nvSpPr>
            <p:cNvPr id="21620" name="Freeform 116"/>
            <p:cNvSpPr>
              <a:spLocks/>
            </p:cNvSpPr>
            <p:nvPr/>
          </p:nvSpPr>
          <p:spPr bwMode="auto">
            <a:xfrm>
              <a:off x="5258" y="3667"/>
              <a:ext cx="62" cy="183"/>
            </a:xfrm>
            <a:custGeom>
              <a:avLst/>
              <a:gdLst/>
              <a:ahLst/>
              <a:cxnLst>
                <a:cxn ang="0">
                  <a:pos x="100" y="9"/>
                </a:cxn>
                <a:cxn ang="0">
                  <a:pos x="1" y="349"/>
                </a:cxn>
                <a:cxn ang="0">
                  <a:pos x="0" y="354"/>
                </a:cxn>
                <a:cxn ang="0">
                  <a:pos x="2" y="358"/>
                </a:cxn>
                <a:cxn ang="0">
                  <a:pos x="4" y="363"/>
                </a:cxn>
                <a:cxn ang="0">
                  <a:pos x="9" y="365"/>
                </a:cxn>
                <a:cxn ang="0">
                  <a:pos x="13" y="365"/>
                </a:cxn>
                <a:cxn ang="0">
                  <a:pos x="18" y="364"/>
                </a:cxn>
                <a:cxn ang="0">
                  <a:pos x="21" y="361"/>
                </a:cxn>
                <a:cxn ang="0">
                  <a:pos x="24" y="357"/>
                </a:cxn>
                <a:cxn ang="0">
                  <a:pos x="124" y="16"/>
                </a:cxn>
                <a:cxn ang="0">
                  <a:pos x="124" y="12"/>
                </a:cxn>
                <a:cxn ang="0">
                  <a:pos x="123" y="6"/>
                </a:cxn>
                <a:cxn ang="0">
                  <a:pos x="119" y="2"/>
                </a:cxn>
                <a:cxn ang="0">
                  <a:pos x="115" y="0"/>
                </a:cxn>
                <a:cxn ang="0">
                  <a:pos x="110" y="0"/>
                </a:cxn>
                <a:cxn ang="0">
                  <a:pos x="106" y="1"/>
                </a:cxn>
                <a:cxn ang="0">
                  <a:pos x="102" y="5"/>
                </a:cxn>
                <a:cxn ang="0">
                  <a:pos x="100" y="9"/>
                </a:cxn>
              </a:cxnLst>
              <a:rect l="0" t="0" r="r" b="b"/>
              <a:pathLst>
                <a:path w="124" h="365">
                  <a:moveTo>
                    <a:pt x="100" y="9"/>
                  </a:moveTo>
                  <a:lnTo>
                    <a:pt x="1" y="349"/>
                  </a:lnTo>
                  <a:lnTo>
                    <a:pt x="0" y="354"/>
                  </a:lnTo>
                  <a:lnTo>
                    <a:pt x="2" y="358"/>
                  </a:lnTo>
                  <a:lnTo>
                    <a:pt x="4" y="363"/>
                  </a:lnTo>
                  <a:lnTo>
                    <a:pt x="9" y="365"/>
                  </a:lnTo>
                  <a:lnTo>
                    <a:pt x="13" y="365"/>
                  </a:lnTo>
                  <a:lnTo>
                    <a:pt x="18" y="364"/>
                  </a:lnTo>
                  <a:lnTo>
                    <a:pt x="21" y="361"/>
                  </a:lnTo>
                  <a:lnTo>
                    <a:pt x="24" y="357"/>
                  </a:lnTo>
                  <a:lnTo>
                    <a:pt x="124" y="16"/>
                  </a:lnTo>
                  <a:lnTo>
                    <a:pt x="124" y="12"/>
                  </a:lnTo>
                  <a:lnTo>
                    <a:pt x="123" y="6"/>
                  </a:lnTo>
                  <a:lnTo>
                    <a:pt x="119" y="2"/>
                  </a:lnTo>
                  <a:lnTo>
                    <a:pt x="115" y="0"/>
                  </a:lnTo>
                  <a:lnTo>
                    <a:pt x="110" y="0"/>
                  </a:lnTo>
                  <a:lnTo>
                    <a:pt x="106" y="1"/>
                  </a:lnTo>
                  <a:lnTo>
                    <a:pt x="102" y="5"/>
                  </a:lnTo>
                  <a:lnTo>
                    <a:pt x="100" y="9"/>
                  </a:lnTo>
                  <a:close/>
                </a:path>
              </a:pathLst>
            </a:custGeom>
            <a:solidFill>
              <a:srgbClr val="000000"/>
            </a:solidFill>
            <a:ln w="9525">
              <a:noFill/>
              <a:round/>
              <a:headEnd/>
              <a:tailEnd/>
            </a:ln>
          </p:spPr>
          <p:txBody>
            <a:bodyPr/>
            <a:lstStyle/>
            <a:p>
              <a:endParaRPr lang="en-US"/>
            </a:p>
          </p:txBody>
        </p:sp>
      </p:grpSp>
      <p:sp>
        <p:nvSpPr>
          <p:cNvPr id="106" name="TextBox 105"/>
          <p:cNvSpPr txBox="1"/>
          <p:nvPr/>
        </p:nvSpPr>
        <p:spPr>
          <a:xfrm>
            <a:off x="7505700" y="5905261"/>
            <a:ext cx="419100" cy="369332"/>
          </a:xfrm>
          <a:prstGeom prst="rect">
            <a:avLst/>
          </a:prstGeom>
          <a:noFill/>
        </p:spPr>
        <p:txBody>
          <a:bodyPr wrap="square" rtlCol="0">
            <a:spAutoFit/>
          </a:bodyPr>
          <a:lstStyle/>
          <a:p>
            <a:r>
              <a:rPr lang="en-US" dirty="0"/>
              <a:t>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slide(fromBottom)">
                                      <p:cBhvr>
                                        <p:cTn id="7" dur="2000"/>
                                        <p:tgtEl>
                                          <p:spTgt spid="21507"/>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21530"/>
                                        </p:tgtEl>
                                        <p:attrNameLst>
                                          <p:attrName>style.visibility</p:attrName>
                                        </p:attrNameLst>
                                      </p:cBhvr>
                                      <p:to>
                                        <p:strVal val="visible"/>
                                      </p:to>
                                    </p:set>
                                    <p:anim calcmode="lin" valueType="num">
                                      <p:cBhvr>
                                        <p:cTn id="10" dur="1000" fill="hold"/>
                                        <p:tgtEl>
                                          <p:spTgt spid="21530"/>
                                        </p:tgtEl>
                                        <p:attrNameLst>
                                          <p:attrName>ppt_w</p:attrName>
                                        </p:attrNameLst>
                                      </p:cBhvr>
                                      <p:tavLst>
                                        <p:tav tm="0">
                                          <p:val>
                                            <p:strVal val="#ppt_w*0.70"/>
                                          </p:val>
                                        </p:tav>
                                        <p:tav tm="100000">
                                          <p:val>
                                            <p:strVal val="#ppt_w"/>
                                          </p:val>
                                        </p:tav>
                                      </p:tavLst>
                                    </p:anim>
                                    <p:anim calcmode="lin" valueType="num">
                                      <p:cBhvr>
                                        <p:cTn id="11" dur="1000" fill="hold"/>
                                        <p:tgtEl>
                                          <p:spTgt spid="21530"/>
                                        </p:tgtEl>
                                        <p:attrNameLst>
                                          <p:attrName>ppt_h</p:attrName>
                                        </p:attrNameLst>
                                      </p:cBhvr>
                                      <p:tavLst>
                                        <p:tav tm="0">
                                          <p:val>
                                            <p:strVal val="#ppt_h"/>
                                          </p:val>
                                        </p:tav>
                                        <p:tav tm="100000">
                                          <p:val>
                                            <p:strVal val="#ppt_h"/>
                                          </p:val>
                                        </p:tav>
                                      </p:tavLst>
                                    </p:anim>
                                    <p:animEffect transition="in" filter="fade">
                                      <p:cBhvr>
                                        <p:cTn id="12" dur="1000"/>
                                        <p:tgtEl>
                                          <p:spTgt spid="21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30" grpId="0" animBg="1"/>
      <p:bldP spid="2150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2" name="Oval 14"/>
          <p:cNvSpPr>
            <a:spLocks noChangeArrowheads="1"/>
          </p:cNvSpPr>
          <p:nvPr/>
        </p:nvSpPr>
        <p:spPr bwMode="auto">
          <a:xfrm>
            <a:off x="-457200" y="9906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63" name="Oval 15"/>
          <p:cNvSpPr>
            <a:spLocks noChangeArrowheads="1"/>
          </p:cNvSpPr>
          <p:nvPr/>
        </p:nvSpPr>
        <p:spPr bwMode="auto">
          <a:xfrm>
            <a:off x="228600" y="3124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64" name="Oval 16"/>
          <p:cNvSpPr>
            <a:spLocks noChangeArrowheads="1"/>
          </p:cNvSpPr>
          <p:nvPr/>
        </p:nvSpPr>
        <p:spPr bwMode="auto">
          <a:xfrm>
            <a:off x="-762000" y="5257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65" name="Oval 17"/>
          <p:cNvSpPr>
            <a:spLocks noChangeArrowheads="1"/>
          </p:cNvSpPr>
          <p:nvPr/>
        </p:nvSpPr>
        <p:spPr bwMode="auto">
          <a:xfrm>
            <a:off x="8382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66" name="Oval 18"/>
          <p:cNvSpPr>
            <a:spLocks noChangeArrowheads="1"/>
          </p:cNvSpPr>
          <p:nvPr/>
        </p:nvSpPr>
        <p:spPr bwMode="auto">
          <a:xfrm>
            <a:off x="3581400" y="5715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67" name="Oval 19"/>
          <p:cNvSpPr>
            <a:spLocks noChangeArrowheads="1"/>
          </p:cNvSpPr>
          <p:nvPr/>
        </p:nvSpPr>
        <p:spPr bwMode="auto">
          <a:xfrm>
            <a:off x="6172200" y="6286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68" name="Oval 20"/>
          <p:cNvSpPr>
            <a:spLocks noChangeArrowheads="1"/>
          </p:cNvSpPr>
          <p:nvPr/>
        </p:nvSpPr>
        <p:spPr bwMode="auto">
          <a:xfrm>
            <a:off x="83058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69" name="Oval 21"/>
          <p:cNvSpPr>
            <a:spLocks noChangeArrowheads="1"/>
          </p:cNvSpPr>
          <p:nvPr/>
        </p:nvSpPr>
        <p:spPr bwMode="auto">
          <a:xfrm>
            <a:off x="8001000" y="3505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70" name="Oval 22"/>
          <p:cNvSpPr>
            <a:spLocks noChangeArrowheads="1"/>
          </p:cNvSpPr>
          <p:nvPr/>
        </p:nvSpPr>
        <p:spPr bwMode="auto">
          <a:xfrm>
            <a:off x="8572500" y="1295400"/>
            <a:ext cx="1143000" cy="1143000"/>
          </a:xfrm>
          <a:prstGeom prst="ellipse">
            <a:avLst/>
          </a:prstGeom>
          <a:solidFill>
            <a:schemeClr val="bg1"/>
          </a:solidFill>
          <a:ln w="9525">
            <a:solidFill>
              <a:schemeClr val="tx1"/>
            </a:solidFill>
            <a:round/>
            <a:headEnd/>
            <a:tailEnd/>
          </a:ln>
          <a:effectLst/>
        </p:spPr>
        <p:txBody>
          <a:bodyPr wrap="none" anchor="ctr"/>
          <a:lstStyle/>
          <a:p>
            <a:pPr algn="ctr"/>
            <a:endParaRPr lang="en-US"/>
          </a:p>
        </p:txBody>
      </p:sp>
      <p:sp>
        <p:nvSpPr>
          <p:cNvPr id="27671" name="Oval 23"/>
          <p:cNvSpPr>
            <a:spLocks noChangeArrowheads="1"/>
          </p:cNvSpPr>
          <p:nvPr/>
        </p:nvSpPr>
        <p:spPr bwMode="auto">
          <a:xfrm>
            <a:off x="8001000" y="-571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72" name="Oval 24"/>
          <p:cNvSpPr>
            <a:spLocks noChangeArrowheads="1"/>
          </p:cNvSpPr>
          <p:nvPr/>
        </p:nvSpPr>
        <p:spPr bwMode="auto">
          <a:xfrm>
            <a:off x="5181600" y="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73" name="Oval 25"/>
          <p:cNvSpPr>
            <a:spLocks noChangeArrowheads="1"/>
          </p:cNvSpPr>
          <p:nvPr/>
        </p:nvSpPr>
        <p:spPr bwMode="auto">
          <a:xfrm>
            <a:off x="213360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74" name="Oval 26"/>
          <p:cNvSpPr>
            <a:spLocks noChangeArrowheads="1"/>
          </p:cNvSpPr>
          <p:nvPr/>
        </p:nvSpPr>
        <p:spPr bwMode="auto">
          <a:xfrm>
            <a:off x="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75" name="Rectangle 27"/>
          <p:cNvSpPr>
            <a:spLocks noChangeArrowheads="1"/>
          </p:cNvSpPr>
          <p:nvPr/>
        </p:nvSpPr>
        <p:spPr bwMode="auto">
          <a:xfrm>
            <a:off x="685800" y="447675"/>
            <a:ext cx="8077200" cy="6019800"/>
          </a:xfrm>
          <a:prstGeom prst="rect">
            <a:avLst/>
          </a:prstGeom>
          <a:solidFill>
            <a:schemeClr val="bg1"/>
          </a:solidFill>
          <a:ln w="127000">
            <a:solidFill>
              <a:srgbClr val="FF0000"/>
            </a:solidFill>
            <a:miter lim="800000"/>
            <a:headEnd/>
            <a:tailEnd/>
          </a:ln>
          <a:effectLst/>
        </p:spPr>
        <p:txBody>
          <a:bodyPr wrap="none" anchor="ctr"/>
          <a:lstStyle/>
          <a:p>
            <a:pPr marL="285750" indent="-285750">
              <a:spcBef>
                <a:spcPts val="0"/>
              </a:spcBef>
              <a:buFont typeface="Arial" panose="020B0604020202020204" pitchFamily="34" charset="0"/>
              <a:buChar char="•"/>
            </a:pPr>
            <a:endParaRPr lang="en" sz="2000" dirty="0" smtClean="0">
              <a:latin typeface="Minya Nouvelle" panose="020B0604020202020204" charset="0"/>
            </a:endParaRPr>
          </a:p>
          <a:p>
            <a:pPr marL="285750" indent="-285750">
              <a:spcBef>
                <a:spcPts val="0"/>
              </a:spcBef>
              <a:buFont typeface="Arial" panose="020B0604020202020204" pitchFamily="34" charset="0"/>
              <a:buChar char="•"/>
            </a:pPr>
            <a:endParaRPr lang="en" sz="2000" dirty="0" smtClean="0">
              <a:latin typeface="Minya Nouvelle" panose="020B0604020202020204" charset="0"/>
            </a:endParaRPr>
          </a:p>
          <a:p>
            <a:pPr marL="285750" indent="-285750">
              <a:spcBef>
                <a:spcPts val="0"/>
              </a:spcBef>
              <a:buFont typeface="Arial" panose="020B0604020202020204" pitchFamily="34" charset="0"/>
              <a:buChar char="•"/>
            </a:pPr>
            <a:endParaRPr lang="en" sz="2000" dirty="0">
              <a:latin typeface="Minya Nouvelle" panose="020B0604020202020204" charset="0"/>
            </a:endParaRPr>
          </a:p>
          <a:p>
            <a:pPr>
              <a:spcBef>
                <a:spcPts val="0"/>
              </a:spcBef>
            </a:pPr>
            <a:endParaRPr lang="en" sz="2000" dirty="0">
              <a:latin typeface="Minya Nouvelle" panose="020B0604020202020204" charset="0"/>
            </a:endParaRPr>
          </a:p>
          <a:p>
            <a:pPr>
              <a:spcBef>
                <a:spcPts val="0"/>
              </a:spcBef>
            </a:pPr>
            <a:r>
              <a:rPr lang="en" sz="2000" dirty="0" smtClean="0">
                <a:latin typeface="Minya Nouvelle" panose="020B0604020202020204" charset="0"/>
              </a:rPr>
              <a:t>  One-2-World</a:t>
            </a:r>
            <a:endParaRPr lang="en" sz="2000" dirty="0">
              <a:latin typeface="Minya Nouvelle" panose="020B0604020202020204" charset="0"/>
            </a:endParaRPr>
          </a:p>
          <a:p>
            <a:pPr marL="914400" lvl="1" indent="-342900">
              <a:spcBef>
                <a:spcPts val="0"/>
              </a:spcBef>
              <a:buSzPct val="100000"/>
              <a:buFont typeface="Arial" panose="020B0604020202020204" pitchFamily="34" charset="0"/>
              <a:buChar char="•"/>
            </a:pPr>
            <a:r>
              <a:rPr lang="en" sz="2000" dirty="0">
                <a:latin typeface="Minya Nouvelle" panose="020B0604020202020204" charset="0"/>
              </a:rPr>
              <a:t>critical thinking and problem solving</a:t>
            </a:r>
          </a:p>
          <a:p>
            <a:pPr marL="914400" lvl="1" indent="-342900">
              <a:spcBef>
                <a:spcPts val="0"/>
              </a:spcBef>
              <a:buSzPct val="100000"/>
              <a:buFont typeface="Arial" panose="020B0604020202020204" pitchFamily="34" charset="0"/>
              <a:buChar char="•"/>
            </a:pPr>
            <a:r>
              <a:rPr lang="en" sz="2000" dirty="0">
                <a:latin typeface="Minya Nouvelle" panose="020B0604020202020204" charset="0"/>
              </a:rPr>
              <a:t>engagement</a:t>
            </a:r>
          </a:p>
          <a:p>
            <a:pPr marL="914400" lvl="1" indent="-342900">
              <a:spcBef>
                <a:spcPts val="0"/>
              </a:spcBef>
              <a:buSzPct val="100000"/>
              <a:buFont typeface="Arial" panose="020B0604020202020204" pitchFamily="34" charset="0"/>
              <a:buChar char="•"/>
            </a:pPr>
            <a:r>
              <a:rPr lang="en" sz="2000" dirty="0">
                <a:latin typeface="Minya Nouvelle" panose="020B0604020202020204" charset="0"/>
              </a:rPr>
              <a:t>connection to global society</a:t>
            </a:r>
          </a:p>
          <a:p>
            <a:pPr marL="914400" lvl="1" indent="-342900">
              <a:spcBef>
                <a:spcPts val="0"/>
              </a:spcBef>
              <a:buSzPct val="100000"/>
              <a:buFont typeface="Arial" panose="020B0604020202020204" pitchFamily="34" charset="0"/>
              <a:buChar char="•"/>
            </a:pPr>
            <a:r>
              <a:rPr lang="en" sz="2000" dirty="0">
                <a:latin typeface="Minya Nouvelle" panose="020B0604020202020204" charset="0"/>
              </a:rPr>
              <a:t>student centered classrooms</a:t>
            </a:r>
          </a:p>
          <a:p>
            <a:pPr marL="914400" lvl="1" indent="-342900">
              <a:spcBef>
                <a:spcPts val="0"/>
              </a:spcBef>
              <a:buSzPct val="100000"/>
              <a:buFont typeface="Arial" panose="020B0604020202020204" pitchFamily="34" charset="0"/>
              <a:buChar char="•"/>
            </a:pPr>
            <a:r>
              <a:rPr lang="en" sz="2000" dirty="0">
                <a:latin typeface="Minya Nouvelle" panose="020B0604020202020204" charset="0"/>
              </a:rPr>
              <a:t>deep understanding</a:t>
            </a:r>
          </a:p>
          <a:p>
            <a:pPr marL="914400" lvl="1" indent="-342900">
              <a:spcBef>
                <a:spcPts val="0"/>
              </a:spcBef>
              <a:buSzPct val="100000"/>
              <a:buFont typeface="Arial" panose="020B0604020202020204" pitchFamily="34" charset="0"/>
              <a:buChar char="•"/>
            </a:pPr>
            <a:r>
              <a:rPr lang="en" sz="2000" dirty="0">
                <a:latin typeface="Minya Nouvelle" panose="020B0604020202020204" charset="0"/>
              </a:rPr>
              <a:t>preparation to become global citizens</a:t>
            </a:r>
          </a:p>
          <a:p>
            <a:pPr marL="914400" lvl="1" indent="-342900">
              <a:spcBef>
                <a:spcPts val="0"/>
              </a:spcBef>
              <a:buSzPct val="100000"/>
              <a:buFont typeface="Arial" panose="020B0604020202020204" pitchFamily="34" charset="0"/>
              <a:buChar char="•"/>
            </a:pPr>
            <a:r>
              <a:rPr lang="en" sz="2000" dirty="0">
                <a:latin typeface="Minya Nouvelle" panose="020B0604020202020204" charset="0"/>
              </a:rPr>
              <a:t>career and college readiness</a:t>
            </a:r>
          </a:p>
          <a:p>
            <a:pPr marL="914400" lvl="1" indent="-342900">
              <a:spcBef>
                <a:spcPts val="0"/>
              </a:spcBef>
              <a:buSzPct val="100000"/>
              <a:buFont typeface="Arial" panose="020B0604020202020204" pitchFamily="34" charset="0"/>
              <a:buChar char="•"/>
            </a:pPr>
            <a:r>
              <a:rPr lang="en" sz="2000" dirty="0">
                <a:latin typeface="Minya Nouvelle" panose="020B0604020202020204" charset="0"/>
              </a:rPr>
              <a:t>adaptability to our changing world</a:t>
            </a:r>
          </a:p>
          <a:p>
            <a:pPr marL="914400" lvl="1" indent="-342900">
              <a:spcBef>
                <a:spcPts val="0"/>
              </a:spcBef>
              <a:buSzPct val="100000"/>
              <a:buFont typeface="Arial" panose="020B0604020202020204" pitchFamily="34" charset="0"/>
              <a:buChar char="•"/>
            </a:pPr>
            <a:r>
              <a:rPr lang="en" sz="2000" dirty="0">
                <a:latin typeface="Minya Nouvelle" panose="020B0604020202020204" charset="0"/>
              </a:rPr>
              <a:t>The Three C’s</a:t>
            </a:r>
          </a:p>
          <a:p>
            <a:pPr marL="1371600" lvl="2" indent="-342900">
              <a:spcBef>
                <a:spcPts val="0"/>
              </a:spcBef>
              <a:buSzPct val="100000"/>
              <a:buFont typeface="Arial" panose="020B0604020202020204" pitchFamily="34" charset="0"/>
              <a:buChar char="•"/>
            </a:pPr>
            <a:r>
              <a:rPr lang="en" sz="2000" dirty="0">
                <a:latin typeface="Minya Nouvelle" panose="020B0604020202020204" charset="0"/>
              </a:rPr>
              <a:t>Create</a:t>
            </a:r>
          </a:p>
          <a:p>
            <a:pPr marL="1371600" lvl="2" indent="-342900">
              <a:spcBef>
                <a:spcPts val="0"/>
              </a:spcBef>
              <a:buSzPct val="100000"/>
              <a:buFont typeface="Arial" panose="020B0604020202020204" pitchFamily="34" charset="0"/>
              <a:buChar char="•"/>
            </a:pPr>
            <a:r>
              <a:rPr lang="en" sz="2000" dirty="0">
                <a:latin typeface="Minya Nouvelle" panose="020B0604020202020204" charset="0"/>
              </a:rPr>
              <a:t>Communicate</a:t>
            </a:r>
          </a:p>
          <a:p>
            <a:pPr marL="1371600" lvl="2" indent="-342900">
              <a:spcBef>
                <a:spcPts val="0"/>
              </a:spcBef>
              <a:buSzPct val="100000"/>
              <a:buFont typeface="Arial" panose="020B0604020202020204" pitchFamily="34" charset="0"/>
              <a:buChar char="•"/>
            </a:pPr>
            <a:r>
              <a:rPr lang="en" sz="2000" dirty="0">
                <a:latin typeface="Minya Nouvelle" panose="020B0604020202020204" charset="0"/>
              </a:rPr>
              <a:t>Collaborate</a:t>
            </a:r>
          </a:p>
        </p:txBody>
      </p:sp>
      <p:sp>
        <p:nvSpPr>
          <p:cNvPr id="27676" name="WordArt 28"/>
          <p:cNvSpPr>
            <a:spLocks noChangeArrowheads="1" noChangeShapeType="1" noTextEdit="1"/>
          </p:cNvSpPr>
          <p:nvPr/>
        </p:nvSpPr>
        <p:spPr bwMode="auto">
          <a:xfrm>
            <a:off x="914400" y="609600"/>
            <a:ext cx="7543800" cy="838200"/>
          </a:xfrm>
          <a:prstGeom prst="rect">
            <a:avLst/>
          </a:prstGeom>
        </p:spPr>
        <p:txBody>
          <a:bodyPr wrap="none" fromWordArt="1">
            <a:prstTxWarp prst="textPlain">
              <a:avLst>
                <a:gd name="adj" fmla="val 50000"/>
              </a:avLst>
            </a:prstTxWarp>
          </a:bodyPr>
          <a:lstStyle/>
          <a:p>
            <a:pPr algn="ctr"/>
            <a:r>
              <a:rPr lang="en-US" sz="3600" kern="10" dirty="0" smtClean="0">
                <a:ln w="25400">
                  <a:solidFill>
                    <a:srgbClr val="CC0000"/>
                  </a:solidFill>
                  <a:round/>
                  <a:headEnd/>
                  <a:tailEnd/>
                </a:ln>
                <a:solidFill>
                  <a:srgbClr val="FF7979"/>
                </a:solidFill>
                <a:latin typeface="Cheri"/>
              </a:rPr>
              <a:t>Why Technology</a:t>
            </a:r>
            <a:endParaRPr lang="en-US" sz="3600" kern="10" dirty="0">
              <a:ln w="25400">
                <a:solidFill>
                  <a:srgbClr val="CC0000"/>
                </a:solidFill>
                <a:round/>
                <a:headEnd/>
                <a:tailEnd/>
              </a:ln>
              <a:solidFill>
                <a:srgbClr val="FF7979"/>
              </a:solidFill>
              <a:latin typeface="Cheri"/>
            </a:endParaRPr>
          </a:p>
        </p:txBody>
      </p:sp>
      <p:pic>
        <p:nvPicPr>
          <p:cNvPr id="65" name="Shape 102"/>
          <p:cNvPicPr preferRelativeResize="0"/>
          <p:nvPr/>
        </p:nvPicPr>
        <p:blipFill rotWithShape="1">
          <a:blip r:embed="rId3">
            <a:alphaModFix/>
          </a:blip>
          <a:srcRect b="26562"/>
          <a:stretch/>
        </p:blipFill>
        <p:spPr>
          <a:xfrm>
            <a:off x="6400800" y="2743200"/>
            <a:ext cx="2057400" cy="1885950"/>
          </a:xfrm>
          <a:prstGeom prst="rect">
            <a:avLst/>
          </a:prstGeom>
          <a:noFill/>
          <a:ln>
            <a:noFill/>
          </a:ln>
        </p:spPr>
      </p:pic>
      <p:sp>
        <p:nvSpPr>
          <p:cNvPr id="18" name="TextBox 17"/>
          <p:cNvSpPr txBox="1"/>
          <p:nvPr/>
        </p:nvSpPr>
        <p:spPr>
          <a:xfrm>
            <a:off x="8343900" y="6010275"/>
            <a:ext cx="419100" cy="369332"/>
          </a:xfrm>
          <a:prstGeom prst="rect">
            <a:avLst/>
          </a:prstGeom>
          <a:noFill/>
        </p:spPr>
        <p:txBody>
          <a:bodyPr wrap="square" rtlCol="0">
            <a:spAutoFit/>
          </a:bodyPr>
          <a:lstStyle/>
          <a:p>
            <a:r>
              <a:rPr lang="en-US" dirty="0" smtClean="0"/>
              <a:t>S</a:t>
            </a:r>
            <a:endParaRPr lang="en-US" dirty="0"/>
          </a:p>
        </p:txBody>
      </p:sp>
    </p:spTree>
    <p:extLst>
      <p:ext uri="{BB962C8B-B14F-4D97-AF65-F5344CB8AC3E}">
        <p14:creationId xmlns:p14="http://schemas.microsoft.com/office/powerpoint/2010/main" val="87537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7676"/>
                                        </p:tgtEl>
                                        <p:attrNameLst>
                                          <p:attrName>style.visibility</p:attrName>
                                        </p:attrNameLst>
                                      </p:cBhvr>
                                      <p:to>
                                        <p:strVal val="visible"/>
                                      </p:to>
                                    </p:set>
                                    <p:anim calcmode="lin" valueType="num">
                                      <p:cBhvr>
                                        <p:cTn id="7" dur="1000" fill="hold"/>
                                        <p:tgtEl>
                                          <p:spTgt spid="27676"/>
                                        </p:tgtEl>
                                        <p:attrNameLst>
                                          <p:attrName>ppt_w</p:attrName>
                                        </p:attrNameLst>
                                      </p:cBhvr>
                                      <p:tavLst>
                                        <p:tav tm="0">
                                          <p:val>
                                            <p:strVal val="#ppt_w*0.70"/>
                                          </p:val>
                                        </p:tav>
                                        <p:tav tm="100000">
                                          <p:val>
                                            <p:strVal val="#ppt_w"/>
                                          </p:val>
                                        </p:tav>
                                      </p:tavLst>
                                    </p:anim>
                                    <p:anim calcmode="lin" valueType="num">
                                      <p:cBhvr>
                                        <p:cTn id="8" dur="1000" fill="hold"/>
                                        <p:tgtEl>
                                          <p:spTgt spid="27676"/>
                                        </p:tgtEl>
                                        <p:attrNameLst>
                                          <p:attrName>ppt_h</p:attrName>
                                        </p:attrNameLst>
                                      </p:cBhvr>
                                      <p:tavLst>
                                        <p:tav tm="0">
                                          <p:val>
                                            <p:strVal val="#ppt_h"/>
                                          </p:val>
                                        </p:tav>
                                        <p:tav tm="100000">
                                          <p:val>
                                            <p:strVal val="#ppt_h"/>
                                          </p:val>
                                        </p:tav>
                                      </p:tavLst>
                                    </p:anim>
                                    <p:animEffect transition="in" filter="fade">
                                      <p:cBhvr>
                                        <p:cTn id="9" dur="1000"/>
                                        <p:tgtEl>
                                          <p:spTgt spid="27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0" name="Oval 10"/>
          <p:cNvSpPr>
            <a:spLocks noChangeArrowheads="1"/>
          </p:cNvSpPr>
          <p:nvPr/>
        </p:nvSpPr>
        <p:spPr bwMode="auto">
          <a:xfrm>
            <a:off x="-457200" y="9906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11" name="Oval 11"/>
          <p:cNvSpPr>
            <a:spLocks noChangeArrowheads="1"/>
          </p:cNvSpPr>
          <p:nvPr/>
        </p:nvSpPr>
        <p:spPr bwMode="auto">
          <a:xfrm>
            <a:off x="228600" y="3124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12" name="Oval 12"/>
          <p:cNvSpPr>
            <a:spLocks noChangeArrowheads="1"/>
          </p:cNvSpPr>
          <p:nvPr/>
        </p:nvSpPr>
        <p:spPr bwMode="auto">
          <a:xfrm>
            <a:off x="-762000" y="5257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13" name="Oval 13"/>
          <p:cNvSpPr>
            <a:spLocks noChangeArrowheads="1"/>
          </p:cNvSpPr>
          <p:nvPr/>
        </p:nvSpPr>
        <p:spPr bwMode="auto">
          <a:xfrm>
            <a:off x="8382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14" name="Oval 14"/>
          <p:cNvSpPr>
            <a:spLocks noChangeArrowheads="1"/>
          </p:cNvSpPr>
          <p:nvPr/>
        </p:nvSpPr>
        <p:spPr bwMode="auto">
          <a:xfrm>
            <a:off x="3581400" y="5715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15" name="Oval 15"/>
          <p:cNvSpPr>
            <a:spLocks noChangeArrowheads="1"/>
          </p:cNvSpPr>
          <p:nvPr/>
        </p:nvSpPr>
        <p:spPr bwMode="auto">
          <a:xfrm>
            <a:off x="6172200" y="6286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16" name="Oval 16"/>
          <p:cNvSpPr>
            <a:spLocks noChangeArrowheads="1"/>
          </p:cNvSpPr>
          <p:nvPr/>
        </p:nvSpPr>
        <p:spPr bwMode="auto">
          <a:xfrm>
            <a:off x="83058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17" name="Oval 17"/>
          <p:cNvSpPr>
            <a:spLocks noChangeArrowheads="1"/>
          </p:cNvSpPr>
          <p:nvPr/>
        </p:nvSpPr>
        <p:spPr bwMode="auto">
          <a:xfrm>
            <a:off x="8001000" y="3505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18" name="Oval 18"/>
          <p:cNvSpPr>
            <a:spLocks noChangeArrowheads="1"/>
          </p:cNvSpPr>
          <p:nvPr/>
        </p:nvSpPr>
        <p:spPr bwMode="auto">
          <a:xfrm>
            <a:off x="8572500" y="1295400"/>
            <a:ext cx="1143000" cy="1143000"/>
          </a:xfrm>
          <a:prstGeom prst="ellipse">
            <a:avLst/>
          </a:prstGeom>
          <a:solidFill>
            <a:schemeClr val="bg1"/>
          </a:solidFill>
          <a:ln w="9525">
            <a:solidFill>
              <a:schemeClr val="tx1"/>
            </a:solidFill>
            <a:round/>
            <a:headEnd/>
            <a:tailEnd/>
          </a:ln>
          <a:effectLst/>
        </p:spPr>
        <p:txBody>
          <a:bodyPr wrap="none" anchor="ctr"/>
          <a:lstStyle/>
          <a:p>
            <a:pPr algn="ctr"/>
            <a:endParaRPr lang="en-US"/>
          </a:p>
        </p:txBody>
      </p:sp>
      <p:sp>
        <p:nvSpPr>
          <p:cNvPr id="25619" name="Oval 19"/>
          <p:cNvSpPr>
            <a:spLocks noChangeArrowheads="1"/>
          </p:cNvSpPr>
          <p:nvPr/>
        </p:nvSpPr>
        <p:spPr bwMode="auto">
          <a:xfrm>
            <a:off x="8001000" y="-571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20" name="Oval 20"/>
          <p:cNvSpPr>
            <a:spLocks noChangeArrowheads="1"/>
          </p:cNvSpPr>
          <p:nvPr/>
        </p:nvSpPr>
        <p:spPr bwMode="auto">
          <a:xfrm>
            <a:off x="5181600" y="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21" name="Oval 21"/>
          <p:cNvSpPr>
            <a:spLocks noChangeArrowheads="1"/>
          </p:cNvSpPr>
          <p:nvPr/>
        </p:nvSpPr>
        <p:spPr bwMode="auto">
          <a:xfrm>
            <a:off x="213360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22" name="Oval 22"/>
          <p:cNvSpPr>
            <a:spLocks noChangeArrowheads="1"/>
          </p:cNvSpPr>
          <p:nvPr/>
        </p:nvSpPr>
        <p:spPr bwMode="auto">
          <a:xfrm>
            <a:off x="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23" name="Rectangle 23"/>
          <p:cNvSpPr>
            <a:spLocks noChangeArrowheads="1"/>
          </p:cNvSpPr>
          <p:nvPr/>
        </p:nvSpPr>
        <p:spPr bwMode="auto">
          <a:xfrm>
            <a:off x="609600" y="381000"/>
            <a:ext cx="8077200" cy="6019800"/>
          </a:xfrm>
          <a:prstGeom prst="rect">
            <a:avLst/>
          </a:prstGeom>
          <a:solidFill>
            <a:schemeClr val="bg1"/>
          </a:solidFill>
          <a:ln w="127000">
            <a:solidFill>
              <a:srgbClr val="FF0000"/>
            </a:solidFill>
            <a:miter lim="800000"/>
            <a:headEnd/>
            <a:tailEnd/>
          </a:ln>
          <a:effectLst/>
        </p:spPr>
        <p:txBody>
          <a:bodyPr wrap="none" anchor="ctr"/>
          <a:lstStyle/>
          <a:p>
            <a:r>
              <a:rPr lang="en-US" dirty="0" smtClean="0"/>
              <a:t> </a:t>
            </a:r>
            <a:endParaRPr lang="en-US" dirty="0"/>
          </a:p>
        </p:txBody>
      </p:sp>
      <p:sp>
        <p:nvSpPr>
          <p:cNvPr id="25624" name="WordArt 24"/>
          <p:cNvSpPr>
            <a:spLocks noChangeArrowheads="1" noChangeShapeType="1" noTextEdit="1"/>
          </p:cNvSpPr>
          <p:nvPr/>
        </p:nvSpPr>
        <p:spPr bwMode="auto">
          <a:xfrm>
            <a:off x="838200" y="609600"/>
            <a:ext cx="7543800" cy="838200"/>
          </a:xfrm>
          <a:prstGeom prst="rect">
            <a:avLst/>
          </a:prstGeom>
        </p:spPr>
        <p:txBody>
          <a:bodyPr wrap="none" fromWordArt="1">
            <a:prstTxWarp prst="textPlain">
              <a:avLst>
                <a:gd name="adj" fmla="val 50000"/>
              </a:avLst>
            </a:prstTxWarp>
          </a:bodyPr>
          <a:lstStyle/>
          <a:p>
            <a:pPr algn="ctr"/>
            <a:r>
              <a:rPr lang="en-US" sz="3600" kern="10" dirty="0" smtClean="0">
                <a:ln w="25400">
                  <a:solidFill>
                    <a:srgbClr val="CC0000"/>
                  </a:solidFill>
                  <a:round/>
                  <a:headEnd/>
                  <a:tailEnd/>
                </a:ln>
                <a:solidFill>
                  <a:srgbClr val="FF7979"/>
                </a:solidFill>
                <a:latin typeface="Cheri"/>
              </a:rPr>
              <a:t>3</a:t>
            </a:r>
            <a:r>
              <a:rPr lang="en-US" sz="3600" kern="10" baseline="30000" dirty="0" smtClean="0">
                <a:ln w="25400">
                  <a:solidFill>
                    <a:srgbClr val="CC0000"/>
                  </a:solidFill>
                  <a:round/>
                  <a:headEnd/>
                  <a:tailEnd/>
                </a:ln>
                <a:solidFill>
                  <a:srgbClr val="FF7979"/>
                </a:solidFill>
                <a:latin typeface="Cheri"/>
              </a:rPr>
              <a:t>rd</a:t>
            </a:r>
            <a:r>
              <a:rPr lang="en-US" sz="3600" kern="10" dirty="0" smtClean="0">
                <a:ln w="25400">
                  <a:solidFill>
                    <a:srgbClr val="CC0000"/>
                  </a:solidFill>
                  <a:round/>
                  <a:headEnd/>
                  <a:tailEnd/>
                </a:ln>
                <a:solidFill>
                  <a:srgbClr val="FF7979"/>
                </a:solidFill>
                <a:latin typeface="Cheri"/>
              </a:rPr>
              <a:t> grade iPads</a:t>
            </a:r>
            <a:endParaRPr lang="en-US" sz="3600" kern="10" dirty="0">
              <a:ln w="25400">
                <a:solidFill>
                  <a:srgbClr val="CC0000"/>
                </a:solidFill>
                <a:round/>
                <a:headEnd/>
                <a:tailEnd/>
              </a:ln>
              <a:solidFill>
                <a:srgbClr val="FF7979"/>
              </a:solidFill>
              <a:latin typeface="Cheri"/>
            </a:endParaRPr>
          </a:p>
        </p:txBody>
      </p:sp>
      <p:sp>
        <p:nvSpPr>
          <p:cNvPr id="3" name="Rectangle 2"/>
          <p:cNvSpPr/>
          <p:nvPr/>
        </p:nvSpPr>
        <p:spPr>
          <a:xfrm>
            <a:off x="857250" y="1691402"/>
            <a:ext cx="7600950" cy="3416320"/>
          </a:xfrm>
          <a:prstGeom prst="rect">
            <a:avLst/>
          </a:prstGeom>
        </p:spPr>
        <p:txBody>
          <a:bodyPr wrap="square">
            <a:spAutoFit/>
          </a:bodyPr>
          <a:lstStyle/>
          <a:p>
            <a:pPr marL="342900" indent="-342900" eaLnBrk="1" hangingPunct="1">
              <a:lnSpc>
                <a:spcPct val="90000"/>
              </a:lnSpc>
              <a:buFont typeface="Arial" panose="020B0604020202020204" pitchFamily="34" charset="0"/>
              <a:buChar char="•"/>
            </a:pPr>
            <a:r>
              <a:rPr lang="en-US" altLang="en-US" sz="2000" dirty="0" smtClean="0">
                <a:latin typeface="Minya Nouvelle" panose="020B0604020202020204" charset="0"/>
              </a:rPr>
              <a:t>iPads will be used to </a:t>
            </a:r>
            <a:r>
              <a:rPr lang="en-US" altLang="en-US" sz="2000" b="1" dirty="0" smtClean="0">
                <a:latin typeface="Minya Nouvelle" panose="020B0604020202020204" charset="0"/>
              </a:rPr>
              <a:t>CREATE</a:t>
            </a:r>
            <a:r>
              <a:rPr lang="en-US" altLang="en-US" sz="2000" dirty="0" smtClean="0">
                <a:latin typeface="Minya Nouvelle" panose="020B0604020202020204" charset="0"/>
              </a:rPr>
              <a:t>, </a:t>
            </a:r>
            <a:r>
              <a:rPr lang="en-US" altLang="en-US" sz="2000" b="1" dirty="0" smtClean="0">
                <a:latin typeface="Minya Nouvelle" panose="020B0604020202020204" charset="0"/>
              </a:rPr>
              <a:t>COMMUNICATE</a:t>
            </a:r>
            <a:r>
              <a:rPr lang="en-US" altLang="en-US" sz="2000" dirty="0" smtClean="0">
                <a:latin typeface="Minya Nouvelle" panose="020B0604020202020204" charset="0"/>
              </a:rPr>
              <a:t> and </a:t>
            </a:r>
            <a:r>
              <a:rPr lang="en-US" altLang="en-US" sz="2000" b="1" dirty="0" smtClean="0">
                <a:latin typeface="Minya Nouvelle" panose="020B0604020202020204" charset="0"/>
              </a:rPr>
              <a:t>COLLABORATE</a:t>
            </a:r>
          </a:p>
          <a:p>
            <a:pPr marL="342900" indent="-342900" eaLnBrk="1" hangingPunct="1">
              <a:lnSpc>
                <a:spcPct val="90000"/>
              </a:lnSpc>
              <a:buFont typeface="Arial" panose="020B0604020202020204" pitchFamily="34" charset="0"/>
              <a:buChar char="•"/>
            </a:pPr>
            <a:endParaRPr lang="en-US" altLang="en-US" sz="2000" dirty="0">
              <a:latin typeface="Minya Nouvelle" panose="020B0604020202020204" charset="0"/>
            </a:endParaRPr>
          </a:p>
          <a:p>
            <a:pPr marL="800100" lvl="1" indent="-342900">
              <a:lnSpc>
                <a:spcPct val="90000"/>
              </a:lnSpc>
              <a:buFont typeface="Arial" panose="020B0604020202020204" pitchFamily="34" charset="0"/>
              <a:buChar char="•"/>
            </a:pPr>
            <a:r>
              <a:rPr lang="en-US" altLang="en-US" sz="2000" dirty="0" smtClean="0">
                <a:latin typeface="Minya Nouvelle" panose="020B0604020202020204" charset="0"/>
              </a:rPr>
              <a:t>Create</a:t>
            </a:r>
          </a:p>
          <a:p>
            <a:pPr marL="800100" lvl="1" indent="-342900">
              <a:lnSpc>
                <a:spcPct val="90000"/>
              </a:lnSpc>
              <a:buFont typeface="Arial" panose="020B0604020202020204" pitchFamily="34" charset="0"/>
              <a:buChar char="•"/>
            </a:pPr>
            <a:endParaRPr lang="en-US" altLang="en-US" sz="2000" dirty="0">
              <a:latin typeface="Minya Nouvelle" panose="020B0604020202020204" charset="0"/>
            </a:endParaRPr>
          </a:p>
          <a:p>
            <a:pPr marL="800100" lvl="1" indent="-342900">
              <a:lnSpc>
                <a:spcPct val="90000"/>
              </a:lnSpc>
              <a:buFont typeface="Arial" panose="020B0604020202020204" pitchFamily="34" charset="0"/>
              <a:buChar char="•"/>
            </a:pPr>
            <a:endParaRPr lang="en-US" altLang="en-US" sz="2000" dirty="0" smtClean="0">
              <a:latin typeface="Minya Nouvelle" panose="020B0604020202020204" charset="0"/>
            </a:endParaRPr>
          </a:p>
          <a:p>
            <a:pPr marL="800100" lvl="1" indent="-342900">
              <a:lnSpc>
                <a:spcPct val="90000"/>
              </a:lnSpc>
              <a:buFont typeface="Arial" panose="020B0604020202020204" pitchFamily="34" charset="0"/>
              <a:buChar char="•"/>
            </a:pPr>
            <a:endParaRPr lang="en-US" altLang="en-US" sz="2000" dirty="0" smtClean="0">
              <a:latin typeface="Minya Nouvelle" panose="020B0604020202020204" charset="0"/>
            </a:endParaRPr>
          </a:p>
          <a:p>
            <a:pPr marL="800100" lvl="1" indent="-342900">
              <a:lnSpc>
                <a:spcPct val="90000"/>
              </a:lnSpc>
              <a:buFont typeface="Arial" panose="020B0604020202020204" pitchFamily="34" charset="0"/>
              <a:buChar char="•"/>
            </a:pPr>
            <a:r>
              <a:rPr lang="en-US" altLang="en-US" sz="2000" dirty="0" smtClean="0">
                <a:latin typeface="Minya Nouvelle" panose="020B0604020202020204" charset="0"/>
              </a:rPr>
              <a:t>Communicate</a:t>
            </a:r>
          </a:p>
          <a:p>
            <a:pPr marL="800100" lvl="1" indent="-342900">
              <a:lnSpc>
                <a:spcPct val="90000"/>
              </a:lnSpc>
              <a:buFont typeface="Arial" panose="020B0604020202020204" pitchFamily="34" charset="0"/>
              <a:buChar char="•"/>
            </a:pPr>
            <a:endParaRPr lang="en-US" altLang="en-US" sz="2000" dirty="0">
              <a:latin typeface="Minya Nouvelle" panose="020B0604020202020204" charset="0"/>
            </a:endParaRPr>
          </a:p>
          <a:p>
            <a:pPr marL="800100" lvl="1" indent="-342900">
              <a:lnSpc>
                <a:spcPct val="90000"/>
              </a:lnSpc>
              <a:buFont typeface="Arial" panose="020B0604020202020204" pitchFamily="34" charset="0"/>
              <a:buChar char="•"/>
            </a:pPr>
            <a:endParaRPr lang="en-US" altLang="en-US" sz="2000" dirty="0" smtClean="0">
              <a:latin typeface="Minya Nouvelle" panose="020B0604020202020204" charset="0"/>
            </a:endParaRPr>
          </a:p>
          <a:p>
            <a:pPr marL="800100" lvl="1" indent="-342900">
              <a:lnSpc>
                <a:spcPct val="90000"/>
              </a:lnSpc>
              <a:buFont typeface="Arial" panose="020B0604020202020204" pitchFamily="34" charset="0"/>
              <a:buChar char="•"/>
            </a:pPr>
            <a:endParaRPr lang="en-US" altLang="en-US" sz="2000" dirty="0" smtClean="0">
              <a:latin typeface="Minya Nouvelle" panose="020B0604020202020204" charset="0"/>
            </a:endParaRPr>
          </a:p>
          <a:p>
            <a:pPr marL="800100" lvl="1" indent="-342900">
              <a:lnSpc>
                <a:spcPct val="90000"/>
              </a:lnSpc>
              <a:buFont typeface="Arial" panose="020B0604020202020204" pitchFamily="34" charset="0"/>
              <a:buChar char="•"/>
            </a:pPr>
            <a:r>
              <a:rPr lang="en-US" altLang="en-US" sz="2000" dirty="0" smtClean="0">
                <a:latin typeface="Minya Nouvelle" panose="020B0604020202020204" charset="0"/>
              </a:rPr>
              <a:t>Collaborate</a:t>
            </a:r>
            <a:endParaRPr lang="en-US" altLang="en-US" sz="2000" dirty="0">
              <a:latin typeface="Minya Nouvelle" panose="020B0604020202020204" charset="0"/>
            </a:endParaRPr>
          </a:p>
        </p:txBody>
      </p:sp>
      <p:pic>
        <p:nvPicPr>
          <p:cNvPr id="18" name="Shape 107"/>
          <p:cNvPicPr preferRelativeResize="0"/>
          <p:nvPr/>
        </p:nvPicPr>
        <p:blipFill>
          <a:blip r:embed="rId3">
            <a:alphaModFix/>
          </a:blip>
          <a:stretch>
            <a:fillRect/>
          </a:stretch>
        </p:blipFill>
        <p:spPr>
          <a:xfrm>
            <a:off x="5599863" y="2611700"/>
            <a:ext cx="572337" cy="428700"/>
          </a:xfrm>
          <a:prstGeom prst="rect">
            <a:avLst/>
          </a:prstGeom>
          <a:noFill/>
          <a:ln>
            <a:noFill/>
          </a:ln>
        </p:spPr>
      </p:pic>
      <p:pic>
        <p:nvPicPr>
          <p:cNvPr id="19" name="Shape 110">
            <a:hlinkClick r:id="rId4"/>
          </p:cNvPr>
          <p:cNvPicPr preferRelativeResize="0"/>
          <p:nvPr/>
        </p:nvPicPr>
        <p:blipFill>
          <a:blip r:embed="rId5">
            <a:alphaModFix/>
          </a:blip>
          <a:stretch>
            <a:fillRect/>
          </a:stretch>
        </p:blipFill>
        <p:spPr>
          <a:xfrm>
            <a:off x="2971800" y="2578400"/>
            <a:ext cx="491500" cy="491500"/>
          </a:xfrm>
          <a:prstGeom prst="rect">
            <a:avLst/>
          </a:prstGeom>
          <a:noFill/>
          <a:ln>
            <a:noFill/>
          </a:ln>
        </p:spPr>
      </p:pic>
      <p:pic>
        <p:nvPicPr>
          <p:cNvPr id="20" name="Shape 111"/>
          <p:cNvPicPr preferRelativeResize="0"/>
          <p:nvPr/>
        </p:nvPicPr>
        <p:blipFill>
          <a:blip r:embed="rId6">
            <a:alphaModFix/>
          </a:blip>
          <a:stretch>
            <a:fillRect/>
          </a:stretch>
        </p:blipFill>
        <p:spPr>
          <a:xfrm>
            <a:off x="3871423" y="2562375"/>
            <a:ext cx="491500" cy="491500"/>
          </a:xfrm>
          <a:prstGeom prst="rect">
            <a:avLst/>
          </a:prstGeom>
          <a:noFill/>
          <a:ln>
            <a:noFill/>
          </a:ln>
        </p:spPr>
      </p:pic>
      <p:pic>
        <p:nvPicPr>
          <p:cNvPr id="21" name="Shape 113">
            <a:hlinkClick r:id="rId7"/>
          </p:cNvPr>
          <p:cNvPicPr preferRelativeResize="0"/>
          <p:nvPr/>
        </p:nvPicPr>
        <p:blipFill>
          <a:blip r:embed="rId8">
            <a:alphaModFix/>
          </a:blip>
          <a:stretch>
            <a:fillRect/>
          </a:stretch>
        </p:blipFill>
        <p:spPr>
          <a:xfrm>
            <a:off x="4760600" y="2580300"/>
            <a:ext cx="491500" cy="491500"/>
          </a:xfrm>
          <a:prstGeom prst="rect">
            <a:avLst/>
          </a:prstGeom>
          <a:noFill/>
          <a:ln>
            <a:noFill/>
          </a:ln>
        </p:spPr>
      </p:pic>
      <p:pic>
        <p:nvPicPr>
          <p:cNvPr id="22" name="Shape 123">
            <a:hlinkClick r:id="rId9"/>
          </p:cNvPr>
          <p:cNvPicPr preferRelativeResize="0"/>
          <p:nvPr/>
        </p:nvPicPr>
        <p:blipFill>
          <a:blip r:embed="rId10">
            <a:alphaModFix/>
          </a:blip>
          <a:stretch>
            <a:fillRect/>
          </a:stretch>
        </p:blipFill>
        <p:spPr>
          <a:xfrm>
            <a:off x="2991051" y="4069124"/>
            <a:ext cx="491299" cy="502875"/>
          </a:xfrm>
          <a:prstGeom prst="rect">
            <a:avLst/>
          </a:prstGeom>
          <a:noFill/>
          <a:ln>
            <a:noFill/>
          </a:ln>
        </p:spPr>
      </p:pic>
      <p:pic>
        <p:nvPicPr>
          <p:cNvPr id="23" name="Shape 124">
            <a:hlinkClick r:id="rId11"/>
          </p:cNvPr>
          <p:cNvPicPr preferRelativeResize="0"/>
          <p:nvPr/>
        </p:nvPicPr>
        <p:blipFill rotWithShape="1">
          <a:blip r:embed="rId12">
            <a:alphaModFix/>
          </a:blip>
          <a:srcRect l="23143" t="2138" r="22933" b="8742"/>
          <a:stretch/>
        </p:blipFill>
        <p:spPr>
          <a:xfrm>
            <a:off x="3886200" y="4089202"/>
            <a:ext cx="491299" cy="482798"/>
          </a:xfrm>
          <a:prstGeom prst="rect">
            <a:avLst/>
          </a:prstGeom>
          <a:noFill/>
          <a:ln>
            <a:noFill/>
          </a:ln>
        </p:spPr>
      </p:pic>
      <p:pic>
        <p:nvPicPr>
          <p:cNvPr id="24" name="Shape 126"/>
          <p:cNvPicPr preferRelativeResize="0"/>
          <p:nvPr/>
        </p:nvPicPr>
        <p:blipFill>
          <a:blip r:embed="rId13">
            <a:alphaModFix/>
          </a:blip>
          <a:stretch>
            <a:fillRect/>
          </a:stretch>
        </p:blipFill>
        <p:spPr>
          <a:xfrm>
            <a:off x="4724400" y="4099962"/>
            <a:ext cx="535617" cy="548238"/>
          </a:xfrm>
          <a:prstGeom prst="rect">
            <a:avLst/>
          </a:prstGeom>
          <a:noFill/>
          <a:ln>
            <a:noFill/>
          </a:ln>
        </p:spPr>
      </p:pic>
      <p:pic>
        <p:nvPicPr>
          <p:cNvPr id="25" name="Shape 107"/>
          <p:cNvPicPr preferRelativeResize="0"/>
          <p:nvPr/>
        </p:nvPicPr>
        <p:blipFill>
          <a:blip r:embed="rId3">
            <a:alphaModFix/>
          </a:blip>
          <a:stretch>
            <a:fillRect/>
          </a:stretch>
        </p:blipFill>
        <p:spPr>
          <a:xfrm>
            <a:off x="6310856" y="4949212"/>
            <a:ext cx="572337" cy="428700"/>
          </a:xfrm>
          <a:prstGeom prst="rect">
            <a:avLst/>
          </a:prstGeom>
          <a:noFill/>
          <a:ln>
            <a:noFill/>
          </a:ln>
        </p:spPr>
      </p:pic>
      <p:pic>
        <p:nvPicPr>
          <p:cNvPr id="26" name="Shape 110">
            <a:hlinkClick r:id="rId4"/>
          </p:cNvPr>
          <p:cNvPicPr preferRelativeResize="0"/>
          <p:nvPr/>
        </p:nvPicPr>
        <p:blipFill>
          <a:blip r:embed="rId5">
            <a:alphaModFix/>
          </a:blip>
          <a:stretch>
            <a:fillRect/>
          </a:stretch>
        </p:blipFill>
        <p:spPr>
          <a:xfrm>
            <a:off x="2971800" y="5097334"/>
            <a:ext cx="491500" cy="491500"/>
          </a:xfrm>
          <a:prstGeom prst="rect">
            <a:avLst/>
          </a:prstGeom>
          <a:noFill/>
          <a:ln>
            <a:noFill/>
          </a:ln>
        </p:spPr>
      </p:pic>
      <p:pic>
        <p:nvPicPr>
          <p:cNvPr id="27" name="Shape 111"/>
          <p:cNvPicPr preferRelativeResize="0"/>
          <p:nvPr/>
        </p:nvPicPr>
        <p:blipFill>
          <a:blip r:embed="rId6">
            <a:alphaModFix/>
          </a:blip>
          <a:stretch>
            <a:fillRect/>
          </a:stretch>
        </p:blipFill>
        <p:spPr>
          <a:xfrm>
            <a:off x="5507350" y="4960587"/>
            <a:ext cx="491500" cy="491500"/>
          </a:xfrm>
          <a:prstGeom prst="rect">
            <a:avLst/>
          </a:prstGeom>
          <a:noFill/>
          <a:ln>
            <a:noFill/>
          </a:ln>
        </p:spPr>
      </p:pic>
      <p:pic>
        <p:nvPicPr>
          <p:cNvPr id="28" name="Shape 113">
            <a:hlinkClick r:id="rId7"/>
          </p:cNvPr>
          <p:cNvPicPr preferRelativeResize="0"/>
          <p:nvPr/>
        </p:nvPicPr>
        <p:blipFill>
          <a:blip r:embed="rId8">
            <a:alphaModFix/>
          </a:blip>
          <a:stretch>
            <a:fillRect/>
          </a:stretch>
        </p:blipFill>
        <p:spPr>
          <a:xfrm>
            <a:off x="7162800" y="4949212"/>
            <a:ext cx="491500" cy="491500"/>
          </a:xfrm>
          <a:prstGeom prst="rect">
            <a:avLst/>
          </a:prstGeom>
          <a:noFill/>
          <a:ln>
            <a:noFill/>
          </a:ln>
        </p:spPr>
      </p:pic>
      <p:pic>
        <p:nvPicPr>
          <p:cNvPr id="29" name="Shape 123">
            <a:hlinkClick r:id="rId9"/>
          </p:cNvPr>
          <p:cNvPicPr preferRelativeResize="0"/>
          <p:nvPr/>
        </p:nvPicPr>
        <p:blipFill>
          <a:blip r:embed="rId10">
            <a:alphaModFix/>
          </a:blip>
          <a:stretch>
            <a:fillRect/>
          </a:stretch>
        </p:blipFill>
        <p:spPr>
          <a:xfrm>
            <a:off x="3871423" y="5006362"/>
            <a:ext cx="491299" cy="502875"/>
          </a:xfrm>
          <a:prstGeom prst="rect">
            <a:avLst/>
          </a:prstGeom>
          <a:noFill/>
          <a:ln>
            <a:noFill/>
          </a:ln>
        </p:spPr>
      </p:pic>
      <p:pic>
        <p:nvPicPr>
          <p:cNvPr id="30" name="Shape 124">
            <a:hlinkClick r:id="rId11"/>
          </p:cNvPr>
          <p:cNvPicPr preferRelativeResize="0"/>
          <p:nvPr/>
        </p:nvPicPr>
        <p:blipFill rotWithShape="1">
          <a:blip r:embed="rId12">
            <a:alphaModFix/>
          </a:blip>
          <a:srcRect l="23143" t="2138" r="22933" b="8742"/>
          <a:stretch/>
        </p:blipFill>
        <p:spPr>
          <a:xfrm>
            <a:off x="4746558" y="5006362"/>
            <a:ext cx="491299" cy="482798"/>
          </a:xfrm>
          <a:prstGeom prst="rect">
            <a:avLst/>
          </a:prstGeom>
          <a:noFill/>
          <a:ln>
            <a:noFill/>
          </a:ln>
        </p:spPr>
      </p:pic>
      <p:sp>
        <p:nvSpPr>
          <p:cNvPr id="31" name="TextBox 30"/>
          <p:cNvSpPr txBox="1"/>
          <p:nvPr/>
        </p:nvSpPr>
        <p:spPr>
          <a:xfrm>
            <a:off x="8343900" y="6010275"/>
            <a:ext cx="419100" cy="369332"/>
          </a:xfrm>
          <a:prstGeom prst="rect">
            <a:avLst/>
          </a:prstGeom>
          <a:noFill/>
        </p:spPr>
        <p:txBody>
          <a:bodyPr wrap="square" rtlCol="0">
            <a:spAutoFit/>
          </a:bodyPr>
          <a:lstStyle/>
          <a:p>
            <a:r>
              <a:rPr lang="en-US" dirty="0" smtClean="0"/>
              <a: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5624"/>
                                        </p:tgtEl>
                                        <p:attrNameLst>
                                          <p:attrName>style.visibility</p:attrName>
                                        </p:attrNameLst>
                                      </p:cBhvr>
                                      <p:to>
                                        <p:strVal val="visible"/>
                                      </p:to>
                                    </p:set>
                                    <p:anim calcmode="lin" valueType="num">
                                      <p:cBhvr>
                                        <p:cTn id="7" dur="1000" fill="hold"/>
                                        <p:tgtEl>
                                          <p:spTgt spid="25624"/>
                                        </p:tgtEl>
                                        <p:attrNameLst>
                                          <p:attrName>ppt_w</p:attrName>
                                        </p:attrNameLst>
                                      </p:cBhvr>
                                      <p:tavLst>
                                        <p:tav tm="0">
                                          <p:val>
                                            <p:strVal val="#ppt_w*0.70"/>
                                          </p:val>
                                        </p:tav>
                                        <p:tav tm="100000">
                                          <p:val>
                                            <p:strVal val="#ppt_w"/>
                                          </p:val>
                                        </p:tav>
                                      </p:tavLst>
                                    </p:anim>
                                    <p:anim calcmode="lin" valueType="num">
                                      <p:cBhvr>
                                        <p:cTn id="8" dur="1000" fill="hold"/>
                                        <p:tgtEl>
                                          <p:spTgt spid="25624"/>
                                        </p:tgtEl>
                                        <p:attrNameLst>
                                          <p:attrName>ppt_h</p:attrName>
                                        </p:attrNameLst>
                                      </p:cBhvr>
                                      <p:tavLst>
                                        <p:tav tm="0">
                                          <p:val>
                                            <p:strVal val="#ppt_h"/>
                                          </p:val>
                                        </p:tav>
                                        <p:tav tm="100000">
                                          <p:val>
                                            <p:strVal val="#ppt_h"/>
                                          </p:val>
                                        </p:tav>
                                      </p:tavLst>
                                    </p:anim>
                                    <p:animEffect transition="in" filter="fade">
                                      <p:cBhvr>
                                        <p:cTn id="9" dur="1000"/>
                                        <p:tgtEl>
                                          <p:spTgt spid="25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2" name="Oval 14"/>
          <p:cNvSpPr>
            <a:spLocks noChangeArrowheads="1"/>
          </p:cNvSpPr>
          <p:nvPr/>
        </p:nvSpPr>
        <p:spPr bwMode="auto">
          <a:xfrm>
            <a:off x="-457200" y="9906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63" name="Oval 15"/>
          <p:cNvSpPr>
            <a:spLocks noChangeArrowheads="1"/>
          </p:cNvSpPr>
          <p:nvPr/>
        </p:nvSpPr>
        <p:spPr bwMode="auto">
          <a:xfrm>
            <a:off x="228600" y="3124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64" name="Oval 16"/>
          <p:cNvSpPr>
            <a:spLocks noChangeArrowheads="1"/>
          </p:cNvSpPr>
          <p:nvPr/>
        </p:nvSpPr>
        <p:spPr bwMode="auto">
          <a:xfrm>
            <a:off x="-762000" y="5257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65" name="Oval 17"/>
          <p:cNvSpPr>
            <a:spLocks noChangeArrowheads="1"/>
          </p:cNvSpPr>
          <p:nvPr/>
        </p:nvSpPr>
        <p:spPr bwMode="auto">
          <a:xfrm>
            <a:off x="8382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66" name="Oval 18"/>
          <p:cNvSpPr>
            <a:spLocks noChangeArrowheads="1"/>
          </p:cNvSpPr>
          <p:nvPr/>
        </p:nvSpPr>
        <p:spPr bwMode="auto">
          <a:xfrm>
            <a:off x="3581400" y="5715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67" name="Oval 19"/>
          <p:cNvSpPr>
            <a:spLocks noChangeArrowheads="1"/>
          </p:cNvSpPr>
          <p:nvPr/>
        </p:nvSpPr>
        <p:spPr bwMode="auto">
          <a:xfrm>
            <a:off x="6172200" y="6286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68" name="Oval 20"/>
          <p:cNvSpPr>
            <a:spLocks noChangeArrowheads="1"/>
          </p:cNvSpPr>
          <p:nvPr/>
        </p:nvSpPr>
        <p:spPr bwMode="auto">
          <a:xfrm>
            <a:off x="83058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69" name="Oval 21"/>
          <p:cNvSpPr>
            <a:spLocks noChangeArrowheads="1"/>
          </p:cNvSpPr>
          <p:nvPr/>
        </p:nvSpPr>
        <p:spPr bwMode="auto">
          <a:xfrm>
            <a:off x="8001000" y="3505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70" name="Oval 22"/>
          <p:cNvSpPr>
            <a:spLocks noChangeArrowheads="1"/>
          </p:cNvSpPr>
          <p:nvPr/>
        </p:nvSpPr>
        <p:spPr bwMode="auto">
          <a:xfrm>
            <a:off x="8572500" y="1295400"/>
            <a:ext cx="1143000" cy="1143000"/>
          </a:xfrm>
          <a:prstGeom prst="ellipse">
            <a:avLst/>
          </a:prstGeom>
          <a:solidFill>
            <a:schemeClr val="bg1"/>
          </a:solidFill>
          <a:ln w="9525">
            <a:solidFill>
              <a:schemeClr val="tx1"/>
            </a:solidFill>
            <a:round/>
            <a:headEnd/>
            <a:tailEnd/>
          </a:ln>
          <a:effectLst/>
        </p:spPr>
        <p:txBody>
          <a:bodyPr wrap="none" anchor="ctr"/>
          <a:lstStyle/>
          <a:p>
            <a:pPr algn="ctr"/>
            <a:endParaRPr lang="en-US"/>
          </a:p>
        </p:txBody>
      </p:sp>
      <p:sp>
        <p:nvSpPr>
          <p:cNvPr id="27671" name="Oval 23"/>
          <p:cNvSpPr>
            <a:spLocks noChangeArrowheads="1"/>
          </p:cNvSpPr>
          <p:nvPr/>
        </p:nvSpPr>
        <p:spPr bwMode="auto">
          <a:xfrm>
            <a:off x="8001000" y="-571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72" name="Oval 24"/>
          <p:cNvSpPr>
            <a:spLocks noChangeArrowheads="1"/>
          </p:cNvSpPr>
          <p:nvPr/>
        </p:nvSpPr>
        <p:spPr bwMode="auto">
          <a:xfrm>
            <a:off x="5181600" y="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73" name="Oval 25"/>
          <p:cNvSpPr>
            <a:spLocks noChangeArrowheads="1"/>
          </p:cNvSpPr>
          <p:nvPr/>
        </p:nvSpPr>
        <p:spPr bwMode="auto">
          <a:xfrm>
            <a:off x="213360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74" name="Oval 26"/>
          <p:cNvSpPr>
            <a:spLocks noChangeArrowheads="1"/>
          </p:cNvSpPr>
          <p:nvPr/>
        </p:nvSpPr>
        <p:spPr bwMode="auto">
          <a:xfrm>
            <a:off x="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75" name="Rectangle 27"/>
          <p:cNvSpPr>
            <a:spLocks noChangeArrowheads="1"/>
          </p:cNvSpPr>
          <p:nvPr/>
        </p:nvSpPr>
        <p:spPr bwMode="auto">
          <a:xfrm>
            <a:off x="647700" y="381000"/>
            <a:ext cx="8077200" cy="6019800"/>
          </a:xfrm>
          <a:prstGeom prst="rect">
            <a:avLst/>
          </a:prstGeom>
          <a:solidFill>
            <a:schemeClr val="bg1"/>
          </a:solidFill>
          <a:ln w="127000">
            <a:solidFill>
              <a:srgbClr val="FF0000"/>
            </a:solidFill>
            <a:miter lim="800000"/>
            <a:headEnd/>
            <a:tailEnd/>
          </a:ln>
          <a:effectLst/>
        </p:spPr>
        <p:txBody>
          <a:bodyPr wrap="none" anchor="ctr"/>
          <a:lstStyle/>
          <a:p>
            <a:endParaRPr lang="en-US"/>
          </a:p>
        </p:txBody>
      </p:sp>
      <p:sp>
        <p:nvSpPr>
          <p:cNvPr id="27676" name="WordArt 28"/>
          <p:cNvSpPr>
            <a:spLocks noChangeArrowheads="1" noChangeShapeType="1" noTextEdit="1"/>
          </p:cNvSpPr>
          <p:nvPr/>
        </p:nvSpPr>
        <p:spPr bwMode="auto">
          <a:xfrm>
            <a:off x="914400" y="609600"/>
            <a:ext cx="7543800" cy="838200"/>
          </a:xfrm>
          <a:prstGeom prst="rect">
            <a:avLst/>
          </a:prstGeom>
        </p:spPr>
        <p:txBody>
          <a:bodyPr wrap="none" fromWordArt="1">
            <a:prstTxWarp prst="textPlain">
              <a:avLst>
                <a:gd name="adj" fmla="val 50000"/>
              </a:avLst>
            </a:prstTxWarp>
          </a:bodyPr>
          <a:lstStyle/>
          <a:p>
            <a:pPr algn="ctr"/>
            <a:r>
              <a:rPr lang="en-US" sz="3600" kern="10" dirty="0" smtClean="0">
                <a:ln w="25400">
                  <a:solidFill>
                    <a:srgbClr val="CC0000"/>
                  </a:solidFill>
                  <a:round/>
                  <a:headEnd/>
                  <a:tailEnd/>
                </a:ln>
                <a:solidFill>
                  <a:srgbClr val="FF7979"/>
                </a:solidFill>
                <a:latin typeface="Cheri"/>
              </a:rPr>
              <a:t>How might I support the 3C’s at home?</a:t>
            </a:r>
            <a:endParaRPr lang="en-US" sz="3600" kern="10" dirty="0">
              <a:ln w="25400">
                <a:solidFill>
                  <a:srgbClr val="CC0000"/>
                </a:solidFill>
                <a:round/>
                <a:headEnd/>
                <a:tailEnd/>
              </a:ln>
              <a:solidFill>
                <a:srgbClr val="FF7979"/>
              </a:solidFill>
              <a:latin typeface="Cheri"/>
            </a:endParaRPr>
          </a:p>
        </p:txBody>
      </p:sp>
      <p:pic>
        <p:nvPicPr>
          <p:cNvPr id="65" name="Shape 149"/>
          <p:cNvPicPr preferRelativeResize="0"/>
          <p:nvPr/>
        </p:nvPicPr>
        <p:blipFill>
          <a:blip r:embed="rId3">
            <a:alphaModFix/>
          </a:blip>
          <a:stretch>
            <a:fillRect/>
          </a:stretch>
        </p:blipFill>
        <p:spPr>
          <a:xfrm>
            <a:off x="1278500" y="2481725"/>
            <a:ext cx="1998100" cy="1629475"/>
          </a:xfrm>
          <a:prstGeom prst="rect">
            <a:avLst/>
          </a:prstGeom>
          <a:noFill/>
          <a:ln>
            <a:noFill/>
          </a:ln>
        </p:spPr>
      </p:pic>
      <p:pic>
        <p:nvPicPr>
          <p:cNvPr id="64" name="Shape 150"/>
          <p:cNvPicPr preferRelativeResize="0"/>
          <p:nvPr/>
        </p:nvPicPr>
        <p:blipFill>
          <a:blip r:embed="rId4">
            <a:alphaModFix/>
          </a:blip>
          <a:stretch>
            <a:fillRect/>
          </a:stretch>
        </p:blipFill>
        <p:spPr>
          <a:xfrm>
            <a:off x="1142999" y="2133600"/>
            <a:ext cx="2325755" cy="2325726"/>
          </a:xfrm>
          <a:prstGeom prst="rect">
            <a:avLst/>
          </a:prstGeom>
          <a:noFill/>
          <a:ln>
            <a:noFill/>
          </a:ln>
        </p:spPr>
      </p:pic>
      <p:sp>
        <p:nvSpPr>
          <p:cNvPr id="2" name="TextBox 1"/>
          <p:cNvSpPr txBox="1"/>
          <p:nvPr/>
        </p:nvSpPr>
        <p:spPr>
          <a:xfrm>
            <a:off x="3810000" y="2404408"/>
            <a:ext cx="4724400" cy="1938992"/>
          </a:xfrm>
          <a:prstGeom prst="rect">
            <a:avLst/>
          </a:prstGeom>
          <a:noFill/>
        </p:spPr>
        <p:txBody>
          <a:bodyPr wrap="square" rtlCol="0">
            <a:spAutoFit/>
          </a:bodyPr>
          <a:lstStyle/>
          <a:p>
            <a:r>
              <a:rPr lang="en" sz="2000" dirty="0">
                <a:latin typeface="Minya Nouvelle" panose="020B0604020202020204" charset="0"/>
              </a:rPr>
              <a:t>iPads can and should be used for more than just games at home</a:t>
            </a:r>
            <a:r>
              <a:rPr lang="en" sz="2000" dirty="0" smtClean="0">
                <a:latin typeface="Minya Nouvelle" panose="020B0604020202020204" charset="0"/>
              </a:rPr>
              <a:t>.</a:t>
            </a:r>
          </a:p>
          <a:p>
            <a:endParaRPr lang="en" sz="2000" dirty="0">
              <a:latin typeface="Minya Nouvelle" panose="020B0604020202020204" charset="0"/>
            </a:endParaRPr>
          </a:p>
          <a:p>
            <a:r>
              <a:rPr lang="en" sz="2000" dirty="0" smtClean="0">
                <a:latin typeface="Minya Nouvelle" panose="020B0604020202020204" charset="0"/>
              </a:rPr>
              <a:t>P</a:t>
            </a:r>
            <a:r>
              <a:rPr lang="en-US" sz="2000" dirty="0" smtClean="0">
                <a:latin typeface="Minya Nouvelle" panose="020B0604020202020204" charset="0"/>
              </a:rPr>
              <a:t>l</a:t>
            </a:r>
            <a:r>
              <a:rPr lang="en" sz="2000" dirty="0" smtClean="0">
                <a:latin typeface="Minya Nouvelle" panose="020B0604020202020204" charset="0"/>
              </a:rPr>
              <a:t>ease see the iPads at Home handout for ideas!</a:t>
            </a:r>
            <a:endParaRPr lang="en" sz="2000" dirty="0">
              <a:latin typeface="Minya Nouvelle" panose="020B0604020202020204" charset="0"/>
            </a:endParaRPr>
          </a:p>
          <a:p>
            <a:endParaRPr lang="en-US" sz="2000" dirty="0"/>
          </a:p>
        </p:txBody>
      </p:sp>
      <p:sp>
        <p:nvSpPr>
          <p:cNvPr id="20" name="TextBox 19"/>
          <p:cNvSpPr txBox="1"/>
          <p:nvPr/>
        </p:nvSpPr>
        <p:spPr>
          <a:xfrm>
            <a:off x="8343900" y="6010275"/>
            <a:ext cx="419100" cy="369332"/>
          </a:xfrm>
          <a:prstGeom prst="rect">
            <a:avLst/>
          </a:prstGeom>
          <a:noFill/>
        </p:spPr>
        <p:txBody>
          <a:bodyPr wrap="square" rtlCol="0">
            <a:spAutoFit/>
          </a:bodyPr>
          <a:lstStyle/>
          <a:p>
            <a:r>
              <a:rPr lang="en-US" dirty="0" smtClean="0"/>
              <a:t>S</a:t>
            </a:r>
            <a:endParaRPr lang="en-US" dirty="0"/>
          </a:p>
        </p:txBody>
      </p:sp>
    </p:spTree>
    <p:extLst>
      <p:ext uri="{BB962C8B-B14F-4D97-AF65-F5344CB8AC3E}">
        <p14:creationId xmlns:p14="http://schemas.microsoft.com/office/powerpoint/2010/main" val="87537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7676"/>
                                        </p:tgtEl>
                                        <p:attrNameLst>
                                          <p:attrName>style.visibility</p:attrName>
                                        </p:attrNameLst>
                                      </p:cBhvr>
                                      <p:to>
                                        <p:strVal val="visible"/>
                                      </p:to>
                                    </p:set>
                                    <p:anim calcmode="lin" valueType="num">
                                      <p:cBhvr>
                                        <p:cTn id="7" dur="1000" fill="hold"/>
                                        <p:tgtEl>
                                          <p:spTgt spid="27676"/>
                                        </p:tgtEl>
                                        <p:attrNameLst>
                                          <p:attrName>ppt_w</p:attrName>
                                        </p:attrNameLst>
                                      </p:cBhvr>
                                      <p:tavLst>
                                        <p:tav tm="0">
                                          <p:val>
                                            <p:strVal val="#ppt_w*0.70"/>
                                          </p:val>
                                        </p:tav>
                                        <p:tav tm="100000">
                                          <p:val>
                                            <p:strVal val="#ppt_w"/>
                                          </p:val>
                                        </p:tav>
                                      </p:tavLst>
                                    </p:anim>
                                    <p:anim calcmode="lin" valueType="num">
                                      <p:cBhvr>
                                        <p:cTn id="8" dur="1000" fill="hold"/>
                                        <p:tgtEl>
                                          <p:spTgt spid="27676"/>
                                        </p:tgtEl>
                                        <p:attrNameLst>
                                          <p:attrName>ppt_h</p:attrName>
                                        </p:attrNameLst>
                                      </p:cBhvr>
                                      <p:tavLst>
                                        <p:tav tm="0">
                                          <p:val>
                                            <p:strVal val="#ppt_h"/>
                                          </p:val>
                                        </p:tav>
                                        <p:tav tm="100000">
                                          <p:val>
                                            <p:strVal val="#ppt_h"/>
                                          </p:val>
                                        </p:tav>
                                      </p:tavLst>
                                    </p:anim>
                                    <p:animEffect transition="in" filter="fade">
                                      <p:cBhvr>
                                        <p:cTn id="9" dur="1000"/>
                                        <p:tgtEl>
                                          <p:spTgt spid="27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2" name="Oval 14"/>
          <p:cNvSpPr>
            <a:spLocks noChangeArrowheads="1"/>
          </p:cNvSpPr>
          <p:nvPr/>
        </p:nvSpPr>
        <p:spPr bwMode="auto">
          <a:xfrm>
            <a:off x="-457200" y="9906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63" name="Oval 15"/>
          <p:cNvSpPr>
            <a:spLocks noChangeArrowheads="1"/>
          </p:cNvSpPr>
          <p:nvPr/>
        </p:nvSpPr>
        <p:spPr bwMode="auto">
          <a:xfrm>
            <a:off x="228600" y="3124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64" name="Oval 16"/>
          <p:cNvSpPr>
            <a:spLocks noChangeArrowheads="1"/>
          </p:cNvSpPr>
          <p:nvPr/>
        </p:nvSpPr>
        <p:spPr bwMode="auto">
          <a:xfrm>
            <a:off x="-762000" y="5257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65" name="Oval 17"/>
          <p:cNvSpPr>
            <a:spLocks noChangeArrowheads="1"/>
          </p:cNvSpPr>
          <p:nvPr/>
        </p:nvSpPr>
        <p:spPr bwMode="auto">
          <a:xfrm>
            <a:off x="8382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66" name="Oval 18"/>
          <p:cNvSpPr>
            <a:spLocks noChangeArrowheads="1"/>
          </p:cNvSpPr>
          <p:nvPr/>
        </p:nvSpPr>
        <p:spPr bwMode="auto">
          <a:xfrm>
            <a:off x="3581400" y="5715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67" name="Oval 19"/>
          <p:cNvSpPr>
            <a:spLocks noChangeArrowheads="1"/>
          </p:cNvSpPr>
          <p:nvPr/>
        </p:nvSpPr>
        <p:spPr bwMode="auto">
          <a:xfrm>
            <a:off x="6172200" y="6286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68" name="Oval 20"/>
          <p:cNvSpPr>
            <a:spLocks noChangeArrowheads="1"/>
          </p:cNvSpPr>
          <p:nvPr/>
        </p:nvSpPr>
        <p:spPr bwMode="auto">
          <a:xfrm>
            <a:off x="83058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69" name="Oval 21"/>
          <p:cNvSpPr>
            <a:spLocks noChangeArrowheads="1"/>
          </p:cNvSpPr>
          <p:nvPr/>
        </p:nvSpPr>
        <p:spPr bwMode="auto">
          <a:xfrm>
            <a:off x="8001000" y="3505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70" name="Oval 22"/>
          <p:cNvSpPr>
            <a:spLocks noChangeArrowheads="1"/>
          </p:cNvSpPr>
          <p:nvPr/>
        </p:nvSpPr>
        <p:spPr bwMode="auto">
          <a:xfrm>
            <a:off x="8572500" y="1295400"/>
            <a:ext cx="1143000" cy="1143000"/>
          </a:xfrm>
          <a:prstGeom prst="ellipse">
            <a:avLst/>
          </a:prstGeom>
          <a:solidFill>
            <a:schemeClr val="bg1"/>
          </a:solidFill>
          <a:ln w="9525">
            <a:solidFill>
              <a:schemeClr val="tx1"/>
            </a:solidFill>
            <a:round/>
            <a:headEnd/>
            <a:tailEnd/>
          </a:ln>
          <a:effectLst/>
        </p:spPr>
        <p:txBody>
          <a:bodyPr wrap="none" anchor="ctr"/>
          <a:lstStyle/>
          <a:p>
            <a:pPr algn="ctr"/>
            <a:endParaRPr lang="en-US"/>
          </a:p>
        </p:txBody>
      </p:sp>
      <p:sp>
        <p:nvSpPr>
          <p:cNvPr id="27671" name="Oval 23"/>
          <p:cNvSpPr>
            <a:spLocks noChangeArrowheads="1"/>
          </p:cNvSpPr>
          <p:nvPr/>
        </p:nvSpPr>
        <p:spPr bwMode="auto">
          <a:xfrm>
            <a:off x="8001000" y="-571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72" name="Oval 24"/>
          <p:cNvSpPr>
            <a:spLocks noChangeArrowheads="1"/>
          </p:cNvSpPr>
          <p:nvPr/>
        </p:nvSpPr>
        <p:spPr bwMode="auto">
          <a:xfrm>
            <a:off x="5181600" y="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73" name="Oval 25"/>
          <p:cNvSpPr>
            <a:spLocks noChangeArrowheads="1"/>
          </p:cNvSpPr>
          <p:nvPr/>
        </p:nvSpPr>
        <p:spPr bwMode="auto">
          <a:xfrm>
            <a:off x="213360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74" name="Oval 26"/>
          <p:cNvSpPr>
            <a:spLocks noChangeArrowheads="1"/>
          </p:cNvSpPr>
          <p:nvPr/>
        </p:nvSpPr>
        <p:spPr bwMode="auto">
          <a:xfrm>
            <a:off x="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75" name="Rectangle 27"/>
          <p:cNvSpPr>
            <a:spLocks noChangeArrowheads="1"/>
          </p:cNvSpPr>
          <p:nvPr/>
        </p:nvSpPr>
        <p:spPr bwMode="auto">
          <a:xfrm>
            <a:off x="609600" y="457200"/>
            <a:ext cx="8077200" cy="6019800"/>
          </a:xfrm>
          <a:prstGeom prst="rect">
            <a:avLst/>
          </a:prstGeom>
          <a:solidFill>
            <a:schemeClr val="bg1"/>
          </a:solidFill>
          <a:ln w="127000">
            <a:solidFill>
              <a:srgbClr val="FF0000"/>
            </a:solidFill>
            <a:miter lim="800000"/>
            <a:headEnd/>
            <a:tailEnd/>
          </a:ln>
          <a:effectLst/>
        </p:spPr>
        <p:txBody>
          <a:bodyPr wrap="none" anchor="ctr"/>
          <a:lstStyle/>
          <a:p>
            <a:endParaRPr lang="en-US"/>
          </a:p>
        </p:txBody>
      </p:sp>
      <p:sp>
        <p:nvSpPr>
          <p:cNvPr id="27676" name="WordArt 28"/>
          <p:cNvSpPr>
            <a:spLocks noChangeArrowheads="1" noChangeShapeType="1" noTextEdit="1"/>
          </p:cNvSpPr>
          <p:nvPr/>
        </p:nvSpPr>
        <p:spPr bwMode="auto">
          <a:xfrm>
            <a:off x="914400" y="609600"/>
            <a:ext cx="7543800" cy="838200"/>
          </a:xfrm>
          <a:prstGeom prst="rect">
            <a:avLst/>
          </a:prstGeom>
        </p:spPr>
        <p:txBody>
          <a:bodyPr wrap="none" fromWordArt="1">
            <a:prstTxWarp prst="textPlain">
              <a:avLst>
                <a:gd name="adj" fmla="val 50000"/>
              </a:avLst>
            </a:prstTxWarp>
          </a:bodyPr>
          <a:lstStyle/>
          <a:p>
            <a:pPr algn="ctr"/>
            <a:r>
              <a:rPr lang="en-US" sz="3600" kern="10" dirty="0" smtClean="0">
                <a:ln w="25400">
                  <a:solidFill>
                    <a:srgbClr val="CC0000"/>
                  </a:solidFill>
                  <a:round/>
                  <a:headEnd/>
                  <a:tailEnd/>
                </a:ln>
                <a:solidFill>
                  <a:srgbClr val="FF7979"/>
                </a:solidFill>
                <a:latin typeface="Cheri"/>
              </a:rPr>
              <a:t>Regularly used apps</a:t>
            </a:r>
            <a:endParaRPr lang="en-US" sz="3600" kern="10" dirty="0">
              <a:ln w="25400">
                <a:solidFill>
                  <a:srgbClr val="CC0000"/>
                </a:solidFill>
                <a:round/>
                <a:headEnd/>
                <a:tailEnd/>
              </a:ln>
              <a:solidFill>
                <a:srgbClr val="FF7979"/>
              </a:solidFill>
              <a:latin typeface="Cheri"/>
            </a:endParaRPr>
          </a:p>
        </p:txBody>
      </p:sp>
      <p:pic>
        <p:nvPicPr>
          <p:cNvPr id="2050" name="Picture 2" descr="http://ipadapps4school.com/wp-content/uploads/2015/01/seesaw-app-icon.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8225" y="2009774"/>
            <a:ext cx="1114425" cy="11144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tangischools.org/cms/lib3/LA01001731/Centricity/Domain/338/Front-Row.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5785" y="2018561"/>
            <a:ext cx="1149330" cy="11825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a1044.phobos.apple.com/us/r1000/069/Purple/v4/e8/49/4e/e8494e13-8607-af84-a12f-fe4dd73510de/mzl.wdjcaznw.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29200" y="2047874"/>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4.bp.blogspot.com/-J8blhJ4-Hso/U0zdWj22WtI/AAAAAAAAmIQ/Rk0GDFQeYmg/s1600/tellegami.pn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34200" y="1981199"/>
            <a:ext cx="1295400" cy="12573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60712" y="3225284"/>
            <a:ext cx="7378751" cy="2585323"/>
          </a:xfrm>
          <a:prstGeom prst="rect">
            <a:avLst/>
          </a:prstGeom>
        </p:spPr>
        <p:txBody>
          <a:bodyPr wrap="none">
            <a:spAutoFit/>
          </a:bodyPr>
          <a:lstStyle/>
          <a:p>
            <a:pPr>
              <a:lnSpc>
                <a:spcPct val="90000"/>
              </a:lnSpc>
            </a:pPr>
            <a:r>
              <a:rPr lang="en-US" altLang="en-US" sz="2000" dirty="0" smtClean="0">
                <a:latin typeface="Minya Nouvelle" panose="020B0604020202020204" charset="0"/>
              </a:rPr>
              <a:t>  Seesaw  	  Front Row  	    Class Dojo  	      </a:t>
            </a:r>
            <a:r>
              <a:rPr lang="en-US" altLang="en-US" sz="2000" dirty="0" err="1" smtClean="0">
                <a:latin typeface="Minya Nouvelle" panose="020B0604020202020204" charset="0"/>
              </a:rPr>
              <a:t>Tellagami</a:t>
            </a:r>
            <a:endParaRPr lang="en-US" altLang="en-US" sz="2000" dirty="0" smtClean="0">
              <a:latin typeface="Minya Nouvelle" panose="020B0604020202020204" charset="0"/>
            </a:endParaRPr>
          </a:p>
          <a:p>
            <a:pPr>
              <a:lnSpc>
                <a:spcPct val="90000"/>
              </a:lnSpc>
            </a:pPr>
            <a:endParaRPr lang="en-US" altLang="en-US" sz="2000" dirty="0">
              <a:latin typeface="Minya Nouvelle" panose="020B0604020202020204" charset="0"/>
            </a:endParaRPr>
          </a:p>
          <a:p>
            <a:pPr>
              <a:lnSpc>
                <a:spcPct val="90000"/>
              </a:lnSpc>
            </a:pPr>
            <a:endParaRPr lang="en-US" altLang="en-US" sz="2000" dirty="0" smtClean="0">
              <a:latin typeface="Minya Nouvelle" panose="020B0604020202020204" charset="0"/>
            </a:endParaRPr>
          </a:p>
          <a:p>
            <a:pPr>
              <a:lnSpc>
                <a:spcPct val="90000"/>
              </a:lnSpc>
            </a:pPr>
            <a:endParaRPr lang="en-US" altLang="en-US" sz="2000" dirty="0">
              <a:latin typeface="Minya Nouvelle" panose="020B0604020202020204" charset="0"/>
            </a:endParaRPr>
          </a:p>
          <a:p>
            <a:pPr>
              <a:lnSpc>
                <a:spcPct val="90000"/>
              </a:lnSpc>
            </a:pPr>
            <a:endParaRPr lang="en-US" altLang="en-US" sz="2000" dirty="0" smtClean="0">
              <a:latin typeface="Minya Nouvelle" panose="020B0604020202020204" charset="0"/>
            </a:endParaRPr>
          </a:p>
          <a:p>
            <a:pPr>
              <a:lnSpc>
                <a:spcPct val="90000"/>
              </a:lnSpc>
            </a:pPr>
            <a:endParaRPr lang="en-US" altLang="en-US" sz="2000" dirty="0">
              <a:latin typeface="Minya Nouvelle" panose="020B0604020202020204" charset="0"/>
            </a:endParaRPr>
          </a:p>
          <a:p>
            <a:pPr>
              <a:lnSpc>
                <a:spcPct val="90000"/>
              </a:lnSpc>
            </a:pPr>
            <a:endParaRPr lang="en-US" altLang="en-US" sz="2000" dirty="0" smtClean="0">
              <a:latin typeface="Minya Nouvelle" panose="020B0604020202020204" charset="0"/>
            </a:endParaRPr>
          </a:p>
          <a:p>
            <a:pPr>
              <a:lnSpc>
                <a:spcPct val="90000"/>
              </a:lnSpc>
            </a:pPr>
            <a:endParaRPr lang="en-US" altLang="en-US" sz="2000" dirty="0">
              <a:latin typeface="Minya Nouvelle" panose="020B0604020202020204" charset="0"/>
            </a:endParaRPr>
          </a:p>
          <a:p>
            <a:pPr>
              <a:lnSpc>
                <a:spcPct val="90000"/>
              </a:lnSpc>
            </a:pPr>
            <a:r>
              <a:rPr lang="en-US" altLang="en-US" sz="2000" dirty="0" smtClean="0">
                <a:latin typeface="Minya Nouvelle" panose="020B0604020202020204" charset="0"/>
              </a:rPr>
              <a:t>Blogging              </a:t>
            </a:r>
            <a:r>
              <a:rPr lang="en-US" altLang="en-US" sz="2000" dirty="0" err="1" smtClean="0">
                <a:latin typeface="Minya Nouvelle" panose="020B0604020202020204" charset="0"/>
              </a:rPr>
              <a:t>Educreations</a:t>
            </a:r>
            <a:r>
              <a:rPr lang="en-US" altLang="en-US" sz="2000" dirty="0" smtClean="0">
                <a:latin typeface="Minya Nouvelle" panose="020B0604020202020204" charset="0"/>
              </a:rPr>
              <a:t>        iMovie             Keynote</a:t>
            </a:r>
            <a:endParaRPr lang="en-US" altLang="en-US" sz="2000" dirty="0">
              <a:latin typeface="Minya Nouvelle" panose="020B0604020202020204" charset="0"/>
            </a:endParaRPr>
          </a:p>
        </p:txBody>
      </p:sp>
      <p:pic>
        <p:nvPicPr>
          <p:cNvPr id="25" name="Shape 113">
            <a:hlinkClick r:id="rId11"/>
          </p:cNvPr>
          <p:cNvPicPr preferRelativeResize="0"/>
          <p:nvPr/>
        </p:nvPicPr>
        <p:blipFill>
          <a:blip r:embed="rId12">
            <a:alphaModFix/>
          </a:blip>
          <a:stretch>
            <a:fillRect/>
          </a:stretch>
        </p:blipFill>
        <p:spPr>
          <a:xfrm>
            <a:off x="5181600" y="4185509"/>
            <a:ext cx="1114425" cy="1072289"/>
          </a:xfrm>
          <a:prstGeom prst="rect">
            <a:avLst/>
          </a:prstGeom>
          <a:noFill/>
          <a:ln>
            <a:noFill/>
          </a:ln>
        </p:spPr>
      </p:pic>
      <p:pic>
        <p:nvPicPr>
          <p:cNvPr id="26" name="Shape 123">
            <a:hlinkClick r:id="rId13"/>
          </p:cNvPr>
          <p:cNvPicPr preferRelativeResize="0"/>
          <p:nvPr/>
        </p:nvPicPr>
        <p:blipFill>
          <a:blip r:embed="rId14">
            <a:alphaModFix/>
          </a:blip>
          <a:stretch>
            <a:fillRect/>
          </a:stretch>
        </p:blipFill>
        <p:spPr>
          <a:xfrm>
            <a:off x="1019175" y="4267200"/>
            <a:ext cx="1114425" cy="1053239"/>
          </a:xfrm>
          <a:prstGeom prst="rect">
            <a:avLst/>
          </a:prstGeom>
          <a:noFill/>
          <a:ln>
            <a:noFill/>
          </a:ln>
        </p:spPr>
      </p:pic>
      <p:pic>
        <p:nvPicPr>
          <p:cNvPr id="27" name="Shape 110">
            <a:hlinkClick r:id="rId15"/>
          </p:cNvPr>
          <p:cNvPicPr preferRelativeResize="0"/>
          <p:nvPr/>
        </p:nvPicPr>
        <p:blipFill>
          <a:blip r:embed="rId16">
            <a:alphaModFix/>
          </a:blip>
          <a:stretch>
            <a:fillRect/>
          </a:stretch>
        </p:blipFill>
        <p:spPr>
          <a:xfrm>
            <a:off x="3429000" y="4267200"/>
            <a:ext cx="1024900" cy="990600"/>
          </a:xfrm>
          <a:prstGeom prst="rect">
            <a:avLst/>
          </a:prstGeom>
          <a:noFill/>
          <a:ln>
            <a:noFill/>
          </a:ln>
        </p:spPr>
      </p:pic>
      <p:pic>
        <p:nvPicPr>
          <p:cNvPr id="28" name="Shape 111"/>
          <p:cNvPicPr preferRelativeResize="0"/>
          <p:nvPr/>
        </p:nvPicPr>
        <p:blipFill>
          <a:blip r:embed="rId17">
            <a:alphaModFix/>
          </a:blip>
          <a:stretch>
            <a:fillRect/>
          </a:stretch>
        </p:blipFill>
        <p:spPr>
          <a:xfrm>
            <a:off x="7115175" y="4180018"/>
            <a:ext cx="1114425" cy="1072289"/>
          </a:xfrm>
          <a:prstGeom prst="rect">
            <a:avLst/>
          </a:prstGeom>
          <a:noFill/>
          <a:ln>
            <a:noFill/>
          </a:ln>
        </p:spPr>
      </p:pic>
      <p:sp>
        <p:nvSpPr>
          <p:cNvPr id="29" name="TextBox 28"/>
          <p:cNvSpPr txBox="1"/>
          <p:nvPr/>
        </p:nvSpPr>
        <p:spPr>
          <a:xfrm>
            <a:off x="8343900" y="6010275"/>
            <a:ext cx="419100" cy="369332"/>
          </a:xfrm>
          <a:prstGeom prst="rect">
            <a:avLst/>
          </a:prstGeom>
          <a:noFill/>
        </p:spPr>
        <p:txBody>
          <a:bodyPr wrap="square" rtlCol="0">
            <a:spAutoFit/>
          </a:bodyPr>
          <a:lstStyle/>
          <a:p>
            <a:r>
              <a:rPr lang="en-US" dirty="0" smtClean="0"/>
              <a:t>S</a:t>
            </a:r>
            <a:endParaRPr lang="en-US" dirty="0"/>
          </a:p>
        </p:txBody>
      </p:sp>
    </p:spTree>
    <p:extLst>
      <p:ext uri="{BB962C8B-B14F-4D97-AF65-F5344CB8AC3E}">
        <p14:creationId xmlns:p14="http://schemas.microsoft.com/office/powerpoint/2010/main" val="340897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7676"/>
                                        </p:tgtEl>
                                        <p:attrNameLst>
                                          <p:attrName>style.visibility</p:attrName>
                                        </p:attrNameLst>
                                      </p:cBhvr>
                                      <p:to>
                                        <p:strVal val="visible"/>
                                      </p:to>
                                    </p:set>
                                    <p:anim calcmode="lin" valueType="num">
                                      <p:cBhvr>
                                        <p:cTn id="7" dur="1000" fill="hold"/>
                                        <p:tgtEl>
                                          <p:spTgt spid="27676"/>
                                        </p:tgtEl>
                                        <p:attrNameLst>
                                          <p:attrName>ppt_w</p:attrName>
                                        </p:attrNameLst>
                                      </p:cBhvr>
                                      <p:tavLst>
                                        <p:tav tm="0">
                                          <p:val>
                                            <p:strVal val="#ppt_w*0.70"/>
                                          </p:val>
                                        </p:tav>
                                        <p:tav tm="100000">
                                          <p:val>
                                            <p:strVal val="#ppt_w"/>
                                          </p:val>
                                        </p:tav>
                                      </p:tavLst>
                                    </p:anim>
                                    <p:anim calcmode="lin" valueType="num">
                                      <p:cBhvr>
                                        <p:cTn id="8" dur="1000" fill="hold"/>
                                        <p:tgtEl>
                                          <p:spTgt spid="27676"/>
                                        </p:tgtEl>
                                        <p:attrNameLst>
                                          <p:attrName>ppt_h</p:attrName>
                                        </p:attrNameLst>
                                      </p:cBhvr>
                                      <p:tavLst>
                                        <p:tav tm="0">
                                          <p:val>
                                            <p:strVal val="#ppt_h"/>
                                          </p:val>
                                        </p:tav>
                                        <p:tav tm="100000">
                                          <p:val>
                                            <p:strVal val="#ppt_h"/>
                                          </p:val>
                                        </p:tav>
                                      </p:tavLst>
                                    </p:anim>
                                    <p:animEffect transition="in" filter="fade">
                                      <p:cBhvr>
                                        <p:cTn id="9" dur="1000"/>
                                        <p:tgtEl>
                                          <p:spTgt spid="27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2" name="Oval 14"/>
          <p:cNvSpPr>
            <a:spLocks noChangeArrowheads="1"/>
          </p:cNvSpPr>
          <p:nvPr/>
        </p:nvSpPr>
        <p:spPr bwMode="auto">
          <a:xfrm>
            <a:off x="-457200" y="9906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63" name="Oval 15"/>
          <p:cNvSpPr>
            <a:spLocks noChangeArrowheads="1"/>
          </p:cNvSpPr>
          <p:nvPr/>
        </p:nvSpPr>
        <p:spPr bwMode="auto">
          <a:xfrm>
            <a:off x="228600" y="3124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64" name="Oval 16"/>
          <p:cNvSpPr>
            <a:spLocks noChangeArrowheads="1"/>
          </p:cNvSpPr>
          <p:nvPr/>
        </p:nvSpPr>
        <p:spPr bwMode="auto">
          <a:xfrm>
            <a:off x="-762000" y="5257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65" name="Oval 17"/>
          <p:cNvSpPr>
            <a:spLocks noChangeArrowheads="1"/>
          </p:cNvSpPr>
          <p:nvPr/>
        </p:nvSpPr>
        <p:spPr bwMode="auto">
          <a:xfrm>
            <a:off x="8382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66" name="Oval 18"/>
          <p:cNvSpPr>
            <a:spLocks noChangeArrowheads="1"/>
          </p:cNvSpPr>
          <p:nvPr/>
        </p:nvSpPr>
        <p:spPr bwMode="auto">
          <a:xfrm>
            <a:off x="3581400" y="5715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67" name="Oval 19"/>
          <p:cNvSpPr>
            <a:spLocks noChangeArrowheads="1"/>
          </p:cNvSpPr>
          <p:nvPr/>
        </p:nvSpPr>
        <p:spPr bwMode="auto">
          <a:xfrm>
            <a:off x="6172200" y="6286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68" name="Oval 20"/>
          <p:cNvSpPr>
            <a:spLocks noChangeArrowheads="1"/>
          </p:cNvSpPr>
          <p:nvPr/>
        </p:nvSpPr>
        <p:spPr bwMode="auto">
          <a:xfrm>
            <a:off x="83058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69" name="Oval 21"/>
          <p:cNvSpPr>
            <a:spLocks noChangeArrowheads="1"/>
          </p:cNvSpPr>
          <p:nvPr/>
        </p:nvSpPr>
        <p:spPr bwMode="auto">
          <a:xfrm>
            <a:off x="8001000" y="3505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70" name="Oval 22"/>
          <p:cNvSpPr>
            <a:spLocks noChangeArrowheads="1"/>
          </p:cNvSpPr>
          <p:nvPr/>
        </p:nvSpPr>
        <p:spPr bwMode="auto">
          <a:xfrm>
            <a:off x="8572500" y="1295400"/>
            <a:ext cx="1143000" cy="1143000"/>
          </a:xfrm>
          <a:prstGeom prst="ellipse">
            <a:avLst/>
          </a:prstGeom>
          <a:solidFill>
            <a:schemeClr val="bg1"/>
          </a:solidFill>
          <a:ln w="9525">
            <a:solidFill>
              <a:schemeClr val="tx1"/>
            </a:solidFill>
            <a:round/>
            <a:headEnd/>
            <a:tailEnd/>
          </a:ln>
          <a:effectLst/>
        </p:spPr>
        <p:txBody>
          <a:bodyPr wrap="none" anchor="ctr"/>
          <a:lstStyle/>
          <a:p>
            <a:pPr algn="ctr"/>
            <a:endParaRPr lang="en-US"/>
          </a:p>
        </p:txBody>
      </p:sp>
      <p:sp>
        <p:nvSpPr>
          <p:cNvPr id="27671" name="Oval 23"/>
          <p:cNvSpPr>
            <a:spLocks noChangeArrowheads="1"/>
          </p:cNvSpPr>
          <p:nvPr/>
        </p:nvSpPr>
        <p:spPr bwMode="auto">
          <a:xfrm>
            <a:off x="8001000" y="-571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72" name="Oval 24"/>
          <p:cNvSpPr>
            <a:spLocks noChangeArrowheads="1"/>
          </p:cNvSpPr>
          <p:nvPr/>
        </p:nvSpPr>
        <p:spPr bwMode="auto">
          <a:xfrm>
            <a:off x="5181600" y="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73" name="Oval 25"/>
          <p:cNvSpPr>
            <a:spLocks noChangeArrowheads="1"/>
          </p:cNvSpPr>
          <p:nvPr/>
        </p:nvSpPr>
        <p:spPr bwMode="auto">
          <a:xfrm>
            <a:off x="213360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74" name="Oval 26"/>
          <p:cNvSpPr>
            <a:spLocks noChangeArrowheads="1"/>
          </p:cNvSpPr>
          <p:nvPr/>
        </p:nvSpPr>
        <p:spPr bwMode="auto">
          <a:xfrm>
            <a:off x="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75" name="Rectangle 27"/>
          <p:cNvSpPr>
            <a:spLocks noChangeArrowheads="1"/>
          </p:cNvSpPr>
          <p:nvPr/>
        </p:nvSpPr>
        <p:spPr bwMode="auto">
          <a:xfrm>
            <a:off x="609600" y="457200"/>
            <a:ext cx="8077200" cy="6019800"/>
          </a:xfrm>
          <a:prstGeom prst="rect">
            <a:avLst/>
          </a:prstGeom>
          <a:solidFill>
            <a:schemeClr val="bg1"/>
          </a:solidFill>
          <a:ln w="127000">
            <a:solidFill>
              <a:srgbClr val="FF0000"/>
            </a:solidFill>
            <a:miter lim="800000"/>
            <a:headEnd/>
            <a:tailEnd/>
          </a:ln>
          <a:effectLst/>
        </p:spPr>
        <p:txBody>
          <a:bodyPr wrap="none" anchor="ctr"/>
          <a:lstStyle/>
          <a:p>
            <a:endParaRPr lang="en-US"/>
          </a:p>
        </p:txBody>
      </p:sp>
      <p:sp>
        <p:nvSpPr>
          <p:cNvPr id="27676" name="WordArt 28"/>
          <p:cNvSpPr>
            <a:spLocks noChangeArrowheads="1" noChangeShapeType="1" noTextEdit="1"/>
          </p:cNvSpPr>
          <p:nvPr/>
        </p:nvSpPr>
        <p:spPr bwMode="auto">
          <a:xfrm>
            <a:off x="914400" y="609600"/>
            <a:ext cx="7543800" cy="838200"/>
          </a:xfrm>
          <a:prstGeom prst="rect">
            <a:avLst/>
          </a:prstGeom>
        </p:spPr>
        <p:txBody>
          <a:bodyPr wrap="none" fromWordArt="1">
            <a:prstTxWarp prst="textPlain">
              <a:avLst>
                <a:gd name="adj" fmla="val 50000"/>
              </a:avLst>
            </a:prstTxWarp>
          </a:bodyPr>
          <a:lstStyle/>
          <a:p>
            <a:pPr algn="ctr"/>
            <a:r>
              <a:rPr lang="en-US" sz="3600" kern="10" dirty="0" smtClean="0">
                <a:ln w="25400">
                  <a:solidFill>
                    <a:srgbClr val="CC0000"/>
                  </a:solidFill>
                  <a:round/>
                  <a:headEnd/>
                  <a:tailEnd/>
                </a:ln>
                <a:solidFill>
                  <a:srgbClr val="FF7979"/>
                </a:solidFill>
                <a:latin typeface="Cheri"/>
              </a:rPr>
              <a:t>Digital citizenship</a:t>
            </a:r>
            <a:endParaRPr lang="en-US" sz="3600" kern="10" dirty="0">
              <a:ln w="25400">
                <a:solidFill>
                  <a:srgbClr val="CC0000"/>
                </a:solidFill>
                <a:round/>
                <a:headEnd/>
                <a:tailEnd/>
              </a:ln>
              <a:solidFill>
                <a:srgbClr val="FF7979"/>
              </a:solidFill>
              <a:latin typeface="Cheri"/>
            </a:endParaRPr>
          </a:p>
        </p:txBody>
      </p:sp>
      <p:sp>
        <p:nvSpPr>
          <p:cNvPr id="2" name="Rectangle 1"/>
          <p:cNvSpPr/>
          <p:nvPr/>
        </p:nvSpPr>
        <p:spPr>
          <a:xfrm>
            <a:off x="914400" y="1866900"/>
            <a:ext cx="7437438" cy="3539430"/>
          </a:xfrm>
          <a:prstGeom prst="rect">
            <a:avLst/>
          </a:prstGeom>
        </p:spPr>
        <p:txBody>
          <a:bodyPr wrap="square">
            <a:spAutoFit/>
          </a:bodyPr>
          <a:lstStyle/>
          <a:p>
            <a:pPr lvl="0" algn="ctr">
              <a:spcBef>
                <a:spcPts val="0"/>
              </a:spcBef>
            </a:pPr>
            <a:r>
              <a:rPr lang="en-US" sz="2800" dirty="0">
                <a:latin typeface="Minya Nouvelle" panose="020B0604020202020204" charset="0"/>
              </a:rPr>
              <a:t>Your child’s device can offer you insight that you SHOULD be using to help you know if your child is being a good digital citizen </a:t>
            </a:r>
          </a:p>
          <a:p>
            <a:pPr>
              <a:spcBef>
                <a:spcPts val="0"/>
              </a:spcBef>
            </a:pPr>
            <a:endParaRPr lang="en-US" sz="2800" dirty="0" smtClean="0">
              <a:latin typeface="Minya Nouvelle" panose="020B0604020202020204" charset="0"/>
            </a:endParaRPr>
          </a:p>
          <a:p>
            <a:pPr>
              <a:spcBef>
                <a:spcPts val="0"/>
              </a:spcBef>
            </a:pPr>
            <a:endParaRPr lang="en-US" sz="2800" dirty="0">
              <a:latin typeface="Minya Nouvelle" panose="020B0604020202020204" charset="0"/>
            </a:endParaRPr>
          </a:p>
          <a:p>
            <a:pPr marL="1828800" lvl="0">
              <a:spcBef>
                <a:spcPts val="0"/>
              </a:spcBef>
            </a:pPr>
            <a:r>
              <a:rPr lang="en-US" sz="2800" dirty="0">
                <a:latin typeface="Minya Nouvelle" panose="020B0604020202020204" charset="0"/>
              </a:rPr>
              <a:t>EASY ways to assess and manage your child’s online behavior</a:t>
            </a:r>
          </a:p>
        </p:txBody>
      </p:sp>
      <p:pic>
        <p:nvPicPr>
          <p:cNvPr id="66" name="Shape 164"/>
          <p:cNvPicPr preferRelativeResize="0"/>
          <p:nvPr/>
        </p:nvPicPr>
        <p:blipFill>
          <a:blip r:embed="rId3">
            <a:alphaModFix/>
          </a:blip>
          <a:stretch>
            <a:fillRect/>
          </a:stretch>
        </p:blipFill>
        <p:spPr>
          <a:xfrm>
            <a:off x="1466548" y="4324681"/>
            <a:ext cx="1108449" cy="1108449"/>
          </a:xfrm>
          <a:prstGeom prst="rect">
            <a:avLst/>
          </a:prstGeom>
          <a:noFill/>
          <a:ln>
            <a:noFill/>
          </a:ln>
        </p:spPr>
      </p:pic>
      <p:cxnSp>
        <p:nvCxnSpPr>
          <p:cNvPr id="67" name="Shape 165"/>
          <p:cNvCxnSpPr/>
          <p:nvPr/>
        </p:nvCxnSpPr>
        <p:spPr>
          <a:xfrm>
            <a:off x="857250" y="4038599"/>
            <a:ext cx="7677150" cy="1"/>
          </a:xfrm>
          <a:prstGeom prst="straightConnector1">
            <a:avLst/>
          </a:prstGeom>
          <a:noFill/>
          <a:ln w="38100" cap="flat">
            <a:solidFill>
              <a:schemeClr val="dk2"/>
            </a:solidFill>
            <a:prstDash val="dot"/>
            <a:round/>
            <a:headEnd type="none" w="lg" len="lg"/>
            <a:tailEnd type="none" w="lg" len="lg"/>
          </a:ln>
        </p:spPr>
      </p:cxnSp>
      <p:sp>
        <p:nvSpPr>
          <p:cNvPr id="20" name="TextBox 19"/>
          <p:cNvSpPr txBox="1"/>
          <p:nvPr/>
        </p:nvSpPr>
        <p:spPr>
          <a:xfrm>
            <a:off x="8343900" y="6010275"/>
            <a:ext cx="419100" cy="369332"/>
          </a:xfrm>
          <a:prstGeom prst="rect">
            <a:avLst/>
          </a:prstGeom>
          <a:noFill/>
        </p:spPr>
        <p:txBody>
          <a:bodyPr wrap="square" rtlCol="0">
            <a:spAutoFit/>
          </a:bodyPr>
          <a:lstStyle/>
          <a:p>
            <a:r>
              <a:rPr lang="en-US" dirty="0" smtClean="0"/>
              <a:t>S</a:t>
            </a:r>
            <a:endParaRPr lang="en-US" dirty="0"/>
          </a:p>
        </p:txBody>
      </p:sp>
    </p:spTree>
    <p:extLst>
      <p:ext uri="{BB962C8B-B14F-4D97-AF65-F5344CB8AC3E}">
        <p14:creationId xmlns:p14="http://schemas.microsoft.com/office/powerpoint/2010/main" val="187520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7676"/>
                                        </p:tgtEl>
                                        <p:attrNameLst>
                                          <p:attrName>style.visibility</p:attrName>
                                        </p:attrNameLst>
                                      </p:cBhvr>
                                      <p:to>
                                        <p:strVal val="visible"/>
                                      </p:to>
                                    </p:set>
                                    <p:anim calcmode="lin" valueType="num">
                                      <p:cBhvr>
                                        <p:cTn id="7" dur="1000" fill="hold"/>
                                        <p:tgtEl>
                                          <p:spTgt spid="27676"/>
                                        </p:tgtEl>
                                        <p:attrNameLst>
                                          <p:attrName>ppt_w</p:attrName>
                                        </p:attrNameLst>
                                      </p:cBhvr>
                                      <p:tavLst>
                                        <p:tav tm="0">
                                          <p:val>
                                            <p:strVal val="#ppt_w*0.70"/>
                                          </p:val>
                                        </p:tav>
                                        <p:tav tm="100000">
                                          <p:val>
                                            <p:strVal val="#ppt_w"/>
                                          </p:val>
                                        </p:tav>
                                      </p:tavLst>
                                    </p:anim>
                                    <p:anim calcmode="lin" valueType="num">
                                      <p:cBhvr>
                                        <p:cTn id="8" dur="1000" fill="hold"/>
                                        <p:tgtEl>
                                          <p:spTgt spid="27676"/>
                                        </p:tgtEl>
                                        <p:attrNameLst>
                                          <p:attrName>ppt_h</p:attrName>
                                        </p:attrNameLst>
                                      </p:cBhvr>
                                      <p:tavLst>
                                        <p:tav tm="0">
                                          <p:val>
                                            <p:strVal val="#ppt_h"/>
                                          </p:val>
                                        </p:tav>
                                        <p:tav tm="100000">
                                          <p:val>
                                            <p:strVal val="#ppt_h"/>
                                          </p:val>
                                        </p:tav>
                                      </p:tavLst>
                                    </p:anim>
                                    <p:animEffect transition="in" filter="fade">
                                      <p:cBhvr>
                                        <p:cTn id="9" dur="1000"/>
                                        <p:tgtEl>
                                          <p:spTgt spid="27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0" name="Oval 10"/>
          <p:cNvSpPr>
            <a:spLocks noChangeArrowheads="1"/>
          </p:cNvSpPr>
          <p:nvPr/>
        </p:nvSpPr>
        <p:spPr bwMode="auto">
          <a:xfrm>
            <a:off x="-457200" y="9906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11" name="Oval 11"/>
          <p:cNvSpPr>
            <a:spLocks noChangeArrowheads="1"/>
          </p:cNvSpPr>
          <p:nvPr/>
        </p:nvSpPr>
        <p:spPr bwMode="auto">
          <a:xfrm>
            <a:off x="228600" y="3124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12" name="Oval 12"/>
          <p:cNvSpPr>
            <a:spLocks noChangeArrowheads="1"/>
          </p:cNvSpPr>
          <p:nvPr/>
        </p:nvSpPr>
        <p:spPr bwMode="auto">
          <a:xfrm>
            <a:off x="-762000" y="5257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13" name="Oval 13"/>
          <p:cNvSpPr>
            <a:spLocks noChangeArrowheads="1"/>
          </p:cNvSpPr>
          <p:nvPr/>
        </p:nvSpPr>
        <p:spPr bwMode="auto">
          <a:xfrm>
            <a:off x="8382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14" name="Oval 14"/>
          <p:cNvSpPr>
            <a:spLocks noChangeArrowheads="1"/>
          </p:cNvSpPr>
          <p:nvPr/>
        </p:nvSpPr>
        <p:spPr bwMode="auto">
          <a:xfrm>
            <a:off x="3581400" y="5715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15" name="Oval 15"/>
          <p:cNvSpPr>
            <a:spLocks noChangeArrowheads="1"/>
          </p:cNvSpPr>
          <p:nvPr/>
        </p:nvSpPr>
        <p:spPr bwMode="auto">
          <a:xfrm>
            <a:off x="6172200" y="6286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16" name="Oval 16"/>
          <p:cNvSpPr>
            <a:spLocks noChangeArrowheads="1"/>
          </p:cNvSpPr>
          <p:nvPr/>
        </p:nvSpPr>
        <p:spPr bwMode="auto">
          <a:xfrm>
            <a:off x="83058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17" name="Oval 17"/>
          <p:cNvSpPr>
            <a:spLocks noChangeArrowheads="1"/>
          </p:cNvSpPr>
          <p:nvPr/>
        </p:nvSpPr>
        <p:spPr bwMode="auto">
          <a:xfrm>
            <a:off x="8001000" y="3505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18" name="Oval 18"/>
          <p:cNvSpPr>
            <a:spLocks noChangeArrowheads="1"/>
          </p:cNvSpPr>
          <p:nvPr/>
        </p:nvSpPr>
        <p:spPr bwMode="auto">
          <a:xfrm>
            <a:off x="8572500" y="1295400"/>
            <a:ext cx="1143000" cy="1143000"/>
          </a:xfrm>
          <a:prstGeom prst="ellipse">
            <a:avLst/>
          </a:prstGeom>
          <a:solidFill>
            <a:schemeClr val="bg1"/>
          </a:solidFill>
          <a:ln w="9525">
            <a:solidFill>
              <a:schemeClr val="tx1"/>
            </a:solidFill>
            <a:round/>
            <a:headEnd/>
            <a:tailEnd/>
          </a:ln>
          <a:effectLst/>
        </p:spPr>
        <p:txBody>
          <a:bodyPr wrap="none" anchor="ctr"/>
          <a:lstStyle/>
          <a:p>
            <a:pPr algn="ctr"/>
            <a:endParaRPr lang="en-US"/>
          </a:p>
        </p:txBody>
      </p:sp>
      <p:sp>
        <p:nvSpPr>
          <p:cNvPr id="25619" name="Oval 19"/>
          <p:cNvSpPr>
            <a:spLocks noChangeArrowheads="1"/>
          </p:cNvSpPr>
          <p:nvPr/>
        </p:nvSpPr>
        <p:spPr bwMode="auto">
          <a:xfrm>
            <a:off x="8001000" y="-571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20" name="Oval 20"/>
          <p:cNvSpPr>
            <a:spLocks noChangeArrowheads="1"/>
          </p:cNvSpPr>
          <p:nvPr/>
        </p:nvSpPr>
        <p:spPr bwMode="auto">
          <a:xfrm>
            <a:off x="5181600" y="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21" name="Oval 21"/>
          <p:cNvSpPr>
            <a:spLocks noChangeArrowheads="1"/>
          </p:cNvSpPr>
          <p:nvPr/>
        </p:nvSpPr>
        <p:spPr bwMode="auto">
          <a:xfrm>
            <a:off x="213360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22" name="Oval 22"/>
          <p:cNvSpPr>
            <a:spLocks noChangeArrowheads="1"/>
          </p:cNvSpPr>
          <p:nvPr/>
        </p:nvSpPr>
        <p:spPr bwMode="auto">
          <a:xfrm>
            <a:off x="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23" name="Rectangle 23"/>
          <p:cNvSpPr>
            <a:spLocks noChangeArrowheads="1"/>
          </p:cNvSpPr>
          <p:nvPr/>
        </p:nvSpPr>
        <p:spPr bwMode="auto">
          <a:xfrm>
            <a:off x="609600" y="457200"/>
            <a:ext cx="8077200" cy="6019800"/>
          </a:xfrm>
          <a:prstGeom prst="rect">
            <a:avLst/>
          </a:prstGeom>
          <a:solidFill>
            <a:schemeClr val="bg1"/>
          </a:solidFill>
          <a:ln w="127000">
            <a:solidFill>
              <a:srgbClr val="FF0000"/>
            </a:solidFill>
            <a:miter lim="800000"/>
            <a:headEnd/>
            <a:tailEnd/>
          </a:ln>
          <a:effectLst/>
        </p:spPr>
        <p:txBody>
          <a:bodyPr wrap="none" anchor="ctr"/>
          <a:lstStyle/>
          <a:p>
            <a:r>
              <a:rPr lang="en-US" dirty="0" smtClean="0"/>
              <a:t> </a:t>
            </a:r>
            <a:endParaRPr lang="en-US" dirty="0"/>
          </a:p>
        </p:txBody>
      </p:sp>
      <p:sp>
        <p:nvSpPr>
          <p:cNvPr id="25624" name="WordArt 24"/>
          <p:cNvSpPr>
            <a:spLocks noChangeArrowheads="1" noChangeShapeType="1" noTextEdit="1"/>
          </p:cNvSpPr>
          <p:nvPr/>
        </p:nvSpPr>
        <p:spPr bwMode="auto">
          <a:xfrm>
            <a:off x="838200" y="609600"/>
            <a:ext cx="7543800" cy="838200"/>
          </a:xfrm>
          <a:prstGeom prst="rect">
            <a:avLst/>
          </a:prstGeom>
        </p:spPr>
        <p:txBody>
          <a:bodyPr wrap="none" fromWordArt="1">
            <a:prstTxWarp prst="textPlain">
              <a:avLst>
                <a:gd name="adj" fmla="val 50000"/>
              </a:avLst>
            </a:prstTxWarp>
          </a:bodyPr>
          <a:lstStyle/>
          <a:p>
            <a:pPr algn="ctr"/>
            <a:r>
              <a:rPr lang="en-US" sz="3600" kern="10" dirty="0" smtClean="0">
                <a:ln w="25400">
                  <a:solidFill>
                    <a:srgbClr val="CC0000"/>
                  </a:solidFill>
                  <a:round/>
                  <a:headEnd/>
                  <a:tailEnd/>
                </a:ln>
                <a:solidFill>
                  <a:srgbClr val="FF7979"/>
                </a:solidFill>
                <a:latin typeface="Cheri"/>
              </a:rPr>
              <a:t>1. Clear Expectations</a:t>
            </a:r>
            <a:endParaRPr lang="en-US" sz="3600" kern="10" dirty="0">
              <a:ln w="25400">
                <a:solidFill>
                  <a:srgbClr val="CC0000"/>
                </a:solidFill>
                <a:round/>
                <a:headEnd/>
                <a:tailEnd/>
              </a:ln>
              <a:solidFill>
                <a:srgbClr val="FF7979"/>
              </a:solidFill>
              <a:latin typeface="Cheri"/>
            </a:endParaRPr>
          </a:p>
        </p:txBody>
      </p:sp>
      <p:sp>
        <p:nvSpPr>
          <p:cNvPr id="25603" name="Text Box 3"/>
          <p:cNvSpPr txBox="1">
            <a:spLocks noChangeArrowheads="1"/>
          </p:cNvSpPr>
          <p:nvPr/>
        </p:nvSpPr>
        <p:spPr bwMode="auto">
          <a:xfrm>
            <a:off x="762000" y="1857375"/>
            <a:ext cx="7848600" cy="4324261"/>
          </a:xfrm>
          <a:prstGeom prst="rect">
            <a:avLst/>
          </a:prstGeom>
          <a:noFill/>
          <a:ln w="9525">
            <a:noFill/>
            <a:miter lim="800000"/>
            <a:headEnd/>
            <a:tailEnd/>
          </a:ln>
          <a:effectLst/>
        </p:spPr>
        <p:txBody>
          <a:bodyPr wrap="square">
            <a:spAutoFit/>
          </a:bodyPr>
          <a:lstStyle/>
          <a:p>
            <a:pPr marL="495300" lvl="0" indent="-457200">
              <a:spcBef>
                <a:spcPts val="0"/>
              </a:spcBef>
              <a:buSzPct val="100000"/>
              <a:buFont typeface="Arial" panose="020B0604020202020204" pitchFamily="34" charset="0"/>
              <a:buChar char="•"/>
            </a:pPr>
            <a:r>
              <a:rPr lang="en-US" sz="2800" dirty="0">
                <a:latin typeface="Minya Nouvelle" panose="020B0604020202020204" charset="0"/>
              </a:rPr>
              <a:t>iPads are for educational use only</a:t>
            </a:r>
          </a:p>
          <a:p>
            <a:pPr marL="495300" lvl="0" indent="-457200">
              <a:spcBef>
                <a:spcPts val="0"/>
              </a:spcBef>
              <a:buSzPct val="100000"/>
              <a:buFont typeface="Arial" panose="020B0604020202020204" pitchFamily="34" charset="0"/>
              <a:buChar char="•"/>
            </a:pPr>
            <a:r>
              <a:rPr lang="en-US" sz="2800" dirty="0">
                <a:latin typeface="Minya Nouvelle" panose="020B0604020202020204" charset="0"/>
              </a:rPr>
              <a:t>iPads do not belong in bedrooms - they are charged in a common area</a:t>
            </a:r>
          </a:p>
          <a:p>
            <a:pPr marL="495300" lvl="0" indent="-457200">
              <a:spcBef>
                <a:spcPts val="0"/>
              </a:spcBef>
              <a:buSzPct val="100000"/>
              <a:buFont typeface="Arial" panose="020B0604020202020204" pitchFamily="34" charset="0"/>
              <a:buChar char="•"/>
            </a:pPr>
            <a:r>
              <a:rPr lang="en-US" sz="2800" dirty="0">
                <a:latin typeface="Minya Nouvelle" panose="020B0604020202020204" charset="0"/>
              </a:rPr>
              <a:t>iPads do not belong to the child- they belong to the school and, when at home, the parents</a:t>
            </a:r>
          </a:p>
          <a:p>
            <a:pPr lvl="0">
              <a:spcBef>
                <a:spcPts val="0"/>
              </a:spcBef>
            </a:pPr>
            <a:endParaRPr lang="en-US" sz="2400" dirty="0">
              <a:latin typeface="Minya Nouvelle" panose="020B0604020202020204" charset="0"/>
            </a:endParaRPr>
          </a:p>
          <a:p>
            <a:pPr lvl="0">
              <a:spcBef>
                <a:spcPts val="0"/>
              </a:spcBef>
            </a:pPr>
            <a:endParaRPr lang="en-US" sz="2400" dirty="0">
              <a:latin typeface="Minya Nouvelle" panose="020B0604020202020204" charset="0"/>
            </a:endParaRPr>
          </a:p>
          <a:p>
            <a:pPr algn="ctr">
              <a:spcBef>
                <a:spcPts val="0"/>
              </a:spcBef>
            </a:pPr>
            <a:endParaRPr lang="en-US" sz="1100" dirty="0">
              <a:solidFill>
                <a:srgbClr val="FFFF00"/>
              </a:solidFill>
              <a:latin typeface="Minya Nouvelle" panose="020B0604020202020204" charset="0"/>
            </a:endParaRPr>
          </a:p>
          <a:p>
            <a:pPr lvl="0" algn="ctr">
              <a:spcBef>
                <a:spcPts val="0"/>
              </a:spcBef>
            </a:pPr>
            <a:r>
              <a:rPr lang="en-US" sz="2400" b="1" dirty="0">
                <a:solidFill>
                  <a:srgbClr val="FF0000"/>
                </a:solidFill>
                <a:latin typeface="Minya Nouvelle" panose="020B0604020202020204" charset="0"/>
              </a:rPr>
              <a:t>*setting these expectations will help alleviate future issues*</a:t>
            </a:r>
          </a:p>
        </p:txBody>
      </p:sp>
      <p:pic>
        <p:nvPicPr>
          <p:cNvPr id="19" name="Shape 172"/>
          <p:cNvPicPr preferRelativeResize="0"/>
          <p:nvPr/>
        </p:nvPicPr>
        <p:blipFill rotWithShape="1">
          <a:blip r:embed="rId3">
            <a:alphaModFix/>
          </a:blip>
          <a:srcRect t="37344" b="37356"/>
          <a:stretch/>
        </p:blipFill>
        <p:spPr>
          <a:xfrm>
            <a:off x="3390151" y="4800600"/>
            <a:ext cx="2934449" cy="437049"/>
          </a:xfrm>
          <a:prstGeom prst="rect">
            <a:avLst/>
          </a:prstGeom>
          <a:noFill/>
          <a:ln>
            <a:noFill/>
          </a:ln>
        </p:spPr>
      </p:pic>
      <p:sp>
        <p:nvSpPr>
          <p:cNvPr id="20" name="TextBox 19"/>
          <p:cNvSpPr txBox="1"/>
          <p:nvPr/>
        </p:nvSpPr>
        <p:spPr>
          <a:xfrm>
            <a:off x="8343900" y="6010275"/>
            <a:ext cx="419100" cy="369332"/>
          </a:xfrm>
          <a:prstGeom prst="rect">
            <a:avLst/>
          </a:prstGeom>
          <a:noFill/>
        </p:spPr>
        <p:txBody>
          <a:bodyPr wrap="square" rtlCol="0">
            <a:spAutoFit/>
          </a:bodyPr>
          <a:lstStyle/>
          <a:p>
            <a:r>
              <a:rPr lang="en-US" dirty="0" smtClean="0"/>
              <a:t>S</a:t>
            </a:r>
            <a:endParaRPr lang="en-US" dirty="0"/>
          </a:p>
        </p:txBody>
      </p:sp>
    </p:spTree>
    <p:extLst>
      <p:ext uri="{BB962C8B-B14F-4D97-AF65-F5344CB8AC3E}">
        <p14:creationId xmlns:p14="http://schemas.microsoft.com/office/powerpoint/2010/main" val="243596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slide(fromBottom)">
                                      <p:cBhvr>
                                        <p:cTn id="7" dur="2000"/>
                                        <p:tgtEl>
                                          <p:spTgt spid="25603"/>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25624"/>
                                        </p:tgtEl>
                                        <p:attrNameLst>
                                          <p:attrName>style.visibility</p:attrName>
                                        </p:attrNameLst>
                                      </p:cBhvr>
                                      <p:to>
                                        <p:strVal val="visible"/>
                                      </p:to>
                                    </p:set>
                                    <p:anim calcmode="lin" valueType="num">
                                      <p:cBhvr>
                                        <p:cTn id="10" dur="1000" fill="hold"/>
                                        <p:tgtEl>
                                          <p:spTgt spid="25624"/>
                                        </p:tgtEl>
                                        <p:attrNameLst>
                                          <p:attrName>ppt_w</p:attrName>
                                        </p:attrNameLst>
                                      </p:cBhvr>
                                      <p:tavLst>
                                        <p:tav tm="0">
                                          <p:val>
                                            <p:strVal val="#ppt_w*0.70"/>
                                          </p:val>
                                        </p:tav>
                                        <p:tav tm="100000">
                                          <p:val>
                                            <p:strVal val="#ppt_w"/>
                                          </p:val>
                                        </p:tav>
                                      </p:tavLst>
                                    </p:anim>
                                    <p:anim calcmode="lin" valueType="num">
                                      <p:cBhvr>
                                        <p:cTn id="11" dur="1000" fill="hold"/>
                                        <p:tgtEl>
                                          <p:spTgt spid="25624"/>
                                        </p:tgtEl>
                                        <p:attrNameLst>
                                          <p:attrName>ppt_h</p:attrName>
                                        </p:attrNameLst>
                                      </p:cBhvr>
                                      <p:tavLst>
                                        <p:tav tm="0">
                                          <p:val>
                                            <p:strVal val="#ppt_h"/>
                                          </p:val>
                                        </p:tav>
                                        <p:tav tm="100000">
                                          <p:val>
                                            <p:strVal val="#ppt_h"/>
                                          </p:val>
                                        </p:tav>
                                      </p:tavLst>
                                    </p:anim>
                                    <p:animEffect transition="in" filter="fade">
                                      <p:cBhvr>
                                        <p:cTn id="12" dur="1000"/>
                                        <p:tgtEl>
                                          <p:spTgt spid="25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24" grpId="0" animBg="1"/>
      <p:bldP spid="2560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0" name="Oval 10"/>
          <p:cNvSpPr>
            <a:spLocks noChangeArrowheads="1"/>
          </p:cNvSpPr>
          <p:nvPr/>
        </p:nvSpPr>
        <p:spPr bwMode="auto">
          <a:xfrm>
            <a:off x="-457200" y="9906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11" name="Oval 11"/>
          <p:cNvSpPr>
            <a:spLocks noChangeArrowheads="1"/>
          </p:cNvSpPr>
          <p:nvPr/>
        </p:nvSpPr>
        <p:spPr bwMode="auto">
          <a:xfrm>
            <a:off x="228600" y="3124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12" name="Oval 12"/>
          <p:cNvSpPr>
            <a:spLocks noChangeArrowheads="1"/>
          </p:cNvSpPr>
          <p:nvPr/>
        </p:nvSpPr>
        <p:spPr bwMode="auto">
          <a:xfrm>
            <a:off x="-762000" y="5257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13" name="Oval 13"/>
          <p:cNvSpPr>
            <a:spLocks noChangeArrowheads="1"/>
          </p:cNvSpPr>
          <p:nvPr/>
        </p:nvSpPr>
        <p:spPr bwMode="auto">
          <a:xfrm>
            <a:off x="8382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14" name="Oval 14"/>
          <p:cNvSpPr>
            <a:spLocks noChangeArrowheads="1"/>
          </p:cNvSpPr>
          <p:nvPr/>
        </p:nvSpPr>
        <p:spPr bwMode="auto">
          <a:xfrm>
            <a:off x="3581400" y="5715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15" name="Oval 15"/>
          <p:cNvSpPr>
            <a:spLocks noChangeArrowheads="1"/>
          </p:cNvSpPr>
          <p:nvPr/>
        </p:nvSpPr>
        <p:spPr bwMode="auto">
          <a:xfrm>
            <a:off x="6172200" y="6286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16" name="Oval 16"/>
          <p:cNvSpPr>
            <a:spLocks noChangeArrowheads="1"/>
          </p:cNvSpPr>
          <p:nvPr/>
        </p:nvSpPr>
        <p:spPr bwMode="auto">
          <a:xfrm>
            <a:off x="83058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17" name="Oval 17"/>
          <p:cNvSpPr>
            <a:spLocks noChangeArrowheads="1"/>
          </p:cNvSpPr>
          <p:nvPr/>
        </p:nvSpPr>
        <p:spPr bwMode="auto">
          <a:xfrm>
            <a:off x="8001000" y="3505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18" name="Oval 18"/>
          <p:cNvSpPr>
            <a:spLocks noChangeArrowheads="1"/>
          </p:cNvSpPr>
          <p:nvPr/>
        </p:nvSpPr>
        <p:spPr bwMode="auto">
          <a:xfrm>
            <a:off x="8572500" y="1295400"/>
            <a:ext cx="1143000" cy="1143000"/>
          </a:xfrm>
          <a:prstGeom prst="ellipse">
            <a:avLst/>
          </a:prstGeom>
          <a:solidFill>
            <a:schemeClr val="bg1"/>
          </a:solidFill>
          <a:ln w="9525">
            <a:solidFill>
              <a:schemeClr val="tx1"/>
            </a:solidFill>
            <a:round/>
            <a:headEnd/>
            <a:tailEnd/>
          </a:ln>
          <a:effectLst/>
        </p:spPr>
        <p:txBody>
          <a:bodyPr wrap="none" anchor="ctr"/>
          <a:lstStyle/>
          <a:p>
            <a:pPr algn="ctr"/>
            <a:endParaRPr lang="en-US"/>
          </a:p>
        </p:txBody>
      </p:sp>
      <p:sp>
        <p:nvSpPr>
          <p:cNvPr id="25619" name="Oval 19"/>
          <p:cNvSpPr>
            <a:spLocks noChangeArrowheads="1"/>
          </p:cNvSpPr>
          <p:nvPr/>
        </p:nvSpPr>
        <p:spPr bwMode="auto">
          <a:xfrm>
            <a:off x="8001000" y="-571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20" name="Oval 20"/>
          <p:cNvSpPr>
            <a:spLocks noChangeArrowheads="1"/>
          </p:cNvSpPr>
          <p:nvPr/>
        </p:nvSpPr>
        <p:spPr bwMode="auto">
          <a:xfrm>
            <a:off x="5181600" y="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21" name="Oval 21"/>
          <p:cNvSpPr>
            <a:spLocks noChangeArrowheads="1"/>
          </p:cNvSpPr>
          <p:nvPr/>
        </p:nvSpPr>
        <p:spPr bwMode="auto">
          <a:xfrm>
            <a:off x="213360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22" name="Oval 22"/>
          <p:cNvSpPr>
            <a:spLocks noChangeArrowheads="1"/>
          </p:cNvSpPr>
          <p:nvPr/>
        </p:nvSpPr>
        <p:spPr bwMode="auto">
          <a:xfrm>
            <a:off x="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23" name="Rectangle 23"/>
          <p:cNvSpPr>
            <a:spLocks noChangeArrowheads="1"/>
          </p:cNvSpPr>
          <p:nvPr/>
        </p:nvSpPr>
        <p:spPr bwMode="auto">
          <a:xfrm>
            <a:off x="609600" y="457200"/>
            <a:ext cx="8077200" cy="6019800"/>
          </a:xfrm>
          <a:prstGeom prst="rect">
            <a:avLst/>
          </a:prstGeom>
          <a:solidFill>
            <a:schemeClr val="bg1"/>
          </a:solidFill>
          <a:ln w="127000">
            <a:solidFill>
              <a:srgbClr val="FF0000"/>
            </a:solidFill>
            <a:miter lim="800000"/>
            <a:headEnd/>
            <a:tailEnd/>
          </a:ln>
          <a:effectLst/>
        </p:spPr>
        <p:txBody>
          <a:bodyPr wrap="none" anchor="ctr"/>
          <a:lstStyle/>
          <a:p>
            <a:r>
              <a:rPr lang="en-US" dirty="0" smtClean="0"/>
              <a:t> </a:t>
            </a:r>
            <a:endParaRPr lang="en-US" dirty="0"/>
          </a:p>
        </p:txBody>
      </p:sp>
      <p:sp>
        <p:nvSpPr>
          <p:cNvPr id="25624" name="WordArt 24"/>
          <p:cNvSpPr>
            <a:spLocks noChangeArrowheads="1" noChangeShapeType="1" noTextEdit="1"/>
          </p:cNvSpPr>
          <p:nvPr/>
        </p:nvSpPr>
        <p:spPr bwMode="auto">
          <a:xfrm>
            <a:off x="838200" y="609600"/>
            <a:ext cx="7543800" cy="838200"/>
          </a:xfrm>
          <a:prstGeom prst="rect">
            <a:avLst/>
          </a:prstGeom>
        </p:spPr>
        <p:txBody>
          <a:bodyPr wrap="none" fromWordArt="1">
            <a:prstTxWarp prst="textPlain">
              <a:avLst>
                <a:gd name="adj" fmla="val 50000"/>
              </a:avLst>
            </a:prstTxWarp>
          </a:bodyPr>
          <a:lstStyle/>
          <a:p>
            <a:pPr algn="ctr"/>
            <a:r>
              <a:rPr lang="en-US" sz="3600" kern="10" dirty="0">
                <a:ln w="25400">
                  <a:solidFill>
                    <a:srgbClr val="CC0000"/>
                  </a:solidFill>
                  <a:round/>
                  <a:headEnd/>
                  <a:tailEnd/>
                </a:ln>
                <a:solidFill>
                  <a:srgbClr val="FF7979"/>
                </a:solidFill>
                <a:latin typeface="Cheri"/>
              </a:rPr>
              <a:t>2</a:t>
            </a:r>
            <a:r>
              <a:rPr lang="en-US" sz="3600" kern="10" dirty="0" smtClean="0">
                <a:ln w="25400">
                  <a:solidFill>
                    <a:srgbClr val="CC0000"/>
                  </a:solidFill>
                  <a:round/>
                  <a:headEnd/>
                  <a:tailEnd/>
                </a:ln>
                <a:solidFill>
                  <a:srgbClr val="FF7979"/>
                </a:solidFill>
                <a:latin typeface="Cheri"/>
              </a:rPr>
              <a:t>. Open communication</a:t>
            </a:r>
            <a:endParaRPr lang="en-US" sz="3600" kern="10" dirty="0">
              <a:ln w="25400">
                <a:solidFill>
                  <a:srgbClr val="CC0000"/>
                </a:solidFill>
                <a:round/>
                <a:headEnd/>
                <a:tailEnd/>
              </a:ln>
              <a:solidFill>
                <a:srgbClr val="FF7979"/>
              </a:solidFill>
              <a:latin typeface="Cheri"/>
            </a:endParaRPr>
          </a:p>
        </p:txBody>
      </p:sp>
      <p:sp>
        <p:nvSpPr>
          <p:cNvPr id="20" name="Shape 178"/>
          <p:cNvSpPr txBox="1">
            <a:spLocks/>
          </p:cNvSpPr>
          <p:nvPr/>
        </p:nvSpPr>
        <p:spPr bwMode="auto">
          <a:xfrm>
            <a:off x="685800" y="1709025"/>
            <a:ext cx="7848600" cy="3516149"/>
          </a:xfrm>
          <a:prstGeom prst="rect">
            <a:avLst/>
          </a:prstGeom>
          <a:noFill/>
          <a:ln w="9525">
            <a:noFill/>
            <a:miter lim="800000"/>
            <a:headEnd/>
            <a:tailEnd/>
          </a:ln>
          <a:effectLst/>
        </p:spPr>
        <p:txBody>
          <a:bodyPr vert="horz" wrap="square" lIns="91425" tIns="91425" rIns="91425" bIns="91425" numCol="1" anchor="t" anchorCtr="0" compatLnSpc="1">
            <a:prstTxWarp prst="textNoShape">
              <a:avLst/>
            </a:prstTxWarp>
            <a:noAutofit/>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114300" algn="l">
              <a:spcBef>
                <a:spcPts val="0"/>
              </a:spcBef>
              <a:buClr>
                <a:schemeClr val="lt1"/>
              </a:buClr>
              <a:buSzPct val="100000"/>
            </a:pPr>
            <a:r>
              <a:rPr lang="en-US" sz="2000" b="1" kern="0" dirty="0" smtClean="0">
                <a:latin typeface="Minya Nouvelle" panose="020B0604020202020204" charset="0"/>
              </a:rPr>
              <a:t>Questions you should ask your child:</a:t>
            </a:r>
          </a:p>
          <a:p>
            <a:pPr algn="l">
              <a:spcBef>
                <a:spcPts val="0"/>
              </a:spcBef>
            </a:pPr>
            <a:endParaRPr lang="en-US" sz="2000" b="1" kern="0" dirty="0" smtClean="0">
              <a:latin typeface="Minya Nouvelle" panose="020B0604020202020204" charset="0"/>
            </a:endParaRPr>
          </a:p>
          <a:p>
            <a:pPr marL="857250" lvl="1" indent="-285750" algn="l">
              <a:spcBef>
                <a:spcPts val="0"/>
              </a:spcBef>
              <a:buSzPct val="100000"/>
              <a:buFont typeface="Arial" panose="020B0604020202020204" pitchFamily="34" charset="0"/>
              <a:buChar char="•"/>
            </a:pPr>
            <a:r>
              <a:rPr lang="en-US" sz="2000" kern="0" dirty="0" smtClean="0">
                <a:latin typeface="Minya Nouvelle" panose="020B0604020202020204" charset="0"/>
              </a:rPr>
              <a:t>What are you working on/doing?</a:t>
            </a:r>
          </a:p>
          <a:p>
            <a:pPr marL="857250" lvl="1" indent="-285750" algn="l">
              <a:spcBef>
                <a:spcPts val="0"/>
              </a:spcBef>
              <a:buSzPct val="100000"/>
              <a:buFont typeface="Arial" panose="020B0604020202020204" pitchFamily="34" charset="0"/>
              <a:buChar char="•"/>
            </a:pPr>
            <a:endParaRPr lang="en-US" sz="800" kern="0" dirty="0" smtClean="0">
              <a:latin typeface="Minya Nouvelle" panose="020B0604020202020204" charset="0"/>
            </a:endParaRPr>
          </a:p>
          <a:p>
            <a:pPr marL="857250" lvl="1" indent="-285750" algn="l">
              <a:spcBef>
                <a:spcPts val="0"/>
              </a:spcBef>
              <a:buSzPct val="100000"/>
              <a:buFont typeface="Arial" panose="020B0604020202020204" pitchFamily="34" charset="0"/>
              <a:buChar char="•"/>
            </a:pPr>
            <a:r>
              <a:rPr lang="en-US" sz="2000" kern="0" dirty="0" smtClean="0">
                <a:latin typeface="Minya Nouvelle" panose="020B0604020202020204" charset="0"/>
              </a:rPr>
              <a:t>Show me your email, please. (sent items/deleted)</a:t>
            </a:r>
          </a:p>
          <a:p>
            <a:pPr marL="857250" lvl="1" indent="-285750" algn="l">
              <a:spcBef>
                <a:spcPts val="0"/>
              </a:spcBef>
              <a:buSzPct val="100000"/>
              <a:buFont typeface="Arial" panose="020B0604020202020204" pitchFamily="34" charset="0"/>
              <a:buChar char="•"/>
            </a:pPr>
            <a:endParaRPr lang="en-US" sz="800" kern="0" dirty="0" smtClean="0">
              <a:latin typeface="Minya Nouvelle" panose="020B0604020202020204" charset="0"/>
            </a:endParaRPr>
          </a:p>
          <a:p>
            <a:pPr marL="857250" lvl="1" indent="-285750" algn="l">
              <a:spcBef>
                <a:spcPts val="0"/>
              </a:spcBef>
              <a:buSzPct val="100000"/>
              <a:buFont typeface="Arial" panose="020B0604020202020204" pitchFamily="34" charset="0"/>
              <a:buChar char="•"/>
            </a:pPr>
            <a:r>
              <a:rPr lang="en-US" sz="2000" kern="0" dirty="0" smtClean="0">
                <a:latin typeface="Minya Nouvelle" panose="020B0604020202020204" charset="0"/>
              </a:rPr>
              <a:t>Have you created any new passwords recently? </a:t>
            </a:r>
          </a:p>
          <a:p>
            <a:pPr marL="857250" lvl="1" indent="-285750" algn="l">
              <a:spcBef>
                <a:spcPts val="0"/>
              </a:spcBef>
              <a:buSzPct val="100000"/>
              <a:buFont typeface="Arial" panose="020B0604020202020204" pitchFamily="34" charset="0"/>
              <a:buChar char="•"/>
            </a:pPr>
            <a:endParaRPr lang="en-US" sz="800" kern="0" dirty="0" smtClean="0">
              <a:latin typeface="Minya Nouvelle" panose="020B0604020202020204" charset="0"/>
            </a:endParaRPr>
          </a:p>
          <a:p>
            <a:pPr marL="857250" lvl="1" indent="-285750" algn="l">
              <a:spcBef>
                <a:spcPts val="0"/>
              </a:spcBef>
              <a:buSzPct val="100000"/>
              <a:buFont typeface="Arial" panose="020B0604020202020204" pitchFamily="34" charset="0"/>
              <a:buChar char="•"/>
            </a:pPr>
            <a:r>
              <a:rPr lang="en-US" sz="2000" kern="0" dirty="0" smtClean="0">
                <a:latin typeface="Minya Nouvelle" panose="020B0604020202020204" charset="0"/>
              </a:rPr>
              <a:t>Show me what you’ve been looking at online. (history)</a:t>
            </a:r>
          </a:p>
          <a:p>
            <a:pPr marL="857250" lvl="1" indent="-285750" algn="l">
              <a:spcBef>
                <a:spcPts val="0"/>
              </a:spcBef>
              <a:buSzPct val="100000"/>
              <a:buFont typeface="Arial" panose="020B0604020202020204" pitchFamily="34" charset="0"/>
              <a:buChar char="•"/>
            </a:pPr>
            <a:endParaRPr lang="en-US" sz="800" kern="0" dirty="0" smtClean="0">
              <a:latin typeface="Minya Nouvelle" panose="020B0604020202020204" charset="0"/>
            </a:endParaRPr>
          </a:p>
          <a:p>
            <a:pPr marL="857250" lvl="1" indent="-285750" algn="l">
              <a:spcBef>
                <a:spcPts val="0"/>
              </a:spcBef>
              <a:buSzPct val="100000"/>
              <a:buFont typeface="Arial" panose="020B0604020202020204" pitchFamily="34" charset="0"/>
              <a:buChar char="•"/>
            </a:pPr>
            <a:r>
              <a:rPr lang="en-US" sz="2000" kern="0" dirty="0" smtClean="0">
                <a:latin typeface="Minya Nouvelle" panose="020B0604020202020204" charset="0"/>
              </a:rPr>
              <a:t>Show me your photos/videos/photo stream. (deleted)</a:t>
            </a:r>
          </a:p>
          <a:p>
            <a:pPr marL="857250" lvl="1" indent="-285750" algn="l">
              <a:spcBef>
                <a:spcPts val="0"/>
              </a:spcBef>
              <a:buSzPct val="100000"/>
              <a:buFont typeface="Arial" panose="020B0604020202020204" pitchFamily="34" charset="0"/>
              <a:buChar char="•"/>
            </a:pPr>
            <a:endParaRPr lang="en-US" sz="800" kern="0" dirty="0" smtClean="0">
              <a:latin typeface="Minya Nouvelle" panose="020B0604020202020204" charset="0"/>
            </a:endParaRPr>
          </a:p>
          <a:p>
            <a:pPr marL="857250" lvl="1" indent="-285750" algn="l">
              <a:spcBef>
                <a:spcPts val="0"/>
              </a:spcBef>
              <a:buSzPct val="100000"/>
              <a:buFont typeface="Arial" panose="020B0604020202020204" pitchFamily="34" charset="0"/>
              <a:buChar char="•"/>
            </a:pPr>
            <a:r>
              <a:rPr lang="en-US" sz="2000" kern="0" dirty="0" smtClean="0">
                <a:latin typeface="Minya Nouvelle" panose="020B0604020202020204" charset="0"/>
              </a:rPr>
              <a:t>Have you run into anything online that you thought was inappropriate? What did you do?</a:t>
            </a:r>
          </a:p>
          <a:p>
            <a:pPr marL="857250" lvl="1" indent="-285750" algn="l">
              <a:spcBef>
                <a:spcPts val="0"/>
              </a:spcBef>
              <a:buSzPct val="100000"/>
              <a:buFont typeface="Arial" panose="020B0604020202020204" pitchFamily="34" charset="0"/>
              <a:buChar char="•"/>
            </a:pPr>
            <a:endParaRPr lang="en-US" sz="800" kern="0" dirty="0" smtClean="0">
              <a:latin typeface="Minya Nouvelle" panose="020B0604020202020204" charset="0"/>
            </a:endParaRPr>
          </a:p>
          <a:p>
            <a:pPr marL="857250" lvl="1" indent="-285750" algn="l">
              <a:spcBef>
                <a:spcPts val="0"/>
              </a:spcBef>
              <a:buSzPct val="100000"/>
              <a:buFont typeface="Arial" panose="020B0604020202020204" pitchFamily="34" charset="0"/>
              <a:buChar char="•"/>
            </a:pPr>
            <a:r>
              <a:rPr lang="en-US" sz="2000" kern="0" dirty="0" smtClean="0">
                <a:latin typeface="Minya Nouvelle" panose="020B0604020202020204" charset="0"/>
              </a:rPr>
              <a:t>Show me what apps you’ve downloaded recently. How are they related to what you’re working on in school?</a:t>
            </a:r>
            <a:endParaRPr lang="en-US" sz="2000" kern="0" dirty="0">
              <a:latin typeface="Minya Nouvelle" panose="020B0604020202020204" charset="0"/>
            </a:endParaRPr>
          </a:p>
        </p:txBody>
      </p:sp>
      <p:pic>
        <p:nvPicPr>
          <p:cNvPr id="21" name="Shape 179"/>
          <p:cNvPicPr preferRelativeResize="0"/>
          <p:nvPr/>
        </p:nvPicPr>
        <p:blipFill>
          <a:blip r:embed="rId3">
            <a:alphaModFix/>
          </a:blip>
          <a:stretch>
            <a:fillRect/>
          </a:stretch>
        </p:blipFill>
        <p:spPr>
          <a:xfrm>
            <a:off x="6440226" y="1756650"/>
            <a:ext cx="903549" cy="850499"/>
          </a:xfrm>
          <a:prstGeom prst="rect">
            <a:avLst/>
          </a:prstGeom>
          <a:noFill/>
          <a:ln>
            <a:noFill/>
          </a:ln>
        </p:spPr>
      </p:pic>
      <p:sp>
        <p:nvSpPr>
          <p:cNvPr id="19" name="TextBox 18"/>
          <p:cNvSpPr txBox="1"/>
          <p:nvPr/>
        </p:nvSpPr>
        <p:spPr>
          <a:xfrm>
            <a:off x="8343900" y="6010275"/>
            <a:ext cx="419100" cy="369332"/>
          </a:xfrm>
          <a:prstGeom prst="rect">
            <a:avLst/>
          </a:prstGeom>
          <a:noFill/>
        </p:spPr>
        <p:txBody>
          <a:bodyPr wrap="square" rtlCol="0">
            <a:spAutoFit/>
          </a:bodyPr>
          <a:lstStyle/>
          <a:p>
            <a:r>
              <a:rPr lang="en-US" dirty="0" smtClean="0"/>
              <a:t>S</a:t>
            </a:r>
            <a:endParaRPr lang="en-US" dirty="0"/>
          </a:p>
        </p:txBody>
      </p:sp>
    </p:spTree>
    <p:extLst>
      <p:ext uri="{BB962C8B-B14F-4D97-AF65-F5344CB8AC3E}">
        <p14:creationId xmlns:p14="http://schemas.microsoft.com/office/powerpoint/2010/main" val="26456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5624"/>
                                        </p:tgtEl>
                                        <p:attrNameLst>
                                          <p:attrName>style.visibility</p:attrName>
                                        </p:attrNameLst>
                                      </p:cBhvr>
                                      <p:to>
                                        <p:strVal val="visible"/>
                                      </p:to>
                                    </p:set>
                                    <p:anim calcmode="lin" valueType="num">
                                      <p:cBhvr>
                                        <p:cTn id="7" dur="1000" fill="hold"/>
                                        <p:tgtEl>
                                          <p:spTgt spid="25624"/>
                                        </p:tgtEl>
                                        <p:attrNameLst>
                                          <p:attrName>ppt_w</p:attrName>
                                        </p:attrNameLst>
                                      </p:cBhvr>
                                      <p:tavLst>
                                        <p:tav tm="0">
                                          <p:val>
                                            <p:strVal val="#ppt_w*0.70"/>
                                          </p:val>
                                        </p:tav>
                                        <p:tav tm="100000">
                                          <p:val>
                                            <p:strVal val="#ppt_w"/>
                                          </p:val>
                                        </p:tav>
                                      </p:tavLst>
                                    </p:anim>
                                    <p:anim calcmode="lin" valueType="num">
                                      <p:cBhvr>
                                        <p:cTn id="8" dur="1000" fill="hold"/>
                                        <p:tgtEl>
                                          <p:spTgt spid="25624"/>
                                        </p:tgtEl>
                                        <p:attrNameLst>
                                          <p:attrName>ppt_h</p:attrName>
                                        </p:attrNameLst>
                                      </p:cBhvr>
                                      <p:tavLst>
                                        <p:tav tm="0">
                                          <p:val>
                                            <p:strVal val="#ppt_h"/>
                                          </p:val>
                                        </p:tav>
                                        <p:tav tm="100000">
                                          <p:val>
                                            <p:strVal val="#ppt_h"/>
                                          </p:val>
                                        </p:tav>
                                      </p:tavLst>
                                    </p:anim>
                                    <p:animEffect transition="in" filter="fade">
                                      <p:cBhvr>
                                        <p:cTn id="9" dur="1000"/>
                                        <p:tgtEl>
                                          <p:spTgt spid="25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0" name="Oval 10"/>
          <p:cNvSpPr>
            <a:spLocks noChangeArrowheads="1"/>
          </p:cNvSpPr>
          <p:nvPr/>
        </p:nvSpPr>
        <p:spPr bwMode="auto">
          <a:xfrm>
            <a:off x="-457200" y="9906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11" name="Oval 11"/>
          <p:cNvSpPr>
            <a:spLocks noChangeArrowheads="1"/>
          </p:cNvSpPr>
          <p:nvPr/>
        </p:nvSpPr>
        <p:spPr bwMode="auto">
          <a:xfrm>
            <a:off x="228600" y="3124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12" name="Oval 12"/>
          <p:cNvSpPr>
            <a:spLocks noChangeArrowheads="1"/>
          </p:cNvSpPr>
          <p:nvPr/>
        </p:nvSpPr>
        <p:spPr bwMode="auto">
          <a:xfrm>
            <a:off x="-762000" y="5257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13" name="Oval 13"/>
          <p:cNvSpPr>
            <a:spLocks noChangeArrowheads="1"/>
          </p:cNvSpPr>
          <p:nvPr/>
        </p:nvSpPr>
        <p:spPr bwMode="auto">
          <a:xfrm>
            <a:off x="8382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14" name="Oval 14"/>
          <p:cNvSpPr>
            <a:spLocks noChangeArrowheads="1"/>
          </p:cNvSpPr>
          <p:nvPr/>
        </p:nvSpPr>
        <p:spPr bwMode="auto">
          <a:xfrm>
            <a:off x="3581400" y="5715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15" name="Oval 15"/>
          <p:cNvSpPr>
            <a:spLocks noChangeArrowheads="1"/>
          </p:cNvSpPr>
          <p:nvPr/>
        </p:nvSpPr>
        <p:spPr bwMode="auto">
          <a:xfrm>
            <a:off x="6172200" y="6286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16" name="Oval 16"/>
          <p:cNvSpPr>
            <a:spLocks noChangeArrowheads="1"/>
          </p:cNvSpPr>
          <p:nvPr/>
        </p:nvSpPr>
        <p:spPr bwMode="auto">
          <a:xfrm>
            <a:off x="83058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17" name="Oval 17"/>
          <p:cNvSpPr>
            <a:spLocks noChangeArrowheads="1"/>
          </p:cNvSpPr>
          <p:nvPr/>
        </p:nvSpPr>
        <p:spPr bwMode="auto">
          <a:xfrm>
            <a:off x="8001000" y="3505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18" name="Oval 18"/>
          <p:cNvSpPr>
            <a:spLocks noChangeArrowheads="1"/>
          </p:cNvSpPr>
          <p:nvPr/>
        </p:nvSpPr>
        <p:spPr bwMode="auto">
          <a:xfrm>
            <a:off x="8572500" y="1295400"/>
            <a:ext cx="1143000" cy="1143000"/>
          </a:xfrm>
          <a:prstGeom prst="ellipse">
            <a:avLst/>
          </a:prstGeom>
          <a:solidFill>
            <a:schemeClr val="bg1"/>
          </a:solidFill>
          <a:ln w="9525">
            <a:solidFill>
              <a:schemeClr val="tx1"/>
            </a:solidFill>
            <a:round/>
            <a:headEnd/>
            <a:tailEnd/>
          </a:ln>
          <a:effectLst/>
        </p:spPr>
        <p:txBody>
          <a:bodyPr wrap="none" anchor="ctr"/>
          <a:lstStyle/>
          <a:p>
            <a:pPr algn="ctr"/>
            <a:endParaRPr lang="en-US"/>
          </a:p>
        </p:txBody>
      </p:sp>
      <p:sp>
        <p:nvSpPr>
          <p:cNvPr id="25619" name="Oval 19"/>
          <p:cNvSpPr>
            <a:spLocks noChangeArrowheads="1"/>
          </p:cNvSpPr>
          <p:nvPr/>
        </p:nvSpPr>
        <p:spPr bwMode="auto">
          <a:xfrm>
            <a:off x="8001000" y="-571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20" name="Oval 20"/>
          <p:cNvSpPr>
            <a:spLocks noChangeArrowheads="1"/>
          </p:cNvSpPr>
          <p:nvPr/>
        </p:nvSpPr>
        <p:spPr bwMode="auto">
          <a:xfrm>
            <a:off x="5181600" y="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21" name="Oval 21"/>
          <p:cNvSpPr>
            <a:spLocks noChangeArrowheads="1"/>
          </p:cNvSpPr>
          <p:nvPr/>
        </p:nvSpPr>
        <p:spPr bwMode="auto">
          <a:xfrm>
            <a:off x="213360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22" name="Oval 22"/>
          <p:cNvSpPr>
            <a:spLocks noChangeArrowheads="1"/>
          </p:cNvSpPr>
          <p:nvPr/>
        </p:nvSpPr>
        <p:spPr bwMode="auto">
          <a:xfrm>
            <a:off x="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23" name="Rectangle 23"/>
          <p:cNvSpPr>
            <a:spLocks noChangeArrowheads="1"/>
          </p:cNvSpPr>
          <p:nvPr/>
        </p:nvSpPr>
        <p:spPr bwMode="auto">
          <a:xfrm>
            <a:off x="609600" y="457200"/>
            <a:ext cx="8077200" cy="6019800"/>
          </a:xfrm>
          <a:prstGeom prst="rect">
            <a:avLst/>
          </a:prstGeom>
          <a:solidFill>
            <a:schemeClr val="bg1"/>
          </a:solidFill>
          <a:ln w="127000">
            <a:solidFill>
              <a:srgbClr val="FF0000"/>
            </a:solidFill>
            <a:miter lim="800000"/>
            <a:headEnd/>
            <a:tailEnd/>
          </a:ln>
          <a:effectLst/>
        </p:spPr>
        <p:txBody>
          <a:bodyPr wrap="none" anchor="ctr"/>
          <a:lstStyle/>
          <a:p>
            <a:r>
              <a:rPr lang="en-US" dirty="0" smtClean="0"/>
              <a:t> </a:t>
            </a:r>
            <a:endParaRPr lang="en-US" dirty="0"/>
          </a:p>
        </p:txBody>
      </p:sp>
      <p:sp>
        <p:nvSpPr>
          <p:cNvPr id="25624" name="WordArt 24"/>
          <p:cNvSpPr>
            <a:spLocks noChangeArrowheads="1" noChangeShapeType="1" noTextEdit="1"/>
          </p:cNvSpPr>
          <p:nvPr/>
        </p:nvSpPr>
        <p:spPr bwMode="auto">
          <a:xfrm>
            <a:off x="838200" y="609600"/>
            <a:ext cx="7543800" cy="838200"/>
          </a:xfrm>
          <a:prstGeom prst="rect">
            <a:avLst/>
          </a:prstGeom>
        </p:spPr>
        <p:txBody>
          <a:bodyPr wrap="none" fromWordArt="1">
            <a:prstTxWarp prst="textPlain">
              <a:avLst>
                <a:gd name="adj" fmla="val 50000"/>
              </a:avLst>
            </a:prstTxWarp>
          </a:bodyPr>
          <a:lstStyle/>
          <a:p>
            <a:pPr algn="ctr"/>
            <a:r>
              <a:rPr lang="en-US" sz="3600" kern="10" dirty="0" smtClean="0">
                <a:ln w="25400">
                  <a:solidFill>
                    <a:srgbClr val="CC0000"/>
                  </a:solidFill>
                  <a:round/>
                  <a:headEnd/>
                  <a:tailEnd/>
                </a:ln>
                <a:solidFill>
                  <a:srgbClr val="FF7979"/>
                </a:solidFill>
                <a:latin typeface="Cheri"/>
              </a:rPr>
              <a:t>3. Set time limits</a:t>
            </a:r>
            <a:endParaRPr lang="en-US" sz="3600" kern="10" dirty="0">
              <a:ln w="25400">
                <a:solidFill>
                  <a:srgbClr val="CC0000"/>
                </a:solidFill>
                <a:round/>
                <a:headEnd/>
                <a:tailEnd/>
              </a:ln>
              <a:solidFill>
                <a:srgbClr val="FF7979"/>
              </a:solidFill>
              <a:latin typeface="Cheri"/>
            </a:endParaRPr>
          </a:p>
        </p:txBody>
      </p:sp>
      <p:sp>
        <p:nvSpPr>
          <p:cNvPr id="20" name="Shape 178"/>
          <p:cNvSpPr txBox="1">
            <a:spLocks/>
          </p:cNvSpPr>
          <p:nvPr/>
        </p:nvSpPr>
        <p:spPr bwMode="auto">
          <a:xfrm>
            <a:off x="714375" y="4038600"/>
            <a:ext cx="7848600" cy="1534949"/>
          </a:xfrm>
          <a:prstGeom prst="rect">
            <a:avLst/>
          </a:prstGeom>
          <a:noFill/>
          <a:ln w="9525">
            <a:noFill/>
            <a:miter lim="800000"/>
            <a:headEnd/>
            <a:tailEnd/>
          </a:ln>
          <a:effectLst/>
        </p:spPr>
        <p:txBody>
          <a:bodyPr vert="horz" wrap="square" lIns="91425" tIns="91425" rIns="91425" bIns="91425" numCol="1" anchor="t" anchorCtr="0" compatLnSpc="1">
            <a:prstTxWarp prst="textNoShape">
              <a:avLst/>
            </a:prstTxWarp>
            <a:noAutofit/>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spcBef>
                <a:spcPts val="0"/>
              </a:spcBef>
            </a:pPr>
            <a:r>
              <a:rPr lang="en" sz="2800" dirty="0">
                <a:latin typeface="Minya Nouvelle" panose="020B0604020202020204" charset="0"/>
              </a:rPr>
              <a:t>For the most part, children should ONLY be using the iPad for tasks their teacher has given them for homework. If your child isn’t watching TV for the evening, then perhaps there is an opportunity for a game app.</a:t>
            </a:r>
          </a:p>
        </p:txBody>
      </p:sp>
      <p:pic>
        <p:nvPicPr>
          <p:cNvPr id="19" name="Shape 187"/>
          <p:cNvPicPr preferRelativeResize="0"/>
          <p:nvPr/>
        </p:nvPicPr>
        <p:blipFill rotWithShape="1">
          <a:blip r:embed="rId3">
            <a:alphaModFix/>
          </a:blip>
          <a:srcRect t="6778" b="12809"/>
          <a:stretch/>
        </p:blipFill>
        <p:spPr>
          <a:xfrm>
            <a:off x="2743776" y="1905000"/>
            <a:ext cx="3999924" cy="2021050"/>
          </a:xfrm>
          <a:prstGeom prst="rect">
            <a:avLst/>
          </a:prstGeom>
          <a:noFill/>
          <a:ln>
            <a:noFill/>
          </a:ln>
        </p:spPr>
      </p:pic>
      <p:sp>
        <p:nvSpPr>
          <p:cNvPr id="21" name="TextBox 20"/>
          <p:cNvSpPr txBox="1"/>
          <p:nvPr/>
        </p:nvSpPr>
        <p:spPr>
          <a:xfrm>
            <a:off x="8343900" y="6010275"/>
            <a:ext cx="419100" cy="369332"/>
          </a:xfrm>
          <a:prstGeom prst="rect">
            <a:avLst/>
          </a:prstGeom>
          <a:noFill/>
        </p:spPr>
        <p:txBody>
          <a:bodyPr wrap="square" rtlCol="0">
            <a:spAutoFit/>
          </a:bodyPr>
          <a:lstStyle/>
          <a:p>
            <a:r>
              <a:rPr lang="en-US" dirty="0" smtClean="0"/>
              <a:t>S</a:t>
            </a:r>
            <a:endParaRPr lang="en-US" dirty="0"/>
          </a:p>
        </p:txBody>
      </p:sp>
    </p:spTree>
    <p:extLst>
      <p:ext uri="{BB962C8B-B14F-4D97-AF65-F5344CB8AC3E}">
        <p14:creationId xmlns:p14="http://schemas.microsoft.com/office/powerpoint/2010/main" val="257974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5624"/>
                                        </p:tgtEl>
                                        <p:attrNameLst>
                                          <p:attrName>style.visibility</p:attrName>
                                        </p:attrNameLst>
                                      </p:cBhvr>
                                      <p:to>
                                        <p:strVal val="visible"/>
                                      </p:to>
                                    </p:set>
                                    <p:anim calcmode="lin" valueType="num">
                                      <p:cBhvr>
                                        <p:cTn id="7" dur="1000" fill="hold"/>
                                        <p:tgtEl>
                                          <p:spTgt spid="25624"/>
                                        </p:tgtEl>
                                        <p:attrNameLst>
                                          <p:attrName>ppt_w</p:attrName>
                                        </p:attrNameLst>
                                      </p:cBhvr>
                                      <p:tavLst>
                                        <p:tav tm="0">
                                          <p:val>
                                            <p:strVal val="#ppt_w*0.70"/>
                                          </p:val>
                                        </p:tav>
                                        <p:tav tm="100000">
                                          <p:val>
                                            <p:strVal val="#ppt_w"/>
                                          </p:val>
                                        </p:tav>
                                      </p:tavLst>
                                    </p:anim>
                                    <p:anim calcmode="lin" valueType="num">
                                      <p:cBhvr>
                                        <p:cTn id="8" dur="1000" fill="hold"/>
                                        <p:tgtEl>
                                          <p:spTgt spid="25624"/>
                                        </p:tgtEl>
                                        <p:attrNameLst>
                                          <p:attrName>ppt_h</p:attrName>
                                        </p:attrNameLst>
                                      </p:cBhvr>
                                      <p:tavLst>
                                        <p:tav tm="0">
                                          <p:val>
                                            <p:strVal val="#ppt_h"/>
                                          </p:val>
                                        </p:tav>
                                        <p:tav tm="100000">
                                          <p:val>
                                            <p:strVal val="#ppt_h"/>
                                          </p:val>
                                        </p:tav>
                                      </p:tavLst>
                                    </p:anim>
                                    <p:animEffect transition="in" filter="fade">
                                      <p:cBhvr>
                                        <p:cTn id="9" dur="1000"/>
                                        <p:tgtEl>
                                          <p:spTgt spid="25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1" name="Oval 25"/>
          <p:cNvSpPr>
            <a:spLocks noChangeArrowheads="1"/>
          </p:cNvSpPr>
          <p:nvPr/>
        </p:nvSpPr>
        <p:spPr bwMode="auto">
          <a:xfrm>
            <a:off x="-457200" y="9906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42" name="Oval 26"/>
          <p:cNvSpPr>
            <a:spLocks noChangeArrowheads="1"/>
          </p:cNvSpPr>
          <p:nvPr/>
        </p:nvSpPr>
        <p:spPr bwMode="auto">
          <a:xfrm>
            <a:off x="228600" y="3124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43" name="Oval 27"/>
          <p:cNvSpPr>
            <a:spLocks noChangeArrowheads="1"/>
          </p:cNvSpPr>
          <p:nvPr/>
        </p:nvSpPr>
        <p:spPr bwMode="auto">
          <a:xfrm>
            <a:off x="-762000" y="5257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44" name="Oval 28"/>
          <p:cNvSpPr>
            <a:spLocks noChangeArrowheads="1"/>
          </p:cNvSpPr>
          <p:nvPr/>
        </p:nvSpPr>
        <p:spPr bwMode="auto">
          <a:xfrm>
            <a:off x="8382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45" name="Oval 29"/>
          <p:cNvSpPr>
            <a:spLocks noChangeArrowheads="1"/>
          </p:cNvSpPr>
          <p:nvPr/>
        </p:nvSpPr>
        <p:spPr bwMode="auto">
          <a:xfrm>
            <a:off x="3581400" y="5715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46" name="Oval 30"/>
          <p:cNvSpPr>
            <a:spLocks noChangeArrowheads="1"/>
          </p:cNvSpPr>
          <p:nvPr/>
        </p:nvSpPr>
        <p:spPr bwMode="auto">
          <a:xfrm>
            <a:off x="6172200" y="6286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47" name="Oval 31"/>
          <p:cNvSpPr>
            <a:spLocks noChangeArrowheads="1"/>
          </p:cNvSpPr>
          <p:nvPr/>
        </p:nvSpPr>
        <p:spPr bwMode="auto">
          <a:xfrm>
            <a:off x="83058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48" name="Oval 32"/>
          <p:cNvSpPr>
            <a:spLocks noChangeArrowheads="1"/>
          </p:cNvSpPr>
          <p:nvPr/>
        </p:nvSpPr>
        <p:spPr bwMode="auto">
          <a:xfrm>
            <a:off x="8001000" y="3505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49" name="Oval 33"/>
          <p:cNvSpPr>
            <a:spLocks noChangeArrowheads="1"/>
          </p:cNvSpPr>
          <p:nvPr/>
        </p:nvSpPr>
        <p:spPr bwMode="auto">
          <a:xfrm>
            <a:off x="8572500" y="1295400"/>
            <a:ext cx="1143000" cy="1143000"/>
          </a:xfrm>
          <a:prstGeom prst="ellipse">
            <a:avLst/>
          </a:prstGeom>
          <a:solidFill>
            <a:schemeClr val="bg1"/>
          </a:solidFill>
          <a:ln w="9525">
            <a:solidFill>
              <a:schemeClr val="tx1"/>
            </a:solidFill>
            <a:round/>
            <a:headEnd/>
            <a:tailEnd/>
          </a:ln>
          <a:effectLst/>
        </p:spPr>
        <p:txBody>
          <a:bodyPr wrap="none" anchor="ctr"/>
          <a:lstStyle/>
          <a:p>
            <a:pPr algn="ctr"/>
            <a:endParaRPr lang="en-US"/>
          </a:p>
        </p:txBody>
      </p:sp>
      <p:sp>
        <p:nvSpPr>
          <p:cNvPr id="9250" name="Oval 34"/>
          <p:cNvSpPr>
            <a:spLocks noChangeArrowheads="1"/>
          </p:cNvSpPr>
          <p:nvPr/>
        </p:nvSpPr>
        <p:spPr bwMode="auto">
          <a:xfrm>
            <a:off x="8001000" y="-571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51" name="Oval 35"/>
          <p:cNvSpPr>
            <a:spLocks noChangeArrowheads="1"/>
          </p:cNvSpPr>
          <p:nvPr/>
        </p:nvSpPr>
        <p:spPr bwMode="auto">
          <a:xfrm>
            <a:off x="5181600" y="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52" name="Oval 36"/>
          <p:cNvSpPr>
            <a:spLocks noChangeArrowheads="1"/>
          </p:cNvSpPr>
          <p:nvPr/>
        </p:nvSpPr>
        <p:spPr bwMode="auto">
          <a:xfrm>
            <a:off x="213360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53" name="Oval 37"/>
          <p:cNvSpPr>
            <a:spLocks noChangeArrowheads="1"/>
          </p:cNvSpPr>
          <p:nvPr/>
        </p:nvSpPr>
        <p:spPr bwMode="auto">
          <a:xfrm>
            <a:off x="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40" name="Rectangle 24"/>
          <p:cNvSpPr>
            <a:spLocks noChangeArrowheads="1"/>
          </p:cNvSpPr>
          <p:nvPr/>
        </p:nvSpPr>
        <p:spPr bwMode="auto">
          <a:xfrm>
            <a:off x="609600" y="457200"/>
            <a:ext cx="8077200" cy="6019800"/>
          </a:xfrm>
          <a:prstGeom prst="rect">
            <a:avLst/>
          </a:prstGeom>
          <a:solidFill>
            <a:schemeClr val="bg1"/>
          </a:solidFill>
          <a:ln w="127000">
            <a:solidFill>
              <a:srgbClr val="FF0000"/>
            </a:solidFill>
            <a:miter lim="800000"/>
            <a:headEnd/>
            <a:tailEnd/>
          </a:ln>
          <a:effectLst/>
        </p:spPr>
        <p:txBody>
          <a:bodyPr wrap="none" anchor="ctr"/>
          <a:lstStyle/>
          <a:p>
            <a:endParaRPr lang="en-US"/>
          </a:p>
        </p:txBody>
      </p:sp>
      <p:sp>
        <p:nvSpPr>
          <p:cNvPr id="9218" name="WordArt 2"/>
          <p:cNvSpPr>
            <a:spLocks noChangeArrowheads="1" noChangeShapeType="1" noTextEdit="1"/>
          </p:cNvSpPr>
          <p:nvPr/>
        </p:nvSpPr>
        <p:spPr bwMode="auto">
          <a:xfrm>
            <a:off x="914400" y="609600"/>
            <a:ext cx="7543800" cy="838200"/>
          </a:xfrm>
          <a:prstGeom prst="rect">
            <a:avLst/>
          </a:prstGeom>
        </p:spPr>
        <p:txBody>
          <a:bodyPr wrap="none" fromWordArt="1">
            <a:prstTxWarp prst="textPlain">
              <a:avLst>
                <a:gd name="adj" fmla="val 50000"/>
              </a:avLst>
            </a:prstTxWarp>
          </a:bodyPr>
          <a:lstStyle/>
          <a:p>
            <a:pPr algn="ctr"/>
            <a:r>
              <a:rPr lang="en-US" sz="3600" kern="10" dirty="0" smtClean="0">
                <a:ln w="25400">
                  <a:solidFill>
                    <a:srgbClr val="CC0000"/>
                  </a:solidFill>
                  <a:round/>
                  <a:headEnd/>
                  <a:tailEnd/>
                </a:ln>
                <a:solidFill>
                  <a:srgbClr val="FF7979"/>
                </a:solidFill>
                <a:latin typeface="Cheri"/>
              </a:rPr>
              <a:t>Our Unique Classroom</a:t>
            </a:r>
            <a:endParaRPr lang="en-US" sz="3600" kern="10" dirty="0">
              <a:ln w="25400">
                <a:solidFill>
                  <a:srgbClr val="CC0000"/>
                </a:solidFill>
                <a:round/>
                <a:headEnd/>
                <a:tailEnd/>
              </a:ln>
              <a:solidFill>
                <a:srgbClr val="FF7979"/>
              </a:solidFill>
              <a:latin typeface="Cheri"/>
            </a:endParaRPr>
          </a:p>
        </p:txBody>
      </p:sp>
      <p:sp>
        <p:nvSpPr>
          <p:cNvPr id="9219" name="Text Box 3"/>
          <p:cNvSpPr txBox="1">
            <a:spLocks noChangeArrowheads="1"/>
          </p:cNvSpPr>
          <p:nvPr/>
        </p:nvSpPr>
        <p:spPr bwMode="auto">
          <a:xfrm>
            <a:off x="838200" y="1371600"/>
            <a:ext cx="7696200" cy="4247317"/>
          </a:xfrm>
          <a:prstGeom prst="rect">
            <a:avLst/>
          </a:prstGeom>
          <a:noFill/>
          <a:ln w="9525">
            <a:noFill/>
            <a:miter lim="800000"/>
            <a:headEnd/>
            <a:tailEnd/>
          </a:ln>
          <a:effectLst/>
        </p:spPr>
        <p:txBody>
          <a:bodyPr wrap="square">
            <a:spAutoFit/>
          </a:bodyPr>
          <a:lstStyle/>
          <a:p>
            <a:pPr eaLnBrk="0" hangingPunct="0">
              <a:spcBef>
                <a:spcPct val="50000"/>
              </a:spcBef>
              <a:buFont typeface="Arial" pitchFamily="34" charset="0"/>
              <a:buChar char="•"/>
            </a:pPr>
            <a:endParaRPr lang="en-US" dirty="0" smtClean="0">
              <a:latin typeface="Minya Nouvelle" pitchFamily="2" charset="0"/>
            </a:endParaRPr>
          </a:p>
          <a:p>
            <a:pPr marL="457200" indent="-457200">
              <a:buFont typeface="Arial" panose="020B0604020202020204" pitchFamily="34" charset="0"/>
              <a:buChar char="•"/>
            </a:pPr>
            <a:r>
              <a:rPr lang="en-US" altLang="en-US" sz="2800" dirty="0">
                <a:latin typeface="Minya Nouvelle" panose="020B0604020202020204" charset="0"/>
              </a:rPr>
              <a:t>Two </a:t>
            </a:r>
            <a:r>
              <a:rPr lang="en-US" altLang="en-US" sz="2800" dirty="0" smtClean="0">
                <a:latin typeface="Minya Nouvelle" panose="020B0604020202020204" charset="0"/>
              </a:rPr>
              <a:t>teachers </a:t>
            </a:r>
          </a:p>
          <a:p>
            <a:pPr marL="914400" lvl="1" indent="-457200">
              <a:buFont typeface="Arial" panose="020B0604020202020204" pitchFamily="34" charset="0"/>
              <a:buChar char="•"/>
            </a:pPr>
            <a:r>
              <a:rPr lang="en-US" altLang="en-US" sz="2800" dirty="0" smtClean="0">
                <a:latin typeface="Minya Nouvelle" panose="020B0604020202020204" charset="0"/>
              </a:rPr>
              <a:t>constant </a:t>
            </a:r>
            <a:r>
              <a:rPr lang="en-US" altLang="en-US" sz="2800" dirty="0">
                <a:latin typeface="Minya Nouvelle" panose="020B0604020202020204" charset="0"/>
              </a:rPr>
              <a:t>communication</a:t>
            </a:r>
          </a:p>
          <a:p>
            <a:pPr marL="457200" indent="-457200">
              <a:buFont typeface="Arial" panose="020B0604020202020204" pitchFamily="34" charset="0"/>
              <a:buChar char="•"/>
            </a:pPr>
            <a:r>
              <a:rPr lang="en-US" altLang="en-US" sz="2800" dirty="0">
                <a:latin typeface="Minya Nouvelle" panose="020B0604020202020204" charset="0"/>
              </a:rPr>
              <a:t>Report cards</a:t>
            </a:r>
          </a:p>
          <a:p>
            <a:pPr marL="457200" indent="-457200">
              <a:buFont typeface="Arial" panose="020B0604020202020204" pitchFamily="34" charset="0"/>
              <a:buChar char="•"/>
            </a:pPr>
            <a:r>
              <a:rPr lang="en-US" altLang="en-US" sz="2800" dirty="0">
                <a:latin typeface="Minya Nouvelle" panose="020B0604020202020204" charset="0"/>
              </a:rPr>
              <a:t>Small group instruction</a:t>
            </a:r>
          </a:p>
          <a:p>
            <a:pPr marL="457200" indent="-457200">
              <a:buFont typeface="Arial" panose="020B0604020202020204" pitchFamily="34" charset="0"/>
              <a:buChar char="•"/>
            </a:pPr>
            <a:r>
              <a:rPr lang="en-US" altLang="en-US" sz="2800" dirty="0">
                <a:latin typeface="Minya Nouvelle" panose="020B0604020202020204" charset="0"/>
              </a:rPr>
              <a:t>Daily structure consistent</a:t>
            </a:r>
          </a:p>
          <a:p>
            <a:pPr marL="457200" indent="-457200">
              <a:buFont typeface="Arial" panose="020B0604020202020204" pitchFamily="34" charset="0"/>
              <a:buChar char="•"/>
            </a:pPr>
            <a:r>
              <a:rPr lang="en-US" altLang="en-US" sz="2800" dirty="0" smtClean="0">
                <a:latin typeface="Minya Nouvelle" panose="020B0604020202020204" charset="0"/>
              </a:rPr>
              <a:t>Joint Email</a:t>
            </a:r>
            <a:endParaRPr lang="en-US" altLang="en-US" sz="2800" dirty="0">
              <a:latin typeface="Minya Nouvelle" panose="020B0604020202020204" charset="0"/>
            </a:endParaRPr>
          </a:p>
          <a:p>
            <a:pPr marL="457200" indent="-457200">
              <a:buFont typeface="Arial" panose="020B0604020202020204" pitchFamily="34" charset="0"/>
              <a:buChar char="•"/>
            </a:pPr>
            <a:r>
              <a:rPr lang="en-US" altLang="en-US" sz="2800" dirty="0">
                <a:latin typeface="Minya Nouvelle" panose="020B0604020202020204" charset="0"/>
              </a:rPr>
              <a:t>Expectations (homework, behavior, </a:t>
            </a:r>
            <a:r>
              <a:rPr lang="en-US" altLang="en-US" sz="2800" dirty="0" smtClean="0">
                <a:latin typeface="Minya Nouvelle" panose="020B0604020202020204" charset="0"/>
              </a:rPr>
              <a:t>etc.)</a:t>
            </a:r>
            <a:endParaRPr lang="en-US" altLang="en-US" sz="2800" dirty="0">
              <a:latin typeface="Minya Nouvelle" panose="020B0604020202020204" charset="0"/>
            </a:endParaRPr>
          </a:p>
          <a:p>
            <a:pPr marL="457200" indent="-457200">
              <a:buFont typeface="Arial" panose="020B0604020202020204" pitchFamily="34" charset="0"/>
              <a:buChar char="•"/>
            </a:pPr>
            <a:r>
              <a:rPr lang="en-US" altLang="en-US" sz="2800" dirty="0">
                <a:latin typeface="Minya Nouvelle" panose="020B0604020202020204" charset="0"/>
              </a:rPr>
              <a:t>Sharing </a:t>
            </a:r>
            <a:r>
              <a:rPr lang="en-US" altLang="en-US" sz="2800" dirty="0" smtClean="0">
                <a:latin typeface="Minya Nouvelle" panose="020B0604020202020204" charset="0"/>
              </a:rPr>
              <a:t>circles</a:t>
            </a:r>
          </a:p>
          <a:p>
            <a:endParaRPr lang="en-US" altLang="en-US" sz="2800" dirty="0">
              <a:latin typeface="Minya Nouvelle" panose="020B0604020202020204" charset="0"/>
            </a:endParaRPr>
          </a:p>
        </p:txBody>
      </p:sp>
      <p:sp>
        <p:nvSpPr>
          <p:cNvPr id="2" name="TextBox 1"/>
          <p:cNvSpPr txBox="1"/>
          <p:nvPr/>
        </p:nvSpPr>
        <p:spPr>
          <a:xfrm>
            <a:off x="8343900" y="6010275"/>
            <a:ext cx="419100" cy="369332"/>
          </a:xfrm>
          <a:prstGeom prst="rect">
            <a:avLst/>
          </a:prstGeom>
          <a:noFill/>
        </p:spPr>
        <p:txBody>
          <a:bodyPr wrap="square" rtlCol="0">
            <a:spAutoFit/>
          </a:bodyPr>
          <a:lstStyle/>
          <a:p>
            <a:r>
              <a:rPr lang="en-US" dirty="0" smtClean="0"/>
              <a:t>S</a:t>
            </a:r>
            <a:endParaRPr lang="en-US" dirty="0"/>
          </a:p>
        </p:txBody>
      </p:sp>
    </p:spTree>
    <p:extLst>
      <p:ext uri="{BB962C8B-B14F-4D97-AF65-F5344CB8AC3E}">
        <p14:creationId xmlns:p14="http://schemas.microsoft.com/office/powerpoint/2010/main" val="270684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strVal val="#ppt_w*0.70"/>
                                          </p:val>
                                        </p:tav>
                                        <p:tav tm="100000">
                                          <p:val>
                                            <p:strVal val="#ppt_w"/>
                                          </p:val>
                                        </p:tav>
                                      </p:tavLst>
                                    </p:anim>
                                    <p:anim calcmode="lin" valueType="num">
                                      <p:cBhvr>
                                        <p:cTn id="8" dur="1000" fill="hold"/>
                                        <p:tgtEl>
                                          <p:spTgt spid="9218"/>
                                        </p:tgtEl>
                                        <p:attrNameLst>
                                          <p:attrName>ppt_h</p:attrName>
                                        </p:attrNameLst>
                                      </p:cBhvr>
                                      <p:tavLst>
                                        <p:tav tm="0">
                                          <p:val>
                                            <p:strVal val="#ppt_h"/>
                                          </p:val>
                                        </p:tav>
                                        <p:tav tm="100000">
                                          <p:val>
                                            <p:strVal val="#ppt_h"/>
                                          </p:val>
                                        </p:tav>
                                      </p:tavLst>
                                    </p:anim>
                                    <p:animEffect transition="in" filter="fade">
                                      <p:cBhvr>
                                        <p:cTn id="9" dur="1000"/>
                                        <p:tgtEl>
                                          <p:spTgt spid="9218"/>
                                        </p:tgtEl>
                                      </p:cBhvr>
                                    </p:animEffect>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9219"/>
                                        </p:tgtEl>
                                        <p:attrNameLst>
                                          <p:attrName>style.visibility</p:attrName>
                                        </p:attrNameLst>
                                      </p:cBhvr>
                                      <p:to>
                                        <p:strVal val="visible"/>
                                      </p:to>
                                    </p:set>
                                    <p:animEffect transition="in" filter="slide(fromBottom)">
                                      <p:cBhvr>
                                        <p:cTn id="13" dur="2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92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2" name="Oval 14"/>
          <p:cNvSpPr>
            <a:spLocks noChangeArrowheads="1"/>
          </p:cNvSpPr>
          <p:nvPr/>
        </p:nvSpPr>
        <p:spPr bwMode="auto">
          <a:xfrm>
            <a:off x="-457200" y="9906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63" name="Oval 15"/>
          <p:cNvSpPr>
            <a:spLocks noChangeArrowheads="1"/>
          </p:cNvSpPr>
          <p:nvPr/>
        </p:nvSpPr>
        <p:spPr bwMode="auto">
          <a:xfrm>
            <a:off x="228600" y="3124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64" name="Oval 16"/>
          <p:cNvSpPr>
            <a:spLocks noChangeArrowheads="1"/>
          </p:cNvSpPr>
          <p:nvPr/>
        </p:nvSpPr>
        <p:spPr bwMode="auto">
          <a:xfrm>
            <a:off x="-762000" y="5257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65" name="Oval 17"/>
          <p:cNvSpPr>
            <a:spLocks noChangeArrowheads="1"/>
          </p:cNvSpPr>
          <p:nvPr/>
        </p:nvSpPr>
        <p:spPr bwMode="auto">
          <a:xfrm>
            <a:off x="8382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66" name="Oval 18"/>
          <p:cNvSpPr>
            <a:spLocks noChangeArrowheads="1"/>
          </p:cNvSpPr>
          <p:nvPr/>
        </p:nvSpPr>
        <p:spPr bwMode="auto">
          <a:xfrm>
            <a:off x="3581400" y="5715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67" name="Oval 19"/>
          <p:cNvSpPr>
            <a:spLocks noChangeArrowheads="1"/>
          </p:cNvSpPr>
          <p:nvPr/>
        </p:nvSpPr>
        <p:spPr bwMode="auto">
          <a:xfrm>
            <a:off x="6172200" y="6286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68" name="Oval 20"/>
          <p:cNvSpPr>
            <a:spLocks noChangeArrowheads="1"/>
          </p:cNvSpPr>
          <p:nvPr/>
        </p:nvSpPr>
        <p:spPr bwMode="auto">
          <a:xfrm>
            <a:off x="83058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69" name="Oval 21"/>
          <p:cNvSpPr>
            <a:spLocks noChangeArrowheads="1"/>
          </p:cNvSpPr>
          <p:nvPr/>
        </p:nvSpPr>
        <p:spPr bwMode="auto">
          <a:xfrm>
            <a:off x="8001000" y="3505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70" name="Oval 22"/>
          <p:cNvSpPr>
            <a:spLocks noChangeArrowheads="1"/>
          </p:cNvSpPr>
          <p:nvPr/>
        </p:nvSpPr>
        <p:spPr bwMode="auto">
          <a:xfrm>
            <a:off x="8572500" y="1295400"/>
            <a:ext cx="1143000" cy="1143000"/>
          </a:xfrm>
          <a:prstGeom prst="ellipse">
            <a:avLst/>
          </a:prstGeom>
          <a:solidFill>
            <a:schemeClr val="bg1"/>
          </a:solidFill>
          <a:ln w="9525">
            <a:solidFill>
              <a:schemeClr val="tx1"/>
            </a:solidFill>
            <a:round/>
            <a:headEnd/>
            <a:tailEnd/>
          </a:ln>
          <a:effectLst/>
        </p:spPr>
        <p:txBody>
          <a:bodyPr wrap="none" anchor="ctr"/>
          <a:lstStyle/>
          <a:p>
            <a:pPr algn="ctr"/>
            <a:endParaRPr lang="en-US"/>
          </a:p>
        </p:txBody>
      </p:sp>
      <p:sp>
        <p:nvSpPr>
          <p:cNvPr id="27671" name="Oval 23"/>
          <p:cNvSpPr>
            <a:spLocks noChangeArrowheads="1"/>
          </p:cNvSpPr>
          <p:nvPr/>
        </p:nvSpPr>
        <p:spPr bwMode="auto">
          <a:xfrm>
            <a:off x="8001000" y="-571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72" name="Oval 24"/>
          <p:cNvSpPr>
            <a:spLocks noChangeArrowheads="1"/>
          </p:cNvSpPr>
          <p:nvPr/>
        </p:nvSpPr>
        <p:spPr bwMode="auto">
          <a:xfrm>
            <a:off x="5181600" y="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73" name="Oval 25"/>
          <p:cNvSpPr>
            <a:spLocks noChangeArrowheads="1"/>
          </p:cNvSpPr>
          <p:nvPr/>
        </p:nvSpPr>
        <p:spPr bwMode="auto">
          <a:xfrm>
            <a:off x="213360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74" name="Oval 26"/>
          <p:cNvSpPr>
            <a:spLocks noChangeArrowheads="1"/>
          </p:cNvSpPr>
          <p:nvPr/>
        </p:nvSpPr>
        <p:spPr bwMode="auto">
          <a:xfrm>
            <a:off x="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7675" name="Rectangle 27"/>
          <p:cNvSpPr>
            <a:spLocks noChangeArrowheads="1"/>
          </p:cNvSpPr>
          <p:nvPr/>
        </p:nvSpPr>
        <p:spPr bwMode="auto">
          <a:xfrm>
            <a:off x="609600" y="457200"/>
            <a:ext cx="8077200" cy="6019800"/>
          </a:xfrm>
          <a:prstGeom prst="rect">
            <a:avLst/>
          </a:prstGeom>
          <a:solidFill>
            <a:schemeClr val="bg1"/>
          </a:solidFill>
          <a:ln w="127000">
            <a:solidFill>
              <a:srgbClr val="FF0000"/>
            </a:solidFill>
            <a:miter lim="800000"/>
            <a:headEnd/>
            <a:tailEnd/>
          </a:ln>
          <a:effectLst/>
        </p:spPr>
        <p:txBody>
          <a:bodyPr wrap="none" anchor="ctr"/>
          <a:lstStyle/>
          <a:p>
            <a:endParaRPr lang="en-US"/>
          </a:p>
        </p:txBody>
      </p:sp>
      <p:sp>
        <p:nvSpPr>
          <p:cNvPr id="27676" name="WordArt 28"/>
          <p:cNvSpPr>
            <a:spLocks noChangeArrowheads="1" noChangeShapeType="1" noTextEdit="1"/>
          </p:cNvSpPr>
          <p:nvPr/>
        </p:nvSpPr>
        <p:spPr bwMode="auto">
          <a:xfrm>
            <a:off x="914400" y="609600"/>
            <a:ext cx="7543800" cy="838200"/>
          </a:xfrm>
          <a:prstGeom prst="rect">
            <a:avLst/>
          </a:prstGeom>
        </p:spPr>
        <p:txBody>
          <a:bodyPr wrap="none" fromWordArt="1">
            <a:prstTxWarp prst="textPlain">
              <a:avLst>
                <a:gd name="adj" fmla="val 50000"/>
              </a:avLst>
            </a:prstTxWarp>
          </a:bodyPr>
          <a:lstStyle/>
          <a:p>
            <a:pPr algn="ctr"/>
            <a:r>
              <a:rPr lang="en-US" sz="3600" kern="10">
                <a:ln w="25400">
                  <a:solidFill>
                    <a:srgbClr val="CC0000"/>
                  </a:solidFill>
                  <a:round/>
                  <a:headEnd/>
                  <a:tailEnd/>
                </a:ln>
                <a:solidFill>
                  <a:srgbClr val="FF7979"/>
                </a:solidFill>
                <a:latin typeface="Cheri"/>
              </a:rPr>
              <a:t>Volunteers</a:t>
            </a:r>
          </a:p>
        </p:txBody>
      </p:sp>
      <p:grpSp>
        <p:nvGrpSpPr>
          <p:cNvPr id="27680" name="Group 32"/>
          <p:cNvGrpSpPr>
            <a:grpSpLocks noChangeAspect="1"/>
          </p:cNvGrpSpPr>
          <p:nvPr/>
        </p:nvGrpSpPr>
        <p:grpSpPr bwMode="auto">
          <a:xfrm>
            <a:off x="6969918" y="4633913"/>
            <a:ext cx="1814513" cy="1843087"/>
            <a:chOff x="4617" y="3159"/>
            <a:chExt cx="1143" cy="1161"/>
          </a:xfrm>
        </p:grpSpPr>
        <p:sp>
          <p:nvSpPr>
            <p:cNvPr id="27679" name="AutoShape 31"/>
            <p:cNvSpPr>
              <a:spLocks noChangeAspect="1" noChangeArrowheads="1" noTextEdit="1"/>
            </p:cNvSpPr>
            <p:nvPr/>
          </p:nvSpPr>
          <p:spPr bwMode="auto">
            <a:xfrm>
              <a:off x="4617" y="3159"/>
              <a:ext cx="1143" cy="1161"/>
            </a:xfrm>
            <a:prstGeom prst="rect">
              <a:avLst/>
            </a:prstGeom>
            <a:noFill/>
            <a:ln w="9525">
              <a:noFill/>
              <a:miter lim="800000"/>
              <a:headEnd/>
              <a:tailEnd/>
            </a:ln>
          </p:spPr>
          <p:txBody>
            <a:bodyPr/>
            <a:lstStyle/>
            <a:p>
              <a:endParaRPr lang="en-US"/>
            </a:p>
          </p:txBody>
        </p:sp>
        <p:sp>
          <p:nvSpPr>
            <p:cNvPr id="27681" name="Freeform 33"/>
            <p:cNvSpPr>
              <a:spLocks/>
            </p:cNvSpPr>
            <p:nvPr/>
          </p:nvSpPr>
          <p:spPr bwMode="auto">
            <a:xfrm>
              <a:off x="4617" y="3159"/>
              <a:ext cx="1143" cy="1143"/>
            </a:xfrm>
            <a:custGeom>
              <a:avLst/>
              <a:gdLst/>
              <a:ahLst/>
              <a:cxnLst>
                <a:cxn ang="0">
                  <a:pos x="2280" y="1260"/>
                </a:cxn>
                <a:cxn ang="0">
                  <a:pos x="2250" y="1429"/>
                </a:cxn>
                <a:cxn ang="0">
                  <a:pos x="2196" y="1588"/>
                </a:cxn>
                <a:cxn ang="0">
                  <a:pos x="2120" y="1736"/>
                </a:cxn>
                <a:cxn ang="0">
                  <a:pos x="2025" y="1871"/>
                </a:cxn>
                <a:cxn ang="0">
                  <a:pos x="1912" y="1989"/>
                </a:cxn>
                <a:cxn ang="0">
                  <a:pos x="1782" y="2092"/>
                </a:cxn>
                <a:cxn ang="0">
                  <a:pos x="1639" y="2173"/>
                </a:cxn>
                <a:cxn ang="0">
                  <a:pos x="1483" y="2234"/>
                </a:cxn>
                <a:cxn ang="0">
                  <a:pos x="1316" y="2274"/>
                </a:cxn>
                <a:cxn ang="0">
                  <a:pos x="1142" y="2286"/>
                </a:cxn>
                <a:cxn ang="0">
                  <a:pos x="969" y="2274"/>
                </a:cxn>
                <a:cxn ang="0">
                  <a:pos x="803" y="2234"/>
                </a:cxn>
                <a:cxn ang="0">
                  <a:pos x="647" y="2173"/>
                </a:cxn>
                <a:cxn ang="0">
                  <a:pos x="503" y="2092"/>
                </a:cxn>
                <a:cxn ang="0">
                  <a:pos x="374" y="1989"/>
                </a:cxn>
                <a:cxn ang="0">
                  <a:pos x="260" y="1871"/>
                </a:cxn>
                <a:cxn ang="0">
                  <a:pos x="166" y="1736"/>
                </a:cxn>
                <a:cxn ang="0">
                  <a:pos x="90" y="1588"/>
                </a:cxn>
                <a:cxn ang="0">
                  <a:pos x="36" y="1429"/>
                </a:cxn>
                <a:cxn ang="0">
                  <a:pos x="6" y="1260"/>
                </a:cxn>
                <a:cxn ang="0">
                  <a:pos x="1" y="1085"/>
                </a:cxn>
                <a:cxn ang="0">
                  <a:pos x="23" y="913"/>
                </a:cxn>
                <a:cxn ang="0">
                  <a:pos x="69" y="751"/>
                </a:cxn>
                <a:cxn ang="0">
                  <a:pos x="138" y="599"/>
                </a:cxn>
                <a:cxn ang="0">
                  <a:pos x="227" y="460"/>
                </a:cxn>
                <a:cxn ang="0">
                  <a:pos x="335" y="335"/>
                </a:cxn>
                <a:cxn ang="0">
                  <a:pos x="458" y="227"/>
                </a:cxn>
                <a:cxn ang="0">
                  <a:pos x="598" y="138"/>
                </a:cxn>
                <a:cxn ang="0">
                  <a:pos x="750" y="69"/>
                </a:cxn>
                <a:cxn ang="0">
                  <a:pos x="912" y="23"/>
                </a:cxn>
                <a:cxn ang="0">
                  <a:pos x="1084" y="1"/>
                </a:cxn>
                <a:cxn ang="0">
                  <a:pos x="1260" y="6"/>
                </a:cxn>
                <a:cxn ang="0">
                  <a:pos x="1428" y="36"/>
                </a:cxn>
                <a:cxn ang="0">
                  <a:pos x="1588" y="90"/>
                </a:cxn>
                <a:cxn ang="0">
                  <a:pos x="1736" y="166"/>
                </a:cxn>
                <a:cxn ang="0">
                  <a:pos x="1870" y="261"/>
                </a:cxn>
                <a:cxn ang="0">
                  <a:pos x="1989" y="374"/>
                </a:cxn>
                <a:cxn ang="0">
                  <a:pos x="2091" y="504"/>
                </a:cxn>
                <a:cxn ang="0">
                  <a:pos x="2173" y="648"/>
                </a:cxn>
                <a:cxn ang="0">
                  <a:pos x="2234" y="804"/>
                </a:cxn>
                <a:cxn ang="0">
                  <a:pos x="2273" y="970"/>
                </a:cxn>
                <a:cxn ang="0">
                  <a:pos x="2286" y="1144"/>
                </a:cxn>
              </a:cxnLst>
              <a:rect l="0" t="0" r="r" b="b"/>
              <a:pathLst>
                <a:path w="2286" h="2286">
                  <a:moveTo>
                    <a:pt x="2286" y="1144"/>
                  </a:moveTo>
                  <a:lnTo>
                    <a:pt x="2285" y="1202"/>
                  </a:lnTo>
                  <a:lnTo>
                    <a:pt x="2280" y="1260"/>
                  </a:lnTo>
                  <a:lnTo>
                    <a:pt x="2273" y="1318"/>
                  </a:lnTo>
                  <a:lnTo>
                    <a:pt x="2263" y="1374"/>
                  </a:lnTo>
                  <a:lnTo>
                    <a:pt x="2250" y="1429"/>
                  </a:lnTo>
                  <a:lnTo>
                    <a:pt x="2234" y="1484"/>
                  </a:lnTo>
                  <a:lnTo>
                    <a:pt x="2217" y="1536"/>
                  </a:lnTo>
                  <a:lnTo>
                    <a:pt x="2196" y="1588"/>
                  </a:lnTo>
                  <a:lnTo>
                    <a:pt x="2173" y="1639"/>
                  </a:lnTo>
                  <a:lnTo>
                    <a:pt x="2148" y="1689"/>
                  </a:lnTo>
                  <a:lnTo>
                    <a:pt x="2120" y="1736"/>
                  </a:lnTo>
                  <a:lnTo>
                    <a:pt x="2091" y="1783"/>
                  </a:lnTo>
                  <a:lnTo>
                    <a:pt x="2059" y="1828"/>
                  </a:lnTo>
                  <a:lnTo>
                    <a:pt x="2025" y="1871"/>
                  </a:lnTo>
                  <a:lnTo>
                    <a:pt x="1989" y="1912"/>
                  </a:lnTo>
                  <a:lnTo>
                    <a:pt x="1951" y="1951"/>
                  </a:lnTo>
                  <a:lnTo>
                    <a:pt x="1912" y="1989"/>
                  </a:lnTo>
                  <a:lnTo>
                    <a:pt x="1870" y="2026"/>
                  </a:lnTo>
                  <a:lnTo>
                    <a:pt x="1826" y="2059"/>
                  </a:lnTo>
                  <a:lnTo>
                    <a:pt x="1782" y="2092"/>
                  </a:lnTo>
                  <a:lnTo>
                    <a:pt x="1736" y="2120"/>
                  </a:lnTo>
                  <a:lnTo>
                    <a:pt x="1688" y="2148"/>
                  </a:lnTo>
                  <a:lnTo>
                    <a:pt x="1639" y="2173"/>
                  </a:lnTo>
                  <a:lnTo>
                    <a:pt x="1588" y="2196"/>
                  </a:lnTo>
                  <a:lnTo>
                    <a:pt x="1536" y="2217"/>
                  </a:lnTo>
                  <a:lnTo>
                    <a:pt x="1483" y="2234"/>
                  </a:lnTo>
                  <a:lnTo>
                    <a:pt x="1428" y="2251"/>
                  </a:lnTo>
                  <a:lnTo>
                    <a:pt x="1373" y="2263"/>
                  </a:lnTo>
                  <a:lnTo>
                    <a:pt x="1316" y="2274"/>
                  </a:lnTo>
                  <a:lnTo>
                    <a:pt x="1260" y="2281"/>
                  </a:lnTo>
                  <a:lnTo>
                    <a:pt x="1201" y="2285"/>
                  </a:lnTo>
                  <a:lnTo>
                    <a:pt x="1142" y="2286"/>
                  </a:lnTo>
                  <a:lnTo>
                    <a:pt x="1084" y="2285"/>
                  </a:lnTo>
                  <a:lnTo>
                    <a:pt x="1026" y="2281"/>
                  </a:lnTo>
                  <a:lnTo>
                    <a:pt x="969" y="2274"/>
                  </a:lnTo>
                  <a:lnTo>
                    <a:pt x="912" y="2263"/>
                  </a:lnTo>
                  <a:lnTo>
                    <a:pt x="857" y="2251"/>
                  </a:lnTo>
                  <a:lnTo>
                    <a:pt x="803" y="2234"/>
                  </a:lnTo>
                  <a:lnTo>
                    <a:pt x="750" y="2217"/>
                  </a:lnTo>
                  <a:lnTo>
                    <a:pt x="698" y="2196"/>
                  </a:lnTo>
                  <a:lnTo>
                    <a:pt x="647" y="2173"/>
                  </a:lnTo>
                  <a:lnTo>
                    <a:pt x="598" y="2148"/>
                  </a:lnTo>
                  <a:lnTo>
                    <a:pt x="550" y="2120"/>
                  </a:lnTo>
                  <a:lnTo>
                    <a:pt x="503" y="2092"/>
                  </a:lnTo>
                  <a:lnTo>
                    <a:pt x="458" y="2059"/>
                  </a:lnTo>
                  <a:lnTo>
                    <a:pt x="416" y="2026"/>
                  </a:lnTo>
                  <a:lnTo>
                    <a:pt x="374" y="1989"/>
                  </a:lnTo>
                  <a:lnTo>
                    <a:pt x="335" y="1951"/>
                  </a:lnTo>
                  <a:lnTo>
                    <a:pt x="297" y="1912"/>
                  </a:lnTo>
                  <a:lnTo>
                    <a:pt x="260" y="1871"/>
                  </a:lnTo>
                  <a:lnTo>
                    <a:pt x="227" y="1828"/>
                  </a:lnTo>
                  <a:lnTo>
                    <a:pt x="195" y="1783"/>
                  </a:lnTo>
                  <a:lnTo>
                    <a:pt x="166" y="1736"/>
                  </a:lnTo>
                  <a:lnTo>
                    <a:pt x="138" y="1689"/>
                  </a:lnTo>
                  <a:lnTo>
                    <a:pt x="113" y="1639"/>
                  </a:lnTo>
                  <a:lnTo>
                    <a:pt x="90" y="1588"/>
                  </a:lnTo>
                  <a:lnTo>
                    <a:pt x="69" y="1536"/>
                  </a:lnTo>
                  <a:lnTo>
                    <a:pt x="52" y="1484"/>
                  </a:lnTo>
                  <a:lnTo>
                    <a:pt x="36" y="1429"/>
                  </a:lnTo>
                  <a:lnTo>
                    <a:pt x="23" y="1374"/>
                  </a:lnTo>
                  <a:lnTo>
                    <a:pt x="13" y="1318"/>
                  </a:lnTo>
                  <a:lnTo>
                    <a:pt x="6" y="1260"/>
                  </a:lnTo>
                  <a:lnTo>
                    <a:pt x="1" y="1202"/>
                  </a:lnTo>
                  <a:lnTo>
                    <a:pt x="0" y="1144"/>
                  </a:lnTo>
                  <a:lnTo>
                    <a:pt x="1" y="1085"/>
                  </a:lnTo>
                  <a:lnTo>
                    <a:pt x="6" y="1027"/>
                  </a:lnTo>
                  <a:lnTo>
                    <a:pt x="13" y="970"/>
                  </a:lnTo>
                  <a:lnTo>
                    <a:pt x="23" y="913"/>
                  </a:lnTo>
                  <a:lnTo>
                    <a:pt x="36" y="858"/>
                  </a:lnTo>
                  <a:lnTo>
                    <a:pt x="52" y="804"/>
                  </a:lnTo>
                  <a:lnTo>
                    <a:pt x="69" y="751"/>
                  </a:lnTo>
                  <a:lnTo>
                    <a:pt x="90" y="699"/>
                  </a:lnTo>
                  <a:lnTo>
                    <a:pt x="113" y="648"/>
                  </a:lnTo>
                  <a:lnTo>
                    <a:pt x="138" y="599"/>
                  </a:lnTo>
                  <a:lnTo>
                    <a:pt x="166" y="551"/>
                  </a:lnTo>
                  <a:lnTo>
                    <a:pt x="195" y="504"/>
                  </a:lnTo>
                  <a:lnTo>
                    <a:pt x="227" y="460"/>
                  </a:lnTo>
                  <a:lnTo>
                    <a:pt x="260" y="417"/>
                  </a:lnTo>
                  <a:lnTo>
                    <a:pt x="297" y="374"/>
                  </a:lnTo>
                  <a:lnTo>
                    <a:pt x="335" y="335"/>
                  </a:lnTo>
                  <a:lnTo>
                    <a:pt x="374" y="297"/>
                  </a:lnTo>
                  <a:lnTo>
                    <a:pt x="416" y="261"/>
                  </a:lnTo>
                  <a:lnTo>
                    <a:pt x="458" y="227"/>
                  </a:lnTo>
                  <a:lnTo>
                    <a:pt x="503" y="196"/>
                  </a:lnTo>
                  <a:lnTo>
                    <a:pt x="550" y="166"/>
                  </a:lnTo>
                  <a:lnTo>
                    <a:pt x="598" y="138"/>
                  </a:lnTo>
                  <a:lnTo>
                    <a:pt x="647" y="113"/>
                  </a:lnTo>
                  <a:lnTo>
                    <a:pt x="698" y="90"/>
                  </a:lnTo>
                  <a:lnTo>
                    <a:pt x="750" y="69"/>
                  </a:lnTo>
                  <a:lnTo>
                    <a:pt x="803" y="52"/>
                  </a:lnTo>
                  <a:lnTo>
                    <a:pt x="857" y="36"/>
                  </a:lnTo>
                  <a:lnTo>
                    <a:pt x="912" y="23"/>
                  </a:lnTo>
                  <a:lnTo>
                    <a:pt x="969" y="13"/>
                  </a:lnTo>
                  <a:lnTo>
                    <a:pt x="1026" y="6"/>
                  </a:lnTo>
                  <a:lnTo>
                    <a:pt x="1084" y="1"/>
                  </a:lnTo>
                  <a:lnTo>
                    <a:pt x="1142" y="0"/>
                  </a:lnTo>
                  <a:lnTo>
                    <a:pt x="1201" y="1"/>
                  </a:lnTo>
                  <a:lnTo>
                    <a:pt x="1260" y="6"/>
                  </a:lnTo>
                  <a:lnTo>
                    <a:pt x="1316" y="13"/>
                  </a:lnTo>
                  <a:lnTo>
                    <a:pt x="1373" y="23"/>
                  </a:lnTo>
                  <a:lnTo>
                    <a:pt x="1428" y="36"/>
                  </a:lnTo>
                  <a:lnTo>
                    <a:pt x="1483" y="52"/>
                  </a:lnTo>
                  <a:lnTo>
                    <a:pt x="1536" y="69"/>
                  </a:lnTo>
                  <a:lnTo>
                    <a:pt x="1588" y="90"/>
                  </a:lnTo>
                  <a:lnTo>
                    <a:pt x="1639" y="113"/>
                  </a:lnTo>
                  <a:lnTo>
                    <a:pt x="1688" y="138"/>
                  </a:lnTo>
                  <a:lnTo>
                    <a:pt x="1736" y="166"/>
                  </a:lnTo>
                  <a:lnTo>
                    <a:pt x="1782" y="196"/>
                  </a:lnTo>
                  <a:lnTo>
                    <a:pt x="1826" y="227"/>
                  </a:lnTo>
                  <a:lnTo>
                    <a:pt x="1870" y="261"/>
                  </a:lnTo>
                  <a:lnTo>
                    <a:pt x="1912" y="297"/>
                  </a:lnTo>
                  <a:lnTo>
                    <a:pt x="1951" y="335"/>
                  </a:lnTo>
                  <a:lnTo>
                    <a:pt x="1989" y="374"/>
                  </a:lnTo>
                  <a:lnTo>
                    <a:pt x="2025" y="417"/>
                  </a:lnTo>
                  <a:lnTo>
                    <a:pt x="2059" y="460"/>
                  </a:lnTo>
                  <a:lnTo>
                    <a:pt x="2091" y="504"/>
                  </a:lnTo>
                  <a:lnTo>
                    <a:pt x="2120" y="551"/>
                  </a:lnTo>
                  <a:lnTo>
                    <a:pt x="2148" y="599"/>
                  </a:lnTo>
                  <a:lnTo>
                    <a:pt x="2173" y="648"/>
                  </a:lnTo>
                  <a:lnTo>
                    <a:pt x="2196" y="699"/>
                  </a:lnTo>
                  <a:lnTo>
                    <a:pt x="2217" y="751"/>
                  </a:lnTo>
                  <a:lnTo>
                    <a:pt x="2234" y="804"/>
                  </a:lnTo>
                  <a:lnTo>
                    <a:pt x="2250" y="858"/>
                  </a:lnTo>
                  <a:lnTo>
                    <a:pt x="2263" y="913"/>
                  </a:lnTo>
                  <a:lnTo>
                    <a:pt x="2273" y="970"/>
                  </a:lnTo>
                  <a:lnTo>
                    <a:pt x="2280" y="1027"/>
                  </a:lnTo>
                  <a:lnTo>
                    <a:pt x="2285" y="1085"/>
                  </a:lnTo>
                  <a:lnTo>
                    <a:pt x="2286" y="1144"/>
                  </a:lnTo>
                  <a:close/>
                </a:path>
              </a:pathLst>
            </a:custGeom>
            <a:noFill/>
            <a:ln w="9525">
              <a:noFill/>
              <a:round/>
              <a:headEnd/>
              <a:tailEnd/>
            </a:ln>
          </p:spPr>
          <p:txBody>
            <a:bodyPr/>
            <a:lstStyle/>
            <a:p>
              <a:endParaRPr lang="en-US"/>
            </a:p>
          </p:txBody>
        </p:sp>
        <p:sp>
          <p:nvSpPr>
            <p:cNvPr id="27682" name="Freeform 34"/>
            <p:cNvSpPr>
              <a:spLocks/>
            </p:cNvSpPr>
            <p:nvPr/>
          </p:nvSpPr>
          <p:spPr bwMode="auto">
            <a:xfrm>
              <a:off x="5048" y="3657"/>
              <a:ext cx="437" cy="317"/>
            </a:xfrm>
            <a:custGeom>
              <a:avLst/>
              <a:gdLst/>
              <a:ahLst/>
              <a:cxnLst>
                <a:cxn ang="0">
                  <a:pos x="0" y="119"/>
                </a:cxn>
                <a:cxn ang="0">
                  <a:pos x="7" y="127"/>
                </a:cxn>
                <a:cxn ang="0">
                  <a:pos x="26" y="151"/>
                </a:cxn>
                <a:cxn ang="0">
                  <a:pos x="51" y="188"/>
                </a:cxn>
                <a:cxn ang="0">
                  <a:pos x="78" y="239"/>
                </a:cxn>
                <a:cxn ang="0">
                  <a:pos x="102" y="301"/>
                </a:cxn>
                <a:cxn ang="0">
                  <a:pos x="120" y="373"/>
                </a:cxn>
                <a:cxn ang="0">
                  <a:pos x="126" y="454"/>
                </a:cxn>
                <a:cxn ang="0">
                  <a:pos x="117" y="542"/>
                </a:cxn>
                <a:cxn ang="0">
                  <a:pos x="118" y="543"/>
                </a:cxn>
                <a:cxn ang="0">
                  <a:pos x="120" y="544"/>
                </a:cxn>
                <a:cxn ang="0">
                  <a:pos x="125" y="547"/>
                </a:cxn>
                <a:cxn ang="0">
                  <a:pos x="132" y="551"/>
                </a:cxn>
                <a:cxn ang="0">
                  <a:pos x="139" y="555"/>
                </a:cxn>
                <a:cxn ang="0">
                  <a:pos x="149" y="561"/>
                </a:cxn>
                <a:cxn ang="0">
                  <a:pos x="161" y="567"/>
                </a:cxn>
                <a:cxn ang="0">
                  <a:pos x="173" y="573"/>
                </a:cxn>
                <a:cxn ang="0">
                  <a:pos x="187" y="580"/>
                </a:cxn>
                <a:cxn ang="0">
                  <a:pos x="203" y="587"/>
                </a:cxn>
                <a:cxn ang="0">
                  <a:pos x="220" y="593"/>
                </a:cxn>
                <a:cxn ang="0">
                  <a:pos x="240" y="600"/>
                </a:cxn>
                <a:cxn ang="0">
                  <a:pos x="261" y="606"/>
                </a:cxn>
                <a:cxn ang="0">
                  <a:pos x="283" y="613"/>
                </a:cxn>
                <a:cxn ang="0">
                  <a:pos x="306" y="619"/>
                </a:cxn>
                <a:cxn ang="0">
                  <a:pos x="330" y="623"/>
                </a:cxn>
                <a:cxn ang="0">
                  <a:pos x="355" y="628"/>
                </a:cxn>
                <a:cxn ang="0">
                  <a:pos x="383" y="631"/>
                </a:cxn>
                <a:cxn ang="0">
                  <a:pos x="410" y="634"/>
                </a:cxn>
                <a:cxn ang="0">
                  <a:pos x="440" y="635"/>
                </a:cxn>
                <a:cxn ang="0">
                  <a:pos x="470" y="635"/>
                </a:cxn>
                <a:cxn ang="0">
                  <a:pos x="503" y="634"/>
                </a:cxn>
                <a:cxn ang="0">
                  <a:pos x="535" y="631"/>
                </a:cxn>
                <a:cxn ang="0">
                  <a:pos x="569" y="627"/>
                </a:cxn>
                <a:cxn ang="0">
                  <a:pos x="604" y="621"/>
                </a:cxn>
                <a:cxn ang="0">
                  <a:pos x="640" y="613"/>
                </a:cxn>
                <a:cxn ang="0">
                  <a:pos x="676" y="603"/>
                </a:cxn>
                <a:cxn ang="0">
                  <a:pos x="714" y="591"/>
                </a:cxn>
                <a:cxn ang="0">
                  <a:pos x="752" y="576"/>
                </a:cxn>
                <a:cxn ang="0">
                  <a:pos x="793" y="560"/>
                </a:cxn>
                <a:cxn ang="0">
                  <a:pos x="832" y="540"/>
                </a:cxn>
                <a:cxn ang="0">
                  <a:pos x="873" y="519"/>
                </a:cxn>
                <a:cxn ang="0">
                  <a:pos x="875" y="455"/>
                </a:cxn>
                <a:cxn ang="0">
                  <a:pos x="876" y="310"/>
                </a:cxn>
                <a:cxn ang="0">
                  <a:pos x="876" y="153"/>
                </a:cxn>
                <a:cxn ang="0">
                  <a:pos x="872" y="57"/>
                </a:cxn>
                <a:cxn ang="0">
                  <a:pos x="863" y="29"/>
                </a:cxn>
                <a:cxn ang="0">
                  <a:pos x="845" y="12"/>
                </a:cxn>
                <a:cxn ang="0">
                  <a:pos x="820" y="3"/>
                </a:cxn>
                <a:cxn ang="0">
                  <a:pos x="794" y="0"/>
                </a:cxn>
                <a:cxn ang="0">
                  <a:pos x="769" y="3"/>
                </a:cxn>
                <a:cxn ang="0">
                  <a:pos x="747" y="6"/>
                </a:cxn>
                <a:cxn ang="0">
                  <a:pos x="731" y="10"/>
                </a:cxn>
                <a:cxn ang="0">
                  <a:pos x="725" y="12"/>
                </a:cxn>
                <a:cxn ang="0">
                  <a:pos x="0" y="119"/>
                </a:cxn>
              </a:cxnLst>
              <a:rect l="0" t="0" r="r" b="b"/>
              <a:pathLst>
                <a:path w="876" h="635">
                  <a:moveTo>
                    <a:pt x="0" y="119"/>
                  </a:moveTo>
                  <a:lnTo>
                    <a:pt x="7" y="127"/>
                  </a:lnTo>
                  <a:lnTo>
                    <a:pt x="26" y="151"/>
                  </a:lnTo>
                  <a:lnTo>
                    <a:pt x="51" y="188"/>
                  </a:lnTo>
                  <a:lnTo>
                    <a:pt x="78" y="239"/>
                  </a:lnTo>
                  <a:lnTo>
                    <a:pt x="102" y="301"/>
                  </a:lnTo>
                  <a:lnTo>
                    <a:pt x="120" y="373"/>
                  </a:lnTo>
                  <a:lnTo>
                    <a:pt x="126" y="454"/>
                  </a:lnTo>
                  <a:lnTo>
                    <a:pt x="117" y="542"/>
                  </a:lnTo>
                  <a:lnTo>
                    <a:pt x="118" y="543"/>
                  </a:lnTo>
                  <a:lnTo>
                    <a:pt x="120" y="544"/>
                  </a:lnTo>
                  <a:lnTo>
                    <a:pt x="125" y="547"/>
                  </a:lnTo>
                  <a:lnTo>
                    <a:pt x="132" y="551"/>
                  </a:lnTo>
                  <a:lnTo>
                    <a:pt x="139" y="555"/>
                  </a:lnTo>
                  <a:lnTo>
                    <a:pt x="149" y="561"/>
                  </a:lnTo>
                  <a:lnTo>
                    <a:pt x="161" y="567"/>
                  </a:lnTo>
                  <a:lnTo>
                    <a:pt x="173" y="573"/>
                  </a:lnTo>
                  <a:lnTo>
                    <a:pt x="187" y="580"/>
                  </a:lnTo>
                  <a:lnTo>
                    <a:pt x="203" y="587"/>
                  </a:lnTo>
                  <a:lnTo>
                    <a:pt x="220" y="593"/>
                  </a:lnTo>
                  <a:lnTo>
                    <a:pt x="240" y="600"/>
                  </a:lnTo>
                  <a:lnTo>
                    <a:pt x="261" y="606"/>
                  </a:lnTo>
                  <a:lnTo>
                    <a:pt x="283" y="613"/>
                  </a:lnTo>
                  <a:lnTo>
                    <a:pt x="306" y="619"/>
                  </a:lnTo>
                  <a:lnTo>
                    <a:pt x="330" y="623"/>
                  </a:lnTo>
                  <a:lnTo>
                    <a:pt x="355" y="628"/>
                  </a:lnTo>
                  <a:lnTo>
                    <a:pt x="383" y="631"/>
                  </a:lnTo>
                  <a:lnTo>
                    <a:pt x="410" y="634"/>
                  </a:lnTo>
                  <a:lnTo>
                    <a:pt x="440" y="635"/>
                  </a:lnTo>
                  <a:lnTo>
                    <a:pt x="470" y="635"/>
                  </a:lnTo>
                  <a:lnTo>
                    <a:pt x="503" y="634"/>
                  </a:lnTo>
                  <a:lnTo>
                    <a:pt x="535" y="631"/>
                  </a:lnTo>
                  <a:lnTo>
                    <a:pt x="569" y="627"/>
                  </a:lnTo>
                  <a:lnTo>
                    <a:pt x="604" y="621"/>
                  </a:lnTo>
                  <a:lnTo>
                    <a:pt x="640" y="613"/>
                  </a:lnTo>
                  <a:lnTo>
                    <a:pt x="676" y="603"/>
                  </a:lnTo>
                  <a:lnTo>
                    <a:pt x="714" y="591"/>
                  </a:lnTo>
                  <a:lnTo>
                    <a:pt x="752" y="576"/>
                  </a:lnTo>
                  <a:lnTo>
                    <a:pt x="793" y="560"/>
                  </a:lnTo>
                  <a:lnTo>
                    <a:pt x="832" y="540"/>
                  </a:lnTo>
                  <a:lnTo>
                    <a:pt x="873" y="519"/>
                  </a:lnTo>
                  <a:lnTo>
                    <a:pt x="875" y="455"/>
                  </a:lnTo>
                  <a:lnTo>
                    <a:pt x="876" y="310"/>
                  </a:lnTo>
                  <a:lnTo>
                    <a:pt x="876" y="153"/>
                  </a:lnTo>
                  <a:lnTo>
                    <a:pt x="872" y="57"/>
                  </a:lnTo>
                  <a:lnTo>
                    <a:pt x="863" y="29"/>
                  </a:lnTo>
                  <a:lnTo>
                    <a:pt x="845" y="12"/>
                  </a:lnTo>
                  <a:lnTo>
                    <a:pt x="820" y="3"/>
                  </a:lnTo>
                  <a:lnTo>
                    <a:pt x="794" y="0"/>
                  </a:lnTo>
                  <a:lnTo>
                    <a:pt x="769" y="3"/>
                  </a:lnTo>
                  <a:lnTo>
                    <a:pt x="747" y="6"/>
                  </a:lnTo>
                  <a:lnTo>
                    <a:pt x="731" y="10"/>
                  </a:lnTo>
                  <a:lnTo>
                    <a:pt x="725" y="12"/>
                  </a:lnTo>
                  <a:lnTo>
                    <a:pt x="0" y="119"/>
                  </a:lnTo>
                  <a:close/>
                </a:path>
              </a:pathLst>
            </a:custGeom>
            <a:solidFill>
              <a:srgbClr val="000000"/>
            </a:solidFill>
            <a:ln w="9525">
              <a:noFill/>
              <a:round/>
              <a:headEnd/>
              <a:tailEnd/>
            </a:ln>
          </p:spPr>
          <p:txBody>
            <a:bodyPr/>
            <a:lstStyle/>
            <a:p>
              <a:endParaRPr lang="en-US"/>
            </a:p>
          </p:txBody>
        </p:sp>
        <p:sp>
          <p:nvSpPr>
            <p:cNvPr id="27683" name="Freeform 35"/>
            <p:cNvSpPr>
              <a:spLocks/>
            </p:cNvSpPr>
            <p:nvPr/>
          </p:nvSpPr>
          <p:spPr bwMode="auto">
            <a:xfrm>
              <a:off x="5281" y="3765"/>
              <a:ext cx="44" cy="95"/>
            </a:xfrm>
            <a:custGeom>
              <a:avLst/>
              <a:gdLst/>
              <a:ahLst/>
              <a:cxnLst>
                <a:cxn ang="0">
                  <a:pos x="10" y="3"/>
                </a:cxn>
                <a:cxn ang="0">
                  <a:pos x="3" y="9"/>
                </a:cxn>
                <a:cxn ang="0">
                  <a:pos x="0" y="16"/>
                </a:cxn>
                <a:cxn ang="0">
                  <a:pos x="0" y="24"/>
                </a:cxn>
                <a:cxn ang="0">
                  <a:pos x="3" y="32"/>
                </a:cxn>
                <a:cxn ang="0">
                  <a:pos x="9" y="43"/>
                </a:cxn>
                <a:cxn ang="0">
                  <a:pos x="16" y="57"/>
                </a:cxn>
                <a:cxn ang="0">
                  <a:pos x="24" y="75"/>
                </a:cxn>
                <a:cxn ang="0">
                  <a:pos x="31" y="93"/>
                </a:cxn>
                <a:cxn ang="0">
                  <a:pos x="37" y="113"/>
                </a:cxn>
                <a:cxn ang="0">
                  <a:pos x="41" y="131"/>
                </a:cxn>
                <a:cxn ang="0">
                  <a:pos x="44" y="149"/>
                </a:cxn>
                <a:cxn ang="0">
                  <a:pos x="42" y="166"/>
                </a:cxn>
                <a:cxn ang="0">
                  <a:pos x="42" y="174"/>
                </a:cxn>
                <a:cxn ang="0">
                  <a:pos x="46" y="182"/>
                </a:cxn>
                <a:cxn ang="0">
                  <a:pos x="52" y="187"/>
                </a:cxn>
                <a:cxn ang="0">
                  <a:pos x="60" y="191"/>
                </a:cxn>
                <a:cxn ang="0">
                  <a:pos x="68" y="191"/>
                </a:cxn>
                <a:cxn ang="0">
                  <a:pos x="76" y="187"/>
                </a:cxn>
                <a:cxn ang="0">
                  <a:pos x="82" y="183"/>
                </a:cxn>
                <a:cxn ang="0">
                  <a:pos x="85" y="175"/>
                </a:cxn>
                <a:cxn ang="0">
                  <a:pos x="87" y="149"/>
                </a:cxn>
                <a:cxn ang="0">
                  <a:pos x="85" y="124"/>
                </a:cxn>
                <a:cxn ang="0">
                  <a:pos x="78" y="98"/>
                </a:cxn>
                <a:cxn ang="0">
                  <a:pos x="70" y="72"/>
                </a:cxn>
                <a:cxn ang="0">
                  <a:pos x="61" y="50"/>
                </a:cxn>
                <a:cxn ang="0">
                  <a:pos x="52" y="31"/>
                </a:cxn>
                <a:cxn ang="0">
                  <a:pos x="45" y="17"/>
                </a:cxn>
                <a:cxn ang="0">
                  <a:pos x="40" y="10"/>
                </a:cxn>
                <a:cxn ang="0">
                  <a:pos x="34" y="3"/>
                </a:cxn>
                <a:cxn ang="0">
                  <a:pos x="27" y="0"/>
                </a:cxn>
                <a:cxn ang="0">
                  <a:pos x="18" y="0"/>
                </a:cxn>
                <a:cxn ang="0">
                  <a:pos x="10" y="3"/>
                </a:cxn>
              </a:cxnLst>
              <a:rect l="0" t="0" r="r" b="b"/>
              <a:pathLst>
                <a:path w="87" h="191">
                  <a:moveTo>
                    <a:pt x="10" y="3"/>
                  </a:moveTo>
                  <a:lnTo>
                    <a:pt x="3" y="9"/>
                  </a:lnTo>
                  <a:lnTo>
                    <a:pt x="0" y="16"/>
                  </a:lnTo>
                  <a:lnTo>
                    <a:pt x="0" y="24"/>
                  </a:lnTo>
                  <a:lnTo>
                    <a:pt x="3" y="32"/>
                  </a:lnTo>
                  <a:lnTo>
                    <a:pt x="9" y="43"/>
                  </a:lnTo>
                  <a:lnTo>
                    <a:pt x="16" y="57"/>
                  </a:lnTo>
                  <a:lnTo>
                    <a:pt x="24" y="75"/>
                  </a:lnTo>
                  <a:lnTo>
                    <a:pt x="31" y="93"/>
                  </a:lnTo>
                  <a:lnTo>
                    <a:pt x="37" y="113"/>
                  </a:lnTo>
                  <a:lnTo>
                    <a:pt x="41" y="131"/>
                  </a:lnTo>
                  <a:lnTo>
                    <a:pt x="44" y="149"/>
                  </a:lnTo>
                  <a:lnTo>
                    <a:pt x="42" y="166"/>
                  </a:lnTo>
                  <a:lnTo>
                    <a:pt x="42" y="174"/>
                  </a:lnTo>
                  <a:lnTo>
                    <a:pt x="46" y="182"/>
                  </a:lnTo>
                  <a:lnTo>
                    <a:pt x="52" y="187"/>
                  </a:lnTo>
                  <a:lnTo>
                    <a:pt x="60" y="191"/>
                  </a:lnTo>
                  <a:lnTo>
                    <a:pt x="68" y="191"/>
                  </a:lnTo>
                  <a:lnTo>
                    <a:pt x="76" y="187"/>
                  </a:lnTo>
                  <a:lnTo>
                    <a:pt x="82" y="183"/>
                  </a:lnTo>
                  <a:lnTo>
                    <a:pt x="85" y="175"/>
                  </a:lnTo>
                  <a:lnTo>
                    <a:pt x="87" y="149"/>
                  </a:lnTo>
                  <a:lnTo>
                    <a:pt x="85" y="124"/>
                  </a:lnTo>
                  <a:lnTo>
                    <a:pt x="78" y="98"/>
                  </a:lnTo>
                  <a:lnTo>
                    <a:pt x="70" y="72"/>
                  </a:lnTo>
                  <a:lnTo>
                    <a:pt x="61" y="50"/>
                  </a:lnTo>
                  <a:lnTo>
                    <a:pt x="52" y="31"/>
                  </a:lnTo>
                  <a:lnTo>
                    <a:pt x="45" y="17"/>
                  </a:lnTo>
                  <a:lnTo>
                    <a:pt x="40" y="10"/>
                  </a:lnTo>
                  <a:lnTo>
                    <a:pt x="34" y="3"/>
                  </a:lnTo>
                  <a:lnTo>
                    <a:pt x="27" y="0"/>
                  </a:lnTo>
                  <a:lnTo>
                    <a:pt x="18" y="0"/>
                  </a:lnTo>
                  <a:lnTo>
                    <a:pt x="10" y="3"/>
                  </a:lnTo>
                  <a:close/>
                </a:path>
              </a:pathLst>
            </a:custGeom>
            <a:solidFill>
              <a:srgbClr val="000000"/>
            </a:solidFill>
            <a:ln w="9525">
              <a:noFill/>
              <a:round/>
              <a:headEnd/>
              <a:tailEnd/>
            </a:ln>
          </p:spPr>
          <p:txBody>
            <a:bodyPr/>
            <a:lstStyle/>
            <a:p>
              <a:endParaRPr lang="en-US"/>
            </a:p>
          </p:txBody>
        </p:sp>
        <p:sp>
          <p:nvSpPr>
            <p:cNvPr id="27684" name="Freeform 36"/>
            <p:cNvSpPr>
              <a:spLocks/>
            </p:cNvSpPr>
            <p:nvPr/>
          </p:nvSpPr>
          <p:spPr bwMode="auto">
            <a:xfrm>
              <a:off x="4987" y="3828"/>
              <a:ext cx="259" cy="212"/>
            </a:xfrm>
            <a:custGeom>
              <a:avLst/>
              <a:gdLst/>
              <a:ahLst/>
              <a:cxnLst>
                <a:cxn ang="0">
                  <a:pos x="499" y="0"/>
                </a:cxn>
                <a:cxn ang="0">
                  <a:pos x="490" y="7"/>
                </a:cxn>
                <a:cxn ang="0">
                  <a:pos x="472" y="112"/>
                </a:cxn>
                <a:cxn ang="0">
                  <a:pos x="426" y="258"/>
                </a:cxn>
                <a:cxn ang="0">
                  <a:pos x="371" y="346"/>
                </a:cxn>
                <a:cxn ang="0">
                  <a:pos x="325" y="386"/>
                </a:cxn>
                <a:cxn ang="0">
                  <a:pos x="295" y="394"/>
                </a:cxn>
                <a:cxn ang="0">
                  <a:pos x="263" y="389"/>
                </a:cxn>
                <a:cxn ang="0">
                  <a:pos x="225" y="376"/>
                </a:cxn>
                <a:cxn ang="0">
                  <a:pos x="184" y="357"/>
                </a:cxn>
                <a:cxn ang="0">
                  <a:pos x="142" y="334"/>
                </a:cxn>
                <a:cxn ang="0">
                  <a:pos x="101" y="310"/>
                </a:cxn>
                <a:cxn ang="0">
                  <a:pos x="65" y="287"/>
                </a:cxn>
                <a:cxn ang="0">
                  <a:pos x="34" y="266"/>
                </a:cxn>
                <a:cxn ang="0">
                  <a:pos x="18" y="255"/>
                </a:cxn>
                <a:cxn ang="0">
                  <a:pos x="8" y="257"/>
                </a:cxn>
                <a:cxn ang="0">
                  <a:pos x="1" y="266"/>
                </a:cxn>
                <a:cxn ang="0">
                  <a:pos x="2" y="277"/>
                </a:cxn>
                <a:cxn ang="0">
                  <a:pos x="11" y="286"/>
                </a:cxn>
                <a:cxn ang="0">
                  <a:pos x="35" y="302"/>
                </a:cxn>
                <a:cxn ang="0">
                  <a:pos x="69" y="325"/>
                </a:cxn>
                <a:cxn ang="0">
                  <a:pos x="111" y="351"/>
                </a:cxn>
                <a:cxn ang="0">
                  <a:pos x="158" y="377"/>
                </a:cxn>
                <a:cxn ang="0">
                  <a:pos x="207" y="400"/>
                </a:cxn>
                <a:cxn ang="0">
                  <a:pos x="254" y="417"/>
                </a:cxn>
                <a:cxn ang="0">
                  <a:pos x="295" y="423"/>
                </a:cxn>
                <a:cxn ang="0">
                  <a:pos x="323" y="418"/>
                </a:cxn>
                <a:cxn ang="0">
                  <a:pos x="348" y="406"/>
                </a:cxn>
                <a:cxn ang="0">
                  <a:pos x="376" y="383"/>
                </a:cxn>
                <a:cxn ang="0">
                  <a:pos x="406" y="348"/>
                </a:cxn>
                <a:cxn ang="0">
                  <a:pos x="436" y="301"/>
                </a:cxn>
                <a:cxn ang="0">
                  <a:pos x="464" y="240"/>
                </a:cxn>
                <a:cxn ang="0">
                  <a:pos x="489" y="163"/>
                </a:cxn>
                <a:cxn ang="0">
                  <a:pos x="509" y="69"/>
                </a:cxn>
                <a:cxn ang="0">
                  <a:pos x="517" y="11"/>
                </a:cxn>
                <a:cxn ang="0">
                  <a:pos x="510" y="3"/>
                </a:cxn>
              </a:cxnLst>
              <a:rect l="0" t="0" r="r" b="b"/>
              <a:pathLst>
                <a:path w="517" h="423">
                  <a:moveTo>
                    <a:pt x="505" y="0"/>
                  </a:moveTo>
                  <a:lnTo>
                    <a:pt x="499" y="0"/>
                  </a:lnTo>
                  <a:lnTo>
                    <a:pt x="494" y="3"/>
                  </a:lnTo>
                  <a:lnTo>
                    <a:pt x="490" y="7"/>
                  </a:lnTo>
                  <a:lnTo>
                    <a:pt x="489" y="13"/>
                  </a:lnTo>
                  <a:lnTo>
                    <a:pt x="472" y="112"/>
                  </a:lnTo>
                  <a:lnTo>
                    <a:pt x="450" y="194"/>
                  </a:lnTo>
                  <a:lnTo>
                    <a:pt x="426" y="258"/>
                  </a:lnTo>
                  <a:lnTo>
                    <a:pt x="399" y="309"/>
                  </a:lnTo>
                  <a:lnTo>
                    <a:pt x="371" y="346"/>
                  </a:lnTo>
                  <a:lnTo>
                    <a:pt x="347" y="371"/>
                  </a:lnTo>
                  <a:lnTo>
                    <a:pt x="325" y="386"/>
                  </a:lnTo>
                  <a:lnTo>
                    <a:pt x="308" y="393"/>
                  </a:lnTo>
                  <a:lnTo>
                    <a:pt x="295" y="394"/>
                  </a:lnTo>
                  <a:lnTo>
                    <a:pt x="279" y="393"/>
                  </a:lnTo>
                  <a:lnTo>
                    <a:pt x="263" y="389"/>
                  </a:lnTo>
                  <a:lnTo>
                    <a:pt x="245" y="383"/>
                  </a:lnTo>
                  <a:lnTo>
                    <a:pt x="225" y="376"/>
                  </a:lnTo>
                  <a:lnTo>
                    <a:pt x="204" y="367"/>
                  </a:lnTo>
                  <a:lnTo>
                    <a:pt x="184" y="357"/>
                  </a:lnTo>
                  <a:lnTo>
                    <a:pt x="163" y="346"/>
                  </a:lnTo>
                  <a:lnTo>
                    <a:pt x="142" y="334"/>
                  </a:lnTo>
                  <a:lnTo>
                    <a:pt x="122" y="322"/>
                  </a:lnTo>
                  <a:lnTo>
                    <a:pt x="101" y="310"/>
                  </a:lnTo>
                  <a:lnTo>
                    <a:pt x="82" y="299"/>
                  </a:lnTo>
                  <a:lnTo>
                    <a:pt x="65" y="287"/>
                  </a:lnTo>
                  <a:lnTo>
                    <a:pt x="49" y="276"/>
                  </a:lnTo>
                  <a:lnTo>
                    <a:pt x="34" y="266"/>
                  </a:lnTo>
                  <a:lnTo>
                    <a:pt x="23" y="257"/>
                  </a:lnTo>
                  <a:lnTo>
                    <a:pt x="18" y="255"/>
                  </a:lnTo>
                  <a:lnTo>
                    <a:pt x="12" y="255"/>
                  </a:lnTo>
                  <a:lnTo>
                    <a:pt x="8" y="257"/>
                  </a:lnTo>
                  <a:lnTo>
                    <a:pt x="3" y="261"/>
                  </a:lnTo>
                  <a:lnTo>
                    <a:pt x="1" y="266"/>
                  </a:lnTo>
                  <a:lnTo>
                    <a:pt x="0" y="272"/>
                  </a:lnTo>
                  <a:lnTo>
                    <a:pt x="2" y="277"/>
                  </a:lnTo>
                  <a:lnTo>
                    <a:pt x="5" y="281"/>
                  </a:lnTo>
                  <a:lnTo>
                    <a:pt x="11" y="286"/>
                  </a:lnTo>
                  <a:lnTo>
                    <a:pt x="21" y="293"/>
                  </a:lnTo>
                  <a:lnTo>
                    <a:pt x="35" y="302"/>
                  </a:lnTo>
                  <a:lnTo>
                    <a:pt x="50" y="313"/>
                  </a:lnTo>
                  <a:lnTo>
                    <a:pt x="69" y="325"/>
                  </a:lnTo>
                  <a:lnTo>
                    <a:pt x="89" y="338"/>
                  </a:lnTo>
                  <a:lnTo>
                    <a:pt x="111" y="351"/>
                  </a:lnTo>
                  <a:lnTo>
                    <a:pt x="135" y="364"/>
                  </a:lnTo>
                  <a:lnTo>
                    <a:pt x="158" y="377"/>
                  </a:lnTo>
                  <a:lnTo>
                    <a:pt x="183" y="390"/>
                  </a:lnTo>
                  <a:lnTo>
                    <a:pt x="207" y="400"/>
                  </a:lnTo>
                  <a:lnTo>
                    <a:pt x="231" y="409"/>
                  </a:lnTo>
                  <a:lnTo>
                    <a:pt x="254" y="417"/>
                  </a:lnTo>
                  <a:lnTo>
                    <a:pt x="276" y="422"/>
                  </a:lnTo>
                  <a:lnTo>
                    <a:pt x="295" y="423"/>
                  </a:lnTo>
                  <a:lnTo>
                    <a:pt x="313" y="422"/>
                  </a:lnTo>
                  <a:lnTo>
                    <a:pt x="323" y="418"/>
                  </a:lnTo>
                  <a:lnTo>
                    <a:pt x="336" y="414"/>
                  </a:lnTo>
                  <a:lnTo>
                    <a:pt x="348" y="406"/>
                  </a:lnTo>
                  <a:lnTo>
                    <a:pt x="362" y="395"/>
                  </a:lnTo>
                  <a:lnTo>
                    <a:pt x="376" y="383"/>
                  </a:lnTo>
                  <a:lnTo>
                    <a:pt x="391" y="367"/>
                  </a:lnTo>
                  <a:lnTo>
                    <a:pt x="406" y="348"/>
                  </a:lnTo>
                  <a:lnTo>
                    <a:pt x="421" y="326"/>
                  </a:lnTo>
                  <a:lnTo>
                    <a:pt x="436" y="301"/>
                  </a:lnTo>
                  <a:lnTo>
                    <a:pt x="450" y="272"/>
                  </a:lnTo>
                  <a:lnTo>
                    <a:pt x="464" y="240"/>
                  </a:lnTo>
                  <a:lnTo>
                    <a:pt x="476" y="203"/>
                  </a:lnTo>
                  <a:lnTo>
                    <a:pt x="489" y="163"/>
                  </a:lnTo>
                  <a:lnTo>
                    <a:pt x="499" y="119"/>
                  </a:lnTo>
                  <a:lnTo>
                    <a:pt x="509" y="69"/>
                  </a:lnTo>
                  <a:lnTo>
                    <a:pt x="517" y="17"/>
                  </a:lnTo>
                  <a:lnTo>
                    <a:pt x="517" y="11"/>
                  </a:lnTo>
                  <a:lnTo>
                    <a:pt x="514" y="6"/>
                  </a:lnTo>
                  <a:lnTo>
                    <a:pt x="510" y="3"/>
                  </a:lnTo>
                  <a:lnTo>
                    <a:pt x="505" y="0"/>
                  </a:lnTo>
                  <a:close/>
                </a:path>
              </a:pathLst>
            </a:custGeom>
            <a:solidFill>
              <a:srgbClr val="000000"/>
            </a:solidFill>
            <a:ln w="9525">
              <a:noFill/>
              <a:round/>
              <a:headEnd/>
              <a:tailEnd/>
            </a:ln>
          </p:spPr>
          <p:txBody>
            <a:bodyPr/>
            <a:lstStyle/>
            <a:p>
              <a:endParaRPr lang="en-US"/>
            </a:p>
          </p:txBody>
        </p:sp>
        <p:sp>
          <p:nvSpPr>
            <p:cNvPr id="27685" name="Freeform 37"/>
            <p:cNvSpPr>
              <a:spLocks/>
            </p:cNvSpPr>
            <p:nvPr/>
          </p:nvSpPr>
          <p:spPr bwMode="auto">
            <a:xfrm>
              <a:off x="5200" y="4114"/>
              <a:ext cx="205" cy="188"/>
            </a:xfrm>
            <a:custGeom>
              <a:avLst/>
              <a:gdLst/>
              <a:ahLst/>
              <a:cxnLst>
                <a:cxn ang="0">
                  <a:pos x="116" y="0"/>
                </a:cxn>
                <a:cxn ang="0">
                  <a:pos x="109" y="24"/>
                </a:cxn>
                <a:cxn ang="0">
                  <a:pos x="96" y="70"/>
                </a:cxn>
                <a:cxn ang="0">
                  <a:pos x="78" y="129"/>
                </a:cxn>
                <a:cxn ang="0">
                  <a:pos x="57" y="194"/>
                </a:cxn>
                <a:cxn ang="0">
                  <a:pos x="36" y="258"/>
                </a:cxn>
                <a:cxn ang="0">
                  <a:pos x="19" y="314"/>
                </a:cxn>
                <a:cxn ang="0">
                  <a:pos x="6" y="355"/>
                </a:cxn>
                <a:cxn ang="0">
                  <a:pos x="0" y="372"/>
                </a:cxn>
                <a:cxn ang="0">
                  <a:pos x="41" y="374"/>
                </a:cxn>
                <a:cxn ang="0">
                  <a:pos x="78" y="374"/>
                </a:cxn>
                <a:cxn ang="0">
                  <a:pos x="111" y="373"/>
                </a:cxn>
                <a:cxn ang="0">
                  <a:pos x="141" y="371"/>
                </a:cxn>
                <a:cxn ang="0">
                  <a:pos x="167" y="368"/>
                </a:cxn>
                <a:cxn ang="0">
                  <a:pos x="193" y="364"/>
                </a:cxn>
                <a:cxn ang="0">
                  <a:pos x="216" y="359"/>
                </a:cxn>
                <a:cxn ang="0">
                  <a:pos x="237" y="353"/>
                </a:cxn>
                <a:cxn ang="0">
                  <a:pos x="256" y="348"/>
                </a:cxn>
                <a:cxn ang="0">
                  <a:pos x="276" y="342"/>
                </a:cxn>
                <a:cxn ang="0">
                  <a:pos x="294" y="335"/>
                </a:cxn>
                <a:cxn ang="0">
                  <a:pos x="311" y="328"/>
                </a:cxn>
                <a:cxn ang="0">
                  <a:pos x="330" y="321"/>
                </a:cxn>
                <a:cxn ang="0">
                  <a:pos x="349" y="314"/>
                </a:cxn>
                <a:cxn ang="0">
                  <a:pos x="369" y="307"/>
                </a:cxn>
                <a:cxn ang="0">
                  <a:pos x="390" y="302"/>
                </a:cxn>
                <a:cxn ang="0">
                  <a:pos x="397" y="266"/>
                </a:cxn>
                <a:cxn ang="0">
                  <a:pos x="401" y="219"/>
                </a:cxn>
                <a:cxn ang="0">
                  <a:pos x="406" y="162"/>
                </a:cxn>
                <a:cxn ang="0">
                  <a:pos x="412" y="103"/>
                </a:cxn>
                <a:cxn ang="0">
                  <a:pos x="391" y="105"/>
                </a:cxn>
                <a:cxn ang="0">
                  <a:pos x="370" y="105"/>
                </a:cxn>
                <a:cxn ang="0">
                  <a:pos x="349" y="103"/>
                </a:cxn>
                <a:cxn ang="0">
                  <a:pos x="329" y="101"/>
                </a:cxn>
                <a:cxn ang="0">
                  <a:pos x="309" y="99"/>
                </a:cxn>
                <a:cxn ang="0">
                  <a:pos x="290" y="95"/>
                </a:cxn>
                <a:cxn ang="0">
                  <a:pos x="270" y="91"/>
                </a:cxn>
                <a:cxn ang="0">
                  <a:pos x="250" y="86"/>
                </a:cxn>
                <a:cxn ang="0">
                  <a:pos x="232" y="79"/>
                </a:cxn>
                <a:cxn ang="0">
                  <a:pos x="214" y="71"/>
                </a:cxn>
                <a:cxn ang="0">
                  <a:pos x="195" y="63"/>
                </a:cxn>
                <a:cxn ang="0">
                  <a:pos x="178" y="53"/>
                </a:cxn>
                <a:cxn ang="0">
                  <a:pos x="162" y="41"/>
                </a:cxn>
                <a:cxn ang="0">
                  <a:pos x="146" y="29"/>
                </a:cxn>
                <a:cxn ang="0">
                  <a:pos x="131" y="15"/>
                </a:cxn>
                <a:cxn ang="0">
                  <a:pos x="116" y="0"/>
                </a:cxn>
              </a:cxnLst>
              <a:rect l="0" t="0" r="r" b="b"/>
              <a:pathLst>
                <a:path w="412" h="374">
                  <a:moveTo>
                    <a:pt x="116" y="0"/>
                  </a:moveTo>
                  <a:lnTo>
                    <a:pt x="109" y="24"/>
                  </a:lnTo>
                  <a:lnTo>
                    <a:pt x="96" y="70"/>
                  </a:lnTo>
                  <a:lnTo>
                    <a:pt x="78" y="129"/>
                  </a:lnTo>
                  <a:lnTo>
                    <a:pt x="57" y="194"/>
                  </a:lnTo>
                  <a:lnTo>
                    <a:pt x="36" y="258"/>
                  </a:lnTo>
                  <a:lnTo>
                    <a:pt x="19" y="314"/>
                  </a:lnTo>
                  <a:lnTo>
                    <a:pt x="6" y="355"/>
                  </a:lnTo>
                  <a:lnTo>
                    <a:pt x="0" y="372"/>
                  </a:lnTo>
                  <a:lnTo>
                    <a:pt x="41" y="374"/>
                  </a:lnTo>
                  <a:lnTo>
                    <a:pt x="78" y="374"/>
                  </a:lnTo>
                  <a:lnTo>
                    <a:pt x="111" y="373"/>
                  </a:lnTo>
                  <a:lnTo>
                    <a:pt x="141" y="371"/>
                  </a:lnTo>
                  <a:lnTo>
                    <a:pt x="167" y="368"/>
                  </a:lnTo>
                  <a:lnTo>
                    <a:pt x="193" y="364"/>
                  </a:lnTo>
                  <a:lnTo>
                    <a:pt x="216" y="359"/>
                  </a:lnTo>
                  <a:lnTo>
                    <a:pt x="237" y="353"/>
                  </a:lnTo>
                  <a:lnTo>
                    <a:pt x="256" y="348"/>
                  </a:lnTo>
                  <a:lnTo>
                    <a:pt x="276" y="342"/>
                  </a:lnTo>
                  <a:lnTo>
                    <a:pt x="294" y="335"/>
                  </a:lnTo>
                  <a:lnTo>
                    <a:pt x="311" y="328"/>
                  </a:lnTo>
                  <a:lnTo>
                    <a:pt x="330" y="321"/>
                  </a:lnTo>
                  <a:lnTo>
                    <a:pt x="349" y="314"/>
                  </a:lnTo>
                  <a:lnTo>
                    <a:pt x="369" y="307"/>
                  </a:lnTo>
                  <a:lnTo>
                    <a:pt x="390" y="302"/>
                  </a:lnTo>
                  <a:lnTo>
                    <a:pt x="397" y="266"/>
                  </a:lnTo>
                  <a:lnTo>
                    <a:pt x="401" y="219"/>
                  </a:lnTo>
                  <a:lnTo>
                    <a:pt x="406" y="162"/>
                  </a:lnTo>
                  <a:lnTo>
                    <a:pt x="412" y="103"/>
                  </a:lnTo>
                  <a:lnTo>
                    <a:pt x="391" y="105"/>
                  </a:lnTo>
                  <a:lnTo>
                    <a:pt x="370" y="105"/>
                  </a:lnTo>
                  <a:lnTo>
                    <a:pt x="349" y="103"/>
                  </a:lnTo>
                  <a:lnTo>
                    <a:pt x="329" y="101"/>
                  </a:lnTo>
                  <a:lnTo>
                    <a:pt x="309" y="99"/>
                  </a:lnTo>
                  <a:lnTo>
                    <a:pt x="290" y="95"/>
                  </a:lnTo>
                  <a:lnTo>
                    <a:pt x="270" y="91"/>
                  </a:lnTo>
                  <a:lnTo>
                    <a:pt x="250" y="86"/>
                  </a:lnTo>
                  <a:lnTo>
                    <a:pt x="232" y="79"/>
                  </a:lnTo>
                  <a:lnTo>
                    <a:pt x="214" y="71"/>
                  </a:lnTo>
                  <a:lnTo>
                    <a:pt x="195" y="63"/>
                  </a:lnTo>
                  <a:lnTo>
                    <a:pt x="178" y="53"/>
                  </a:lnTo>
                  <a:lnTo>
                    <a:pt x="162" y="41"/>
                  </a:lnTo>
                  <a:lnTo>
                    <a:pt x="146" y="29"/>
                  </a:lnTo>
                  <a:lnTo>
                    <a:pt x="131" y="15"/>
                  </a:lnTo>
                  <a:lnTo>
                    <a:pt x="116" y="0"/>
                  </a:lnTo>
                  <a:close/>
                </a:path>
              </a:pathLst>
            </a:custGeom>
            <a:solidFill>
              <a:srgbClr val="44A8B5"/>
            </a:solidFill>
            <a:ln w="9525">
              <a:noFill/>
              <a:round/>
              <a:headEnd/>
              <a:tailEnd/>
            </a:ln>
          </p:spPr>
          <p:txBody>
            <a:bodyPr/>
            <a:lstStyle/>
            <a:p>
              <a:endParaRPr lang="en-US"/>
            </a:p>
          </p:txBody>
        </p:sp>
        <p:sp>
          <p:nvSpPr>
            <p:cNvPr id="27686" name="Freeform 38"/>
            <p:cNvSpPr>
              <a:spLocks/>
            </p:cNvSpPr>
            <p:nvPr/>
          </p:nvSpPr>
          <p:spPr bwMode="auto">
            <a:xfrm>
              <a:off x="5190" y="4108"/>
              <a:ext cx="222" cy="202"/>
            </a:xfrm>
            <a:custGeom>
              <a:avLst/>
              <a:gdLst/>
              <a:ahLst/>
              <a:cxnLst>
                <a:cxn ang="0">
                  <a:pos x="128" y="2"/>
                </a:cxn>
                <a:cxn ang="0">
                  <a:pos x="123" y="7"/>
                </a:cxn>
                <a:cxn ang="0">
                  <a:pos x="117" y="29"/>
                </a:cxn>
                <a:cxn ang="0">
                  <a:pos x="92" y="110"/>
                </a:cxn>
                <a:cxn ang="0">
                  <a:pos x="56" y="218"/>
                </a:cxn>
                <a:cxn ang="0">
                  <a:pos x="24" y="318"/>
                </a:cxn>
                <a:cxn ang="0">
                  <a:pos x="0" y="389"/>
                </a:cxn>
                <a:cxn ang="0">
                  <a:pos x="1" y="399"/>
                </a:cxn>
                <a:cxn ang="0">
                  <a:pos x="8" y="404"/>
                </a:cxn>
                <a:cxn ang="0">
                  <a:pos x="17" y="403"/>
                </a:cxn>
                <a:cxn ang="0">
                  <a:pos x="23" y="396"/>
                </a:cxn>
                <a:cxn ang="0">
                  <a:pos x="51" y="315"/>
                </a:cxn>
                <a:cxn ang="0">
                  <a:pos x="82" y="218"/>
                </a:cxn>
                <a:cxn ang="0">
                  <a:pos x="110" y="130"/>
                </a:cxn>
                <a:cxn ang="0">
                  <a:pos x="133" y="60"/>
                </a:cxn>
                <a:cxn ang="0">
                  <a:pos x="153" y="47"/>
                </a:cxn>
                <a:cxn ang="0">
                  <a:pos x="181" y="69"/>
                </a:cxn>
                <a:cxn ang="0">
                  <a:pos x="211" y="88"/>
                </a:cxn>
                <a:cxn ang="0">
                  <a:pos x="243" y="103"/>
                </a:cxn>
                <a:cxn ang="0">
                  <a:pos x="279" y="114"/>
                </a:cxn>
                <a:cxn ang="0">
                  <a:pos x="315" y="122"/>
                </a:cxn>
                <a:cxn ang="0">
                  <a:pos x="355" y="128"/>
                </a:cxn>
                <a:cxn ang="0">
                  <a:pos x="397" y="129"/>
                </a:cxn>
                <a:cxn ang="0">
                  <a:pos x="419" y="135"/>
                </a:cxn>
                <a:cxn ang="0">
                  <a:pos x="420" y="146"/>
                </a:cxn>
                <a:cxn ang="0">
                  <a:pos x="419" y="191"/>
                </a:cxn>
                <a:cxn ang="0">
                  <a:pos x="410" y="256"/>
                </a:cxn>
                <a:cxn ang="0">
                  <a:pos x="401" y="302"/>
                </a:cxn>
                <a:cxn ang="0">
                  <a:pos x="401" y="303"/>
                </a:cxn>
                <a:cxn ang="0">
                  <a:pos x="401" y="304"/>
                </a:cxn>
                <a:cxn ang="0">
                  <a:pos x="403" y="311"/>
                </a:cxn>
                <a:cxn ang="0">
                  <a:pos x="410" y="316"/>
                </a:cxn>
                <a:cxn ang="0">
                  <a:pos x="419" y="313"/>
                </a:cxn>
                <a:cxn ang="0">
                  <a:pos x="425" y="307"/>
                </a:cxn>
                <a:cxn ang="0">
                  <a:pos x="435" y="255"/>
                </a:cxn>
                <a:cxn ang="0">
                  <a:pos x="444" y="169"/>
                </a:cxn>
                <a:cxn ang="0">
                  <a:pos x="442" y="111"/>
                </a:cxn>
                <a:cxn ang="0">
                  <a:pos x="435" y="105"/>
                </a:cxn>
                <a:cxn ang="0">
                  <a:pos x="408" y="106"/>
                </a:cxn>
                <a:cxn ang="0">
                  <a:pos x="363" y="104"/>
                </a:cxn>
                <a:cxn ang="0">
                  <a:pos x="321" y="99"/>
                </a:cxn>
                <a:cxn ang="0">
                  <a:pos x="282" y="90"/>
                </a:cxn>
                <a:cxn ang="0">
                  <a:pos x="245" y="77"/>
                </a:cxn>
                <a:cxn ang="0">
                  <a:pos x="213" y="61"/>
                </a:cxn>
                <a:cxn ang="0">
                  <a:pos x="182" y="42"/>
                </a:cxn>
                <a:cxn ang="0">
                  <a:pos x="155" y="17"/>
                </a:cxn>
                <a:cxn ang="0">
                  <a:pos x="140" y="2"/>
                </a:cxn>
                <a:cxn ang="0">
                  <a:pos x="135" y="0"/>
                </a:cxn>
              </a:cxnLst>
              <a:rect l="0" t="0" r="r" b="b"/>
              <a:pathLst>
                <a:path w="444" h="404">
                  <a:moveTo>
                    <a:pt x="131" y="1"/>
                  </a:moveTo>
                  <a:lnTo>
                    <a:pt x="128" y="2"/>
                  </a:lnTo>
                  <a:lnTo>
                    <a:pt x="125" y="5"/>
                  </a:lnTo>
                  <a:lnTo>
                    <a:pt x="123" y="7"/>
                  </a:lnTo>
                  <a:lnTo>
                    <a:pt x="122" y="11"/>
                  </a:lnTo>
                  <a:lnTo>
                    <a:pt x="117" y="29"/>
                  </a:lnTo>
                  <a:lnTo>
                    <a:pt x="107" y="63"/>
                  </a:lnTo>
                  <a:lnTo>
                    <a:pt x="92" y="110"/>
                  </a:lnTo>
                  <a:lnTo>
                    <a:pt x="75" y="163"/>
                  </a:lnTo>
                  <a:lnTo>
                    <a:pt x="56" y="218"/>
                  </a:lnTo>
                  <a:lnTo>
                    <a:pt x="39" y="271"/>
                  </a:lnTo>
                  <a:lnTo>
                    <a:pt x="24" y="318"/>
                  </a:lnTo>
                  <a:lnTo>
                    <a:pt x="11" y="355"/>
                  </a:lnTo>
                  <a:lnTo>
                    <a:pt x="0" y="389"/>
                  </a:lnTo>
                  <a:lnTo>
                    <a:pt x="0" y="394"/>
                  </a:lnTo>
                  <a:lnTo>
                    <a:pt x="1" y="399"/>
                  </a:lnTo>
                  <a:lnTo>
                    <a:pt x="4" y="402"/>
                  </a:lnTo>
                  <a:lnTo>
                    <a:pt x="8" y="404"/>
                  </a:lnTo>
                  <a:lnTo>
                    <a:pt x="13" y="404"/>
                  </a:lnTo>
                  <a:lnTo>
                    <a:pt x="17" y="403"/>
                  </a:lnTo>
                  <a:lnTo>
                    <a:pt x="21" y="400"/>
                  </a:lnTo>
                  <a:lnTo>
                    <a:pt x="23" y="396"/>
                  </a:lnTo>
                  <a:lnTo>
                    <a:pt x="34" y="363"/>
                  </a:lnTo>
                  <a:lnTo>
                    <a:pt x="51" y="315"/>
                  </a:lnTo>
                  <a:lnTo>
                    <a:pt x="67" y="266"/>
                  </a:lnTo>
                  <a:lnTo>
                    <a:pt x="82" y="218"/>
                  </a:lnTo>
                  <a:lnTo>
                    <a:pt x="97" y="173"/>
                  </a:lnTo>
                  <a:lnTo>
                    <a:pt x="110" y="130"/>
                  </a:lnTo>
                  <a:lnTo>
                    <a:pt x="123" y="92"/>
                  </a:lnTo>
                  <a:lnTo>
                    <a:pt x="133" y="60"/>
                  </a:lnTo>
                  <a:lnTo>
                    <a:pt x="140" y="36"/>
                  </a:lnTo>
                  <a:lnTo>
                    <a:pt x="153" y="47"/>
                  </a:lnTo>
                  <a:lnTo>
                    <a:pt x="167" y="59"/>
                  </a:lnTo>
                  <a:lnTo>
                    <a:pt x="181" y="69"/>
                  </a:lnTo>
                  <a:lnTo>
                    <a:pt x="196" y="78"/>
                  </a:lnTo>
                  <a:lnTo>
                    <a:pt x="211" y="88"/>
                  </a:lnTo>
                  <a:lnTo>
                    <a:pt x="227" y="95"/>
                  </a:lnTo>
                  <a:lnTo>
                    <a:pt x="243" y="103"/>
                  </a:lnTo>
                  <a:lnTo>
                    <a:pt x="260" y="108"/>
                  </a:lnTo>
                  <a:lnTo>
                    <a:pt x="279" y="114"/>
                  </a:lnTo>
                  <a:lnTo>
                    <a:pt x="296" y="119"/>
                  </a:lnTo>
                  <a:lnTo>
                    <a:pt x="315" y="122"/>
                  </a:lnTo>
                  <a:lnTo>
                    <a:pt x="335" y="126"/>
                  </a:lnTo>
                  <a:lnTo>
                    <a:pt x="355" y="128"/>
                  </a:lnTo>
                  <a:lnTo>
                    <a:pt x="375" y="129"/>
                  </a:lnTo>
                  <a:lnTo>
                    <a:pt x="397" y="129"/>
                  </a:lnTo>
                  <a:lnTo>
                    <a:pt x="419" y="129"/>
                  </a:lnTo>
                  <a:lnTo>
                    <a:pt x="419" y="135"/>
                  </a:lnTo>
                  <a:lnTo>
                    <a:pt x="420" y="141"/>
                  </a:lnTo>
                  <a:lnTo>
                    <a:pt x="420" y="146"/>
                  </a:lnTo>
                  <a:lnTo>
                    <a:pt x="420" y="152"/>
                  </a:lnTo>
                  <a:lnTo>
                    <a:pt x="419" y="191"/>
                  </a:lnTo>
                  <a:lnTo>
                    <a:pt x="416" y="225"/>
                  </a:lnTo>
                  <a:lnTo>
                    <a:pt x="410" y="256"/>
                  </a:lnTo>
                  <a:lnTo>
                    <a:pt x="404" y="285"/>
                  </a:lnTo>
                  <a:lnTo>
                    <a:pt x="401" y="302"/>
                  </a:lnTo>
                  <a:lnTo>
                    <a:pt x="401" y="302"/>
                  </a:lnTo>
                  <a:lnTo>
                    <a:pt x="401" y="303"/>
                  </a:lnTo>
                  <a:lnTo>
                    <a:pt x="401" y="303"/>
                  </a:lnTo>
                  <a:lnTo>
                    <a:pt x="401" y="304"/>
                  </a:lnTo>
                  <a:lnTo>
                    <a:pt x="402" y="308"/>
                  </a:lnTo>
                  <a:lnTo>
                    <a:pt x="403" y="311"/>
                  </a:lnTo>
                  <a:lnTo>
                    <a:pt x="406" y="315"/>
                  </a:lnTo>
                  <a:lnTo>
                    <a:pt x="410" y="316"/>
                  </a:lnTo>
                  <a:lnTo>
                    <a:pt x="414" y="316"/>
                  </a:lnTo>
                  <a:lnTo>
                    <a:pt x="419" y="313"/>
                  </a:lnTo>
                  <a:lnTo>
                    <a:pt x="423" y="310"/>
                  </a:lnTo>
                  <a:lnTo>
                    <a:pt x="425" y="307"/>
                  </a:lnTo>
                  <a:lnTo>
                    <a:pt x="427" y="290"/>
                  </a:lnTo>
                  <a:lnTo>
                    <a:pt x="435" y="255"/>
                  </a:lnTo>
                  <a:lnTo>
                    <a:pt x="441" y="214"/>
                  </a:lnTo>
                  <a:lnTo>
                    <a:pt x="444" y="169"/>
                  </a:lnTo>
                  <a:lnTo>
                    <a:pt x="443" y="115"/>
                  </a:lnTo>
                  <a:lnTo>
                    <a:pt x="442" y="111"/>
                  </a:lnTo>
                  <a:lnTo>
                    <a:pt x="440" y="107"/>
                  </a:lnTo>
                  <a:lnTo>
                    <a:pt x="435" y="105"/>
                  </a:lnTo>
                  <a:lnTo>
                    <a:pt x="431" y="105"/>
                  </a:lnTo>
                  <a:lnTo>
                    <a:pt x="408" y="106"/>
                  </a:lnTo>
                  <a:lnTo>
                    <a:pt x="385" y="105"/>
                  </a:lnTo>
                  <a:lnTo>
                    <a:pt x="363" y="104"/>
                  </a:lnTo>
                  <a:lnTo>
                    <a:pt x="341" y="102"/>
                  </a:lnTo>
                  <a:lnTo>
                    <a:pt x="321" y="99"/>
                  </a:lnTo>
                  <a:lnTo>
                    <a:pt x="300" y="95"/>
                  </a:lnTo>
                  <a:lnTo>
                    <a:pt x="282" y="90"/>
                  </a:lnTo>
                  <a:lnTo>
                    <a:pt x="264" y="84"/>
                  </a:lnTo>
                  <a:lnTo>
                    <a:pt x="245" y="77"/>
                  </a:lnTo>
                  <a:lnTo>
                    <a:pt x="229" y="70"/>
                  </a:lnTo>
                  <a:lnTo>
                    <a:pt x="213" y="61"/>
                  </a:lnTo>
                  <a:lnTo>
                    <a:pt x="197" y="52"/>
                  </a:lnTo>
                  <a:lnTo>
                    <a:pt x="182" y="42"/>
                  </a:lnTo>
                  <a:lnTo>
                    <a:pt x="168" y="30"/>
                  </a:lnTo>
                  <a:lnTo>
                    <a:pt x="155" y="17"/>
                  </a:lnTo>
                  <a:lnTo>
                    <a:pt x="143" y="5"/>
                  </a:lnTo>
                  <a:lnTo>
                    <a:pt x="140" y="2"/>
                  </a:lnTo>
                  <a:lnTo>
                    <a:pt x="138" y="1"/>
                  </a:lnTo>
                  <a:lnTo>
                    <a:pt x="135" y="0"/>
                  </a:lnTo>
                  <a:lnTo>
                    <a:pt x="131" y="1"/>
                  </a:lnTo>
                  <a:close/>
                </a:path>
              </a:pathLst>
            </a:custGeom>
            <a:solidFill>
              <a:srgbClr val="000000"/>
            </a:solidFill>
            <a:ln w="9525">
              <a:noFill/>
              <a:round/>
              <a:headEnd/>
              <a:tailEnd/>
            </a:ln>
          </p:spPr>
          <p:txBody>
            <a:bodyPr/>
            <a:lstStyle/>
            <a:p>
              <a:endParaRPr lang="en-US"/>
            </a:p>
          </p:txBody>
        </p:sp>
        <p:sp>
          <p:nvSpPr>
            <p:cNvPr id="27687" name="Freeform 39"/>
            <p:cNvSpPr>
              <a:spLocks/>
            </p:cNvSpPr>
            <p:nvPr/>
          </p:nvSpPr>
          <p:spPr bwMode="auto">
            <a:xfrm>
              <a:off x="5249" y="3832"/>
              <a:ext cx="153" cy="336"/>
            </a:xfrm>
            <a:custGeom>
              <a:avLst/>
              <a:gdLst/>
              <a:ahLst/>
              <a:cxnLst>
                <a:cxn ang="0">
                  <a:pos x="292" y="671"/>
                </a:cxn>
                <a:cxn ang="0">
                  <a:pos x="298" y="626"/>
                </a:cxn>
                <a:cxn ang="0">
                  <a:pos x="305" y="575"/>
                </a:cxn>
                <a:cxn ang="0">
                  <a:pos x="307" y="520"/>
                </a:cxn>
                <a:cxn ang="0">
                  <a:pos x="302" y="461"/>
                </a:cxn>
                <a:cxn ang="0">
                  <a:pos x="292" y="384"/>
                </a:cxn>
                <a:cxn ang="0">
                  <a:pos x="287" y="308"/>
                </a:cxn>
                <a:cxn ang="0">
                  <a:pos x="286" y="237"/>
                </a:cxn>
                <a:cxn ang="0">
                  <a:pos x="288" y="171"/>
                </a:cxn>
                <a:cxn ang="0">
                  <a:pos x="292" y="112"/>
                </a:cxn>
                <a:cxn ang="0">
                  <a:pos x="294" y="64"/>
                </a:cxn>
                <a:cxn ang="0">
                  <a:pos x="294" y="26"/>
                </a:cxn>
                <a:cxn ang="0">
                  <a:pos x="292" y="0"/>
                </a:cxn>
                <a:cxn ang="0">
                  <a:pos x="0" y="17"/>
                </a:cxn>
                <a:cxn ang="0">
                  <a:pos x="35" y="104"/>
                </a:cxn>
                <a:cxn ang="0">
                  <a:pos x="55" y="187"/>
                </a:cxn>
                <a:cxn ang="0">
                  <a:pos x="63" y="264"/>
                </a:cxn>
                <a:cxn ang="0">
                  <a:pos x="62" y="337"/>
                </a:cxn>
                <a:cxn ang="0">
                  <a:pos x="53" y="404"/>
                </a:cxn>
                <a:cxn ang="0">
                  <a:pos x="42" y="463"/>
                </a:cxn>
                <a:cxn ang="0">
                  <a:pos x="30" y="518"/>
                </a:cxn>
                <a:cxn ang="0">
                  <a:pos x="21" y="565"/>
                </a:cxn>
                <a:cxn ang="0">
                  <a:pos x="35" y="580"/>
                </a:cxn>
                <a:cxn ang="0">
                  <a:pos x="50" y="595"/>
                </a:cxn>
                <a:cxn ang="0">
                  <a:pos x="65" y="607"/>
                </a:cxn>
                <a:cxn ang="0">
                  <a:pos x="80" y="619"/>
                </a:cxn>
                <a:cxn ang="0">
                  <a:pos x="95" y="629"/>
                </a:cxn>
                <a:cxn ang="0">
                  <a:pos x="110" y="637"/>
                </a:cxn>
                <a:cxn ang="0">
                  <a:pos x="126" y="645"/>
                </a:cxn>
                <a:cxn ang="0">
                  <a:pos x="143" y="652"/>
                </a:cxn>
                <a:cxn ang="0">
                  <a:pos x="159" y="658"/>
                </a:cxn>
                <a:cxn ang="0">
                  <a:pos x="177" y="663"/>
                </a:cxn>
                <a:cxn ang="0">
                  <a:pos x="195" y="666"/>
                </a:cxn>
                <a:cxn ang="0">
                  <a:pos x="214" y="668"/>
                </a:cxn>
                <a:cxn ang="0">
                  <a:pos x="232" y="671"/>
                </a:cxn>
                <a:cxn ang="0">
                  <a:pos x="252" y="672"/>
                </a:cxn>
                <a:cxn ang="0">
                  <a:pos x="271" y="672"/>
                </a:cxn>
                <a:cxn ang="0">
                  <a:pos x="292" y="671"/>
                </a:cxn>
              </a:cxnLst>
              <a:rect l="0" t="0" r="r" b="b"/>
              <a:pathLst>
                <a:path w="307" h="672">
                  <a:moveTo>
                    <a:pt x="292" y="671"/>
                  </a:moveTo>
                  <a:lnTo>
                    <a:pt x="298" y="626"/>
                  </a:lnTo>
                  <a:lnTo>
                    <a:pt x="305" y="575"/>
                  </a:lnTo>
                  <a:lnTo>
                    <a:pt x="307" y="520"/>
                  </a:lnTo>
                  <a:lnTo>
                    <a:pt x="302" y="461"/>
                  </a:lnTo>
                  <a:lnTo>
                    <a:pt x="292" y="384"/>
                  </a:lnTo>
                  <a:lnTo>
                    <a:pt x="287" y="308"/>
                  </a:lnTo>
                  <a:lnTo>
                    <a:pt x="286" y="237"/>
                  </a:lnTo>
                  <a:lnTo>
                    <a:pt x="288" y="171"/>
                  </a:lnTo>
                  <a:lnTo>
                    <a:pt x="292" y="112"/>
                  </a:lnTo>
                  <a:lnTo>
                    <a:pt x="294" y="64"/>
                  </a:lnTo>
                  <a:lnTo>
                    <a:pt x="294" y="26"/>
                  </a:lnTo>
                  <a:lnTo>
                    <a:pt x="292" y="0"/>
                  </a:lnTo>
                  <a:lnTo>
                    <a:pt x="0" y="17"/>
                  </a:lnTo>
                  <a:lnTo>
                    <a:pt x="35" y="104"/>
                  </a:lnTo>
                  <a:lnTo>
                    <a:pt x="55" y="187"/>
                  </a:lnTo>
                  <a:lnTo>
                    <a:pt x="63" y="264"/>
                  </a:lnTo>
                  <a:lnTo>
                    <a:pt x="62" y="337"/>
                  </a:lnTo>
                  <a:lnTo>
                    <a:pt x="53" y="404"/>
                  </a:lnTo>
                  <a:lnTo>
                    <a:pt x="42" y="463"/>
                  </a:lnTo>
                  <a:lnTo>
                    <a:pt x="30" y="518"/>
                  </a:lnTo>
                  <a:lnTo>
                    <a:pt x="21" y="565"/>
                  </a:lnTo>
                  <a:lnTo>
                    <a:pt x="35" y="580"/>
                  </a:lnTo>
                  <a:lnTo>
                    <a:pt x="50" y="595"/>
                  </a:lnTo>
                  <a:lnTo>
                    <a:pt x="65" y="607"/>
                  </a:lnTo>
                  <a:lnTo>
                    <a:pt x="80" y="619"/>
                  </a:lnTo>
                  <a:lnTo>
                    <a:pt x="95" y="629"/>
                  </a:lnTo>
                  <a:lnTo>
                    <a:pt x="110" y="637"/>
                  </a:lnTo>
                  <a:lnTo>
                    <a:pt x="126" y="645"/>
                  </a:lnTo>
                  <a:lnTo>
                    <a:pt x="143" y="652"/>
                  </a:lnTo>
                  <a:lnTo>
                    <a:pt x="159" y="658"/>
                  </a:lnTo>
                  <a:lnTo>
                    <a:pt x="177" y="663"/>
                  </a:lnTo>
                  <a:lnTo>
                    <a:pt x="195" y="666"/>
                  </a:lnTo>
                  <a:lnTo>
                    <a:pt x="214" y="668"/>
                  </a:lnTo>
                  <a:lnTo>
                    <a:pt x="232" y="671"/>
                  </a:lnTo>
                  <a:lnTo>
                    <a:pt x="252" y="672"/>
                  </a:lnTo>
                  <a:lnTo>
                    <a:pt x="271" y="672"/>
                  </a:lnTo>
                  <a:lnTo>
                    <a:pt x="292" y="671"/>
                  </a:lnTo>
                  <a:close/>
                </a:path>
              </a:pathLst>
            </a:custGeom>
            <a:solidFill>
              <a:srgbClr val="BC6844"/>
            </a:solidFill>
            <a:ln w="9525">
              <a:noFill/>
              <a:round/>
              <a:headEnd/>
              <a:tailEnd/>
            </a:ln>
          </p:spPr>
          <p:txBody>
            <a:bodyPr/>
            <a:lstStyle/>
            <a:p>
              <a:endParaRPr lang="en-US"/>
            </a:p>
          </p:txBody>
        </p:sp>
        <p:sp>
          <p:nvSpPr>
            <p:cNvPr id="27688" name="Freeform 40"/>
            <p:cNvSpPr>
              <a:spLocks/>
            </p:cNvSpPr>
            <p:nvPr/>
          </p:nvSpPr>
          <p:spPr bwMode="auto">
            <a:xfrm>
              <a:off x="5243" y="3826"/>
              <a:ext cx="165" cy="348"/>
            </a:xfrm>
            <a:custGeom>
              <a:avLst/>
              <a:gdLst/>
              <a:ahLst/>
              <a:cxnLst>
                <a:cxn ang="0">
                  <a:pos x="310" y="279"/>
                </a:cxn>
                <a:cxn ang="0">
                  <a:pos x="316" y="83"/>
                </a:cxn>
                <a:cxn ang="0">
                  <a:pos x="314" y="9"/>
                </a:cxn>
                <a:cxn ang="0">
                  <a:pos x="306" y="1"/>
                </a:cxn>
                <a:cxn ang="0">
                  <a:pos x="8" y="16"/>
                </a:cxn>
                <a:cxn ang="0">
                  <a:pos x="2" y="22"/>
                </a:cxn>
                <a:cxn ang="0">
                  <a:pos x="0" y="30"/>
                </a:cxn>
                <a:cxn ang="0">
                  <a:pos x="25" y="89"/>
                </a:cxn>
                <a:cxn ang="0">
                  <a:pos x="50" y="170"/>
                </a:cxn>
                <a:cxn ang="0">
                  <a:pos x="60" y="246"/>
                </a:cxn>
                <a:cxn ang="0">
                  <a:pos x="77" y="246"/>
                </a:cxn>
                <a:cxn ang="0">
                  <a:pos x="77" y="197"/>
                </a:cxn>
                <a:cxn ang="0">
                  <a:pos x="60" y="120"/>
                </a:cxn>
                <a:cxn ang="0">
                  <a:pos x="30" y="38"/>
                </a:cxn>
                <a:cxn ang="0">
                  <a:pos x="63" y="37"/>
                </a:cxn>
                <a:cxn ang="0">
                  <a:pos x="120" y="33"/>
                </a:cxn>
                <a:cxn ang="0">
                  <a:pos x="187" y="30"/>
                </a:cxn>
                <a:cxn ang="0">
                  <a:pos x="248" y="26"/>
                </a:cxn>
                <a:cxn ang="0">
                  <a:pos x="287" y="24"/>
                </a:cxn>
                <a:cxn ang="0">
                  <a:pos x="294" y="33"/>
                </a:cxn>
                <a:cxn ang="0">
                  <a:pos x="294" y="61"/>
                </a:cxn>
                <a:cxn ang="0">
                  <a:pos x="290" y="119"/>
                </a:cxn>
                <a:cxn ang="0">
                  <a:pos x="286" y="226"/>
                </a:cxn>
                <a:cxn ang="0">
                  <a:pos x="289" y="368"/>
                </a:cxn>
                <a:cxn ang="0">
                  <a:pos x="304" y="489"/>
                </a:cxn>
                <a:cxn ang="0">
                  <a:pos x="306" y="534"/>
                </a:cxn>
                <a:cxn ang="0">
                  <a:pos x="301" y="616"/>
                </a:cxn>
                <a:cxn ang="0">
                  <a:pos x="295" y="652"/>
                </a:cxn>
                <a:cxn ang="0">
                  <a:pos x="273" y="670"/>
                </a:cxn>
                <a:cxn ang="0">
                  <a:pos x="216" y="667"/>
                </a:cxn>
                <a:cxn ang="0">
                  <a:pos x="168" y="655"/>
                </a:cxn>
                <a:cxn ang="0">
                  <a:pos x="123" y="636"/>
                </a:cxn>
                <a:cxn ang="0">
                  <a:pos x="83" y="608"/>
                </a:cxn>
                <a:cxn ang="0">
                  <a:pos x="45" y="572"/>
                </a:cxn>
                <a:cxn ang="0">
                  <a:pos x="55" y="523"/>
                </a:cxn>
                <a:cxn ang="0">
                  <a:pos x="76" y="416"/>
                </a:cxn>
                <a:cxn ang="0">
                  <a:pos x="85" y="283"/>
                </a:cxn>
                <a:cxn ang="0">
                  <a:pos x="83" y="246"/>
                </a:cxn>
                <a:cxn ang="0">
                  <a:pos x="66" y="246"/>
                </a:cxn>
                <a:cxn ang="0">
                  <a:pos x="62" y="320"/>
                </a:cxn>
                <a:cxn ang="0">
                  <a:pos x="52" y="421"/>
                </a:cxn>
                <a:cxn ang="0">
                  <a:pos x="33" y="510"/>
                </a:cxn>
                <a:cxn ang="0">
                  <a:pos x="21" y="579"/>
                </a:cxn>
                <a:cxn ang="0">
                  <a:pos x="37" y="599"/>
                </a:cxn>
                <a:cxn ang="0">
                  <a:pos x="81" y="637"/>
                </a:cxn>
                <a:cxn ang="0">
                  <a:pos x="127" y="665"/>
                </a:cxn>
                <a:cxn ang="0">
                  <a:pos x="180" y="684"/>
                </a:cxn>
                <a:cxn ang="0">
                  <a:pos x="237" y="693"/>
                </a:cxn>
                <a:cxn ang="0">
                  <a:pos x="303" y="693"/>
                </a:cxn>
                <a:cxn ang="0">
                  <a:pos x="313" y="688"/>
                </a:cxn>
                <a:cxn ang="0">
                  <a:pos x="326" y="606"/>
                </a:cxn>
                <a:cxn ang="0">
                  <a:pos x="325" y="470"/>
                </a:cxn>
              </a:cxnLst>
              <a:rect l="0" t="0" r="r" b="b"/>
              <a:pathLst>
                <a:path w="329" h="694">
                  <a:moveTo>
                    <a:pt x="325" y="470"/>
                  </a:moveTo>
                  <a:lnTo>
                    <a:pt x="313" y="372"/>
                  </a:lnTo>
                  <a:lnTo>
                    <a:pt x="310" y="279"/>
                  </a:lnTo>
                  <a:lnTo>
                    <a:pt x="311" y="193"/>
                  </a:lnTo>
                  <a:lnTo>
                    <a:pt x="314" y="120"/>
                  </a:lnTo>
                  <a:lnTo>
                    <a:pt x="316" y="83"/>
                  </a:lnTo>
                  <a:lnTo>
                    <a:pt x="317" y="52"/>
                  </a:lnTo>
                  <a:lnTo>
                    <a:pt x="317" y="28"/>
                  </a:lnTo>
                  <a:lnTo>
                    <a:pt x="314" y="9"/>
                  </a:lnTo>
                  <a:lnTo>
                    <a:pt x="312" y="6"/>
                  </a:lnTo>
                  <a:lnTo>
                    <a:pt x="310" y="2"/>
                  </a:lnTo>
                  <a:lnTo>
                    <a:pt x="306" y="1"/>
                  </a:lnTo>
                  <a:lnTo>
                    <a:pt x="302" y="0"/>
                  </a:lnTo>
                  <a:lnTo>
                    <a:pt x="11" y="16"/>
                  </a:lnTo>
                  <a:lnTo>
                    <a:pt x="8" y="16"/>
                  </a:lnTo>
                  <a:lnTo>
                    <a:pt x="6" y="17"/>
                  </a:lnTo>
                  <a:lnTo>
                    <a:pt x="3" y="20"/>
                  </a:lnTo>
                  <a:lnTo>
                    <a:pt x="2" y="22"/>
                  </a:lnTo>
                  <a:lnTo>
                    <a:pt x="1" y="24"/>
                  </a:lnTo>
                  <a:lnTo>
                    <a:pt x="0" y="26"/>
                  </a:lnTo>
                  <a:lnTo>
                    <a:pt x="0" y="30"/>
                  </a:lnTo>
                  <a:lnTo>
                    <a:pt x="1" y="32"/>
                  </a:lnTo>
                  <a:lnTo>
                    <a:pt x="14" y="61"/>
                  </a:lnTo>
                  <a:lnTo>
                    <a:pt x="25" y="89"/>
                  </a:lnTo>
                  <a:lnTo>
                    <a:pt x="35" y="116"/>
                  </a:lnTo>
                  <a:lnTo>
                    <a:pt x="43" y="144"/>
                  </a:lnTo>
                  <a:lnTo>
                    <a:pt x="50" y="170"/>
                  </a:lnTo>
                  <a:lnTo>
                    <a:pt x="54" y="196"/>
                  </a:lnTo>
                  <a:lnTo>
                    <a:pt x="58" y="221"/>
                  </a:lnTo>
                  <a:lnTo>
                    <a:pt x="60" y="246"/>
                  </a:lnTo>
                  <a:lnTo>
                    <a:pt x="66" y="246"/>
                  </a:lnTo>
                  <a:lnTo>
                    <a:pt x="71" y="246"/>
                  </a:lnTo>
                  <a:lnTo>
                    <a:pt x="77" y="246"/>
                  </a:lnTo>
                  <a:lnTo>
                    <a:pt x="83" y="246"/>
                  </a:lnTo>
                  <a:lnTo>
                    <a:pt x="81" y="222"/>
                  </a:lnTo>
                  <a:lnTo>
                    <a:pt x="77" y="197"/>
                  </a:lnTo>
                  <a:lnTo>
                    <a:pt x="73" y="172"/>
                  </a:lnTo>
                  <a:lnTo>
                    <a:pt x="67" y="146"/>
                  </a:lnTo>
                  <a:lnTo>
                    <a:pt x="60" y="120"/>
                  </a:lnTo>
                  <a:lnTo>
                    <a:pt x="51" y="93"/>
                  </a:lnTo>
                  <a:lnTo>
                    <a:pt x="41" y="66"/>
                  </a:lnTo>
                  <a:lnTo>
                    <a:pt x="30" y="38"/>
                  </a:lnTo>
                  <a:lnTo>
                    <a:pt x="37" y="38"/>
                  </a:lnTo>
                  <a:lnTo>
                    <a:pt x="48" y="37"/>
                  </a:lnTo>
                  <a:lnTo>
                    <a:pt x="63" y="37"/>
                  </a:lnTo>
                  <a:lnTo>
                    <a:pt x="81" y="36"/>
                  </a:lnTo>
                  <a:lnTo>
                    <a:pt x="99" y="34"/>
                  </a:lnTo>
                  <a:lnTo>
                    <a:pt x="120" y="33"/>
                  </a:lnTo>
                  <a:lnTo>
                    <a:pt x="143" y="32"/>
                  </a:lnTo>
                  <a:lnTo>
                    <a:pt x="165" y="31"/>
                  </a:lnTo>
                  <a:lnTo>
                    <a:pt x="187" y="30"/>
                  </a:lnTo>
                  <a:lnTo>
                    <a:pt x="208" y="29"/>
                  </a:lnTo>
                  <a:lnTo>
                    <a:pt x="229" y="28"/>
                  </a:lnTo>
                  <a:lnTo>
                    <a:pt x="248" y="26"/>
                  </a:lnTo>
                  <a:lnTo>
                    <a:pt x="264" y="25"/>
                  </a:lnTo>
                  <a:lnTo>
                    <a:pt x="278" y="25"/>
                  </a:lnTo>
                  <a:lnTo>
                    <a:pt x="287" y="24"/>
                  </a:lnTo>
                  <a:lnTo>
                    <a:pt x="292" y="24"/>
                  </a:lnTo>
                  <a:lnTo>
                    <a:pt x="294" y="29"/>
                  </a:lnTo>
                  <a:lnTo>
                    <a:pt x="294" y="33"/>
                  </a:lnTo>
                  <a:lnTo>
                    <a:pt x="294" y="39"/>
                  </a:lnTo>
                  <a:lnTo>
                    <a:pt x="294" y="45"/>
                  </a:lnTo>
                  <a:lnTo>
                    <a:pt x="294" y="61"/>
                  </a:lnTo>
                  <a:lnTo>
                    <a:pt x="292" y="78"/>
                  </a:lnTo>
                  <a:lnTo>
                    <a:pt x="291" y="98"/>
                  </a:lnTo>
                  <a:lnTo>
                    <a:pt x="290" y="119"/>
                  </a:lnTo>
                  <a:lnTo>
                    <a:pt x="289" y="151"/>
                  </a:lnTo>
                  <a:lnTo>
                    <a:pt x="288" y="188"/>
                  </a:lnTo>
                  <a:lnTo>
                    <a:pt x="286" y="226"/>
                  </a:lnTo>
                  <a:lnTo>
                    <a:pt x="286" y="267"/>
                  </a:lnTo>
                  <a:lnTo>
                    <a:pt x="287" y="317"/>
                  </a:lnTo>
                  <a:lnTo>
                    <a:pt x="289" y="368"/>
                  </a:lnTo>
                  <a:lnTo>
                    <a:pt x="294" y="421"/>
                  </a:lnTo>
                  <a:lnTo>
                    <a:pt x="302" y="474"/>
                  </a:lnTo>
                  <a:lnTo>
                    <a:pt x="304" y="489"/>
                  </a:lnTo>
                  <a:lnTo>
                    <a:pt x="305" y="504"/>
                  </a:lnTo>
                  <a:lnTo>
                    <a:pt x="306" y="519"/>
                  </a:lnTo>
                  <a:lnTo>
                    <a:pt x="306" y="534"/>
                  </a:lnTo>
                  <a:lnTo>
                    <a:pt x="305" y="563"/>
                  </a:lnTo>
                  <a:lnTo>
                    <a:pt x="303" y="591"/>
                  </a:lnTo>
                  <a:lnTo>
                    <a:pt x="301" y="616"/>
                  </a:lnTo>
                  <a:lnTo>
                    <a:pt x="296" y="641"/>
                  </a:lnTo>
                  <a:lnTo>
                    <a:pt x="296" y="644"/>
                  </a:lnTo>
                  <a:lnTo>
                    <a:pt x="295" y="652"/>
                  </a:lnTo>
                  <a:lnTo>
                    <a:pt x="294" y="661"/>
                  </a:lnTo>
                  <a:lnTo>
                    <a:pt x="292" y="670"/>
                  </a:lnTo>
                  <a:lnTo>
                    <a:pt x="273" y="670"/>
                  </a:lnTo>
                  <a:lnTo>
                    <a:pt x="253" y="670"/>
                  </a:lnTo>
                  <a:lnTo>
                    <a:pt x="235" y="669"/>
                  </a:lnTo>
                  <a:lnTo>
                    <a:pt x="216" y="667"/>
                  </a:lnTo>
                  <a:lnTo>
                    <a:pt x="200" y="663"/>
                  </a:lnTo>
                  <a:lnTo>
                    <a:pt x="183" y="660"/>
                  </a:lnTo>
                  <a:lnTo>
                    <a:pt x="168" y="655"/>
                  </a:lnTo>
                  <a:lnTo>
                    <a:pt x="152" y="650"/>
                  </a:lnTo>
                  <a:lnTo>
                    <a:pt x="137" y="644"/>
                  </a:lnTo>
                  <a:lnTo>
                    <a:pt x="123" y="636"/>
                  </a:lnTo>
                  <a:lnTo>
                    <a:pt x="109" y="628"/>
                  </a:lnTo>
                  <a:lnTo>
                    <a:pt x="96" y="618"/>
                  </a:lnTo>
                  <a:lnTo>
                    <a:pt x="83" y="608"/>
                  </a:lnTo>
                  <a:lnTo>
                    <a:pt x="70" y="598"/>
                  </a:lnTo>
                  <a:lnTo>
                    <a:pt x="58" y="585"/>
                  </a:lnTo>
                  <a:lnTo>
                    <a:pt x="45" y="572"/>
                  </a:lnTo>
                  <a:lnTo>
                    <a:pt x="47" y="560"/>
                  </a:lnTo>
                  <a:lnTo>
                    <a:pt x="51" y="540"/>
                  </a:lnTo>
                  <a:lnTo>
                    <a:pt x="55" y="523"/>
                  </a:lnTo>
                  <a:lnTo>
                    <a:pt x="56" y="515"/>
                  </a:lnTo>
                  <a:lnTo>
                    <a:pt x="67" y="468"/>
                  </a:lnTo>
                  <a:lnTo>
                    <a:pt x="76" y="416"/>
                  </a:lnTo>
                  <a:lnTo>
                    <a:pt x="83" y="358"/>
                  </a:lnTo>
                  <a:lnTo>
                    <a:pt x="85" y="296"/>
                  </a:lnTo>
                  <a:lnTo>
                    <a:pt x="85" y="283"/>
                  </a:lnTo>
                  <a:lnTo>
                    <a:pt x="85" y="272"/>
                  </a:lnTo>
                  <a:lnTo>
                    <a:pt x="84" y="259"/>
                  </a:lnTo>
                  <a:lnTo>
                    <a:pt x="83" y="246"/>
                  </a:lnTo>
                  <a:lnTo>
                    <a:pt x="77" y="246"/>
                  </a:lnTo>
                  <a:lnTo>
                    <a:pt x="71" y="246"/>
                  </a:lnTo>
                  <a:lnTo>
                    <a:pt x="66" y="246"/>
                  </a:lnTo>
                  <a:lnTo>
                    <a:pt x="60" y="246"/>
                  </a:lnTo>
                  <a:lnTo>
                    <a:pt x="62" y="284"/>
                  </a:lnTo>
                  <a:lnTo>
                    <a:pt x="62" y="320"/>
                  </a:lnTo>
                  <a:lnTo>
                    <a:pt x="60" y="356"/>
                  </a:lnTo>
                  <a:lnTo>
                    <a:pt x="56" y="389"/>
                  </a:lnTo>
                  <a:lnTo>
                    <a:pt x="52" y="421"/>
                  </a:lnTo>
                  <a:lnTo>
                    <a:pt x="46" y="453"/>
                  </a:lnTo>
                  <a:lnTo>
                    <a:pt x="39" y="483"/>
                  </a:lnTo>
                  <a:lnTo>
                    <a:pt x="33" y="510"/>
                  </a:lnTo>
                  <a:lnTo>
                    <a:pt x="21" y="575"/>
                  </a:lnTo>
                  <a:lnTo>
                    <a:pt x="21" y="577"/>
                  </a:lnTo>
                  <a:lnTo>
                    <a:pt x="21" y="579"/>
                  </a:lnTo>
                  <a:lnTo>
                    <a:pt x="22" y="582"/>
                  </a:lnTo>
                  <a:lnTo>
                    <a:pt x="23" y="584"/>
                  </a:lnTo>
                  <a:lnTo>
                    <a:pt x="37" y="599"/>
                  </a:lnTo>
                  <a:lnTo>
                    <a:pt x="51" y="613"/>
                  </a:lnTo>
                  <a:lnTo>
                    <a:pt x="66" y="625"/>
                  </a:lnTo>
                  <a:lnTo>
                    <a:pt x="81" y="637"/>
                  </a:lnTo>
                  <a:lnTo>
                    <a:pt x="96" y="647"/>
                  </a:lnTo>
                  <a:lnTo>
                    <a:pt x="111" y="656"/>
                  </a:lnTo>
                  <a:lnTo>
                    <a:pt x="127" y="665"/>
                  </a:lnTo>
                  <a:lnTo>
                    <a:pt x="144" y="673"/>
                  </a:lnTo>
                  <a:lnTo>
                    <a:pt x="161" y="678"/>
                  </a:lnTo>
                  <a:lnTo>
                    <a:pt x="180" y="684"/>
                  </a:lnTo>
                  <a:lnTo>
                    <a:pt x="198" y="688"/>
                  </a:lnTo>
                  <a:lnTo>
                    <a:pt x="218" y="691"/>
                  </a:lnTo>
                  <a:lnTo>
                    <a:pt x="237" y="693"/>
                  </a:lnTo>
                  <a:lnTo>
                    <a:pt x="258" y="694"/>
                  </a:lnTo>
                  <a:lnTo>
                    <a:pt x="280" y="694"/>
                  </a:lnTo>
                  <a:lnTo>
                    <a:pt x="303" y="693"/>
                  </a:lnTo>
                  <a:lnTo>
                    <a:pt x="307" y="692"/>
                  </a:lnTo>
                  <a:lnTo>
                    <a:pt x="311" y="690"/>
                  </a:lnTo>
                  <a:lnTo>
                    <a:pt x="313" y="688"/>
                  </a:lnTo>
                  <a:lnTo>
                    <a:pt x="314" y="683"/>
                  </a:lnTo>
                  <a:lnTo>
                    <a:pt x="320" y="645"/>
                  </a:lnTo>
                  <a:lnTo>
                    <a:pt x="326" y="606"/>
                  </a:lnTo>
                  <a:lnTo>
                    <a:pt x="329" y="563"/>
                  </a:lnTo>
                  <a:lnTo>
                    <a:pt x="329" y="518"/>
                  </a:lnTo>
                  <a:lnTo>
                    <a:pt x="325" y="470"/>
                  </a:lnTo>
                  <a:close/>
                </a:path>
              </a:pathLst>
            </a:custGeom>
            <a:solidFill>
              <a:srgbClr val="000000"/>
            </a:solidFill>
            <a:ln w="9525">
              <a:noFill/>
              <a:round/>
              <a:headEnd/>
              <a:tailEnd/>
            </a:ln>
          </p:spPr>
          <p:txBody>
            <a:bodyPr/>
            <a:lstStyle/>
            <a:p>
              <a:endParaRPr lang="en-US"/>
            </a:p>
          </p:txBody>
        </p:sp>
        <p:sp>
          <p:nvSpPr>
            <p:cNvPr id="27689" name="Freeform 41"/>
            <p:cNvSpPr>
              <a:spLocks/>
            </p:cNvSpPr>
            <p:nvPr/>
          </p:nvSpPr>
          <p:spPr bwMode="auto">
            <a:xfrm>
              <a:off x="5237" y="3833"/>
              <a:ext cx="172" cy="311"/>
            </a:xfrm>
            <a:custGeom>
              <a:avLst/>
              <a:gdLst/>
              <a:ahLst/>
              <a:cxnLst>
                <a:cxn ang="0">
                  <a:pos x="44" y="523"/>
                </a:cxn>
                <a:cxn ang="0">
                  <a:pos x="59" y="535"/>
                </a:cxn>
                <a:cxn ang="0">
                  <a:pos x="75" y="548"/>
                </a:cxn>
                <a:cxn ang="0">
                  <a:pos x="91" y="559"/>
                </a:cxn>
                <a:cxn ang="0">
                  <a:pos x="107" y="570"/>
                </a:cxn>
                <a:cxn ang="0">
                  <a:pos x="123" y="580"/>
                </a:cxn>
                <a:cxn ang="0">
                  <a:pos x="141" y="589"/>
                </a:cxn>
                <a:cxn ang="0">
                  <a:pos x="159" y="597"/>
                </a:cxn>
                <a:cxn ang="0">
                  <a:pos x="176" y="604"/>
                </a:cxn>
                <a:cxn ang="0">
                  <a:pos x="195" y="610"/>
                </a:cxn>
                <a:cxn ang="0">
                  <a:pos x="214" y="616"/>
                </a:cxn>
                <a:cxn ang="0">
                  <a:pos x="233" y="619"/>
                </a:cxn>
                <a:cxn ang="0">
                  <a:pos x="254" y="622"/>
                </a:cxn>
                <a:cxn ang="0">
                  <a:pos x="273" y="623"/>
                </a:cxn>
                <a:cxn ang="0">
                  <a:pos x="294" y="623"/>
                </a:cxn>
                <a:cxn ang="0">
                  <a:pos x="316" y="620"/>
                </a:cxn>
                <a:cxn ang="0">
                  <a:pos x="338" y="617"/>
                </a:cxn>
                <a:cxn ang="0">
                  <a:pos x="346" y="503"/>
                </a:cxn>
                <a:cxn ang="0">
                  <a:pos x="346" y="392"/>
                </a:cxn>
                <a:cxn ang="0">
                  <a:pos x="342" y="288"/>
                </a:cxn>
                <a:cxn ang="0">
                  <a:pos x="335" y="194"/>
                </a:cxn>
                <a:cxn ang="0">
                  <a:pos x="326" y="115"/>
                </a:cxn>
                <a:cxn ang="0">
                  <a:pos x="318" y="54"/>
                </a:cxn>
                <a:cxn ang="0">
                  <a:pos x="311" y="13"/>
                </a:cxn>
                <a:cxn ang="0">
                  <a:pos x="309" y="0"/>
                </a:cxn>
                <a:cxn ang="0">
                  <a:pos x="0" y="4"/>
                </a:cxn>
                <a:cxn ang="0">
                  <a:pos x="0" y="17"/>
                </a:cxn>
                <a:cxn ang="0">
                  <a:pos x="1" y="48"/>
                </a:cxn>
                <a:cxn ang="0">
                  <a:pos x="4" y="84"/>
                </a:cxn>
                <a:cxn ang="0">
                  <a:pos x="5" y="111"/>
                </a:cxn>
                <a:cxn ang="0">
                  <a:pos x="7" y="137"/>
                </a:cxn>
                <a:cxn ang="0">
                  <a:pos x="8" y="168"/>
                </a:cxn>
                <a:cxn ang="0">
                  <a:pos x="7" y="200"/>
                </a:cxn>
                <a:cxn ang="0">
                  <a:pos x="2" y="225"/>
                </a:cxn>
                <a:cxn ang="0">
                  <a:pos x="0" y="236"/>
                </a:cxn>
                <a:cxn ang="0">
                  <a:pos x="1" y="247"/>
                </a:cxn>
                <a:cxn ang="0">
                  <a:pos x="4" y="259"/>
                </a:cxn>
                <a:cxn ang="0">
                  <a:pos x="8" y="270"/>
                </a:cxn>
                <a:cxn ang="0">
                  <a:pos x="14" y="282"/>
                </a:cxn>
                <a:cxn ang="0">
                  <a:pos x="20" y="292"/>
                </a:cxn>
                <a:cxn ang="0">
                  <a:pos x="25" y="300"/>
                </a:cxn>
                <a:cxn ang="0">
                  <a:pos x="31" y="307"/>
                </a:cxn>
                <a:cxn ang="0">
                  <a:pos x="45" y="354"/>
                </a:cxn>
                <a:cxn ang="0">
                  <a:pos x="49" y="427"/>
                </a:cxn>
                <a:cxn ang="0">
                  <a:pos x="46" y="494"/>
                </a:cxn>
                <a:cxn ang="0">
                  <a:pos x="44" y="523"/>
                </a:cxn>
              </a:cxnLst>
              <a:rect l="0" t="0" r="r" b="b"/>
              <a:pathLst>
                <a:path w="346" h="623">
                  <a:moveTo>
                    <a:pt x="44" y="523"/>
                  </a:moveTo>
                  <a:lnTo>
                    <a:pt x="59" y="535"/>
                  </a:lnTo>
                  <a:lnTo>
                    <a:pt x="75" y="548"/>
                  </a:lnTo>
                  <a:lnTo>
                    <a:pt x="91" y="559"/>
                  </a:lnTo>
                  <a:lnTo>
                    <a:pt x="107" y="570"/>
                  </a:lnTo>
                  <a:lnTo>
                    <a:pt x="123" y="580"/>
                  </a:lnTo>
                  <a:lnTo>
                    <a:pt x="141" y="589"/>
                  </a:lnTo>
                  <a:lnTo>
                    <a:pt x="159" y="597"/>
                  </a:lnTo>
                  <a:lnTo>
                    <a:pt x="176" y="604"/>
                  </a:lnTo>
                  <a:lnTo>
                    <a:pt x="195" y="610"/>
                  </a:lnTo>
                  <a:lnTo>
                    <a:pt x="214" y="616"/>
                  </a:lnTo>
                  <a:lnTo>
                    <a:pt x="233" y="619"/>
                  </a:lnTo>
                  <a:lnTo>
                    <a:pt x="254" y="622"/>
                  </a:lnTo>
                  <a:lnTo>
                    <a:pt x="273" y="623"/>
                  </a:lnTo>
                  <a:lnTo>
                    <a:pt x="294" y="623"/>
                  </a:lnTo>
                  <a:lnTo>
                    <a:pt x="316" y="620"/>
                  </a:lnTo>
                  <a:lnTo>
                    <a:pt x="338" y="617"/>
                  </a:lnTo>
                  <a:lnTo>
                    <a:pt x="346" y="503"/>
                  </a:lnTo>
                  <a:lnTo>
                    <a:pt x="346" y="392"/>
                  </a:lnTo>
                  <a:lnTo>
                    <a:pt x="342" y="288"/>
                  </a:lnTo>
                  <a:lnTo>
                    <a:pt x="335" y="194"/>
                  </a:lnTo>
                  <a:lnTo>
                    <a:pt x="326" y="115"/>
                  </a:lnTo>
                  <a:lnTo>
                    <a:pt x="318" y="54"/>
                  </a:lnTo>
                  <a:lnTo>
                    <a:pt x="311" y="13"/>
                  </a:lnTo>
                  <a:lnTo>
                    <a:pt x="309" y="0"/>
                  </a:lnTo>
                  <a:lnTo>
                    <a:pt x="0" y="4"/>
                  </a:lnTo>
                  <a:lnTo>
                    <a:pt x="0" y="17"/>
                  </a:lnTo>
                  <a:lnTo>
                    <a:pt x="1" y="48"/>
                  </a:lnTo>
                  <a:lnTo>
                    <a:pt x="4" y="84"/>
                  </a:lnTo>
                  <a:lnTo>
                    <a:pt x="5" y="111"/>
                  </a:lnTo>
                  <a:lnTo>
                    <a:pt x="7" y="137"/>
                  </a:lnTo>
                  <a:lnTo>
                    <a:pt x="8" y="168"/>
                  </a:lnTo>
                  <a:lnTo>
                    <a:pt x="7" y="200"/>
                  </a:lnTo>
                  <a:lnTo>
                    <a:pt x="2" y="225"/>
                  </a:lnTo>
                  <a:lnTo>
                    <a:pt x="0" y="236"/>
                  </a:lnTo>
                  <a:lnTo>
                    <a:pt x="1" y="247"/>
                  </a:lnTo>
                  <a:lnTo>
                    <a:pt x="4" y="259"/>
                  </a:lnTo>
                  <a:lnTo>
                    <a:pt x="8" y="270"/>
                  </a:lnTo>
                  <a:lnTo>
                    <a:pt x="14" y="282"/>
                  </a:lnTo>
                  <a:lnTo>
                    <a:pt x="20" y="292"/>
                  </a:lnTo>
                  <a:lnTo>
                    <a:pt x="25" y="300"/>
                  </a:lnTo>
                  <a:lnTo>
                    <a:pt x="31" y="307"/>
                  </a:lnTo>
                  <a:lnTo>
                    <a:pt x="45" y="354"/>
                  </a:lnTo>
                  <a:lnTo>
                    <a:pt x="49" y="427"/>
                  </a:lnTo>
                  <a:lnTo>
                    <a:pt x="46" y="494"/>
                  </a:lnTo>
                  <a:lnTo>
                    <a:pt x="44" y="523"/>
                  </a:lnTo>
                  <a:close/>
                </a:path>
              </a:pathLst>
            </a:custGeom>
            <a:solidFill>
              <a:srgbClr val="0A3AFF"/>
            </a:solidFill>
            <a:ln w="9525">
              <a:noFill/>
              <a:round/>
              <a:headEnd/>
              <a:tailEnd/>
            </a:ln>
          </p:spPr>
          <p:txBody>
            <a:bodyPr/>
            <a:lstStyle/>
            <a:p>
              <a:endParaRPr lang="en-US"/>
            </a:p>
          </p:txBody>
        </p:sp>
        <p:sp>
          <p:nvSpPr>
            <p:cNvPr id="27690" name="Freeform 42"/>
            <p:cNvSpPr>
              <a:spLocks/>
            </p:cNvSpPr>
            <p:nvPr/>
          </p:nvSpPr>
          <p:spPr bwMode="auto">
            <a:xfrm>
              <a:off x="5231" y="3827"/>
              <a:ext cx="185" cy="323"/>
            </a:xfrm>
            <a:custGeom>
              <a:avLst/>
              <a:gdLst/>
              <a:ahLst/>
              <a:cxnLst>
                <a:cxn ang="0">
                  <a:pos x="328" y="2"/>
                </a:cxn>
                <a:cxn ang="0">
                  <a:pos x="11" y="5"/>
                </a:cxn>
                <a:cxn ang="0">
                  <a:pos x="4" y="7"/>
                </a:cxn>
                <a:cxn ang="0">
                  <a:pos x="0" y="12"/>
                </a:cxn>
                <a:cxn ang="0">
                  <a:pos x="0" y="31"/>
                </a:cxn>
                <a:cxn ang="0">
                  <a:pos x="4" y="124"/>
                </a:cxn>
                <a:cxn ang="0">
                  <a:pos x="5" y="210"/>
                </a:cxn>
                <a:cxn ang="0">
                  <a:pos x="0" y="258"/>
                </a:cxn>
                <a:cxn ang="0">
                  <a:pos x="12" y="296"/>
                </a:cxn>
                <a:cxn ang="0">
                  <a:pos x="30" y="324"/>
                </a:cxn>
                <a:cxn ang="0">
                  <a:pos x="43" y="311"/>
                </a:cxn>
                <a:cxn ang="0">
                  <a:pos x="31" y="280"/>
                </a:cxn>
                <a:cxn ang="0">
                  <a:pos x="23" y="248"/>
                </a:cxn>
                <a:cxn ang="0">
                  <a:pos x="25" y="241"/>
                </a:cxn>
                <a:cxn ang="0">
                  <a:pos x="31" y="197"/>
                </a:cxn>
                <a:cxn ang="0">
                  <a:pos x="30" y="145"/>
                </a:cxn>
                <a:cxn ang="0">
                  <a:pos x="26" y="103"/>
                </a:cxn>
                <a:cxn ang="0">
                  <a:pos x="24" y="28"/>
                </a:cxn>
                <a:cxn ang="0">
                  <a:pos x="57" y="28"/>
                </a:cxn>
                <a:cxn ang="0">
                  <a:pos x="119" y="27"/>
                </a:cxn>
                <a:cxn ang="0">
                  <a:pos x="193" y="25"/>
                </a:cxn>
                <a:cxn ang="0">
                  <a:pos x="260" y="24"/>
                </a:cxn>
                <a:cxn ang="0">
                  <a:pos x="304" y="24"/>
                </a:cxn>
                <a:cxn ang="0">
                  <a:pos x="319" y="80"/>
                </a:cxn>
                <a:cxn ang="0">
                  <a:pos x="336" y="234"/>
                </a:cxn>
                <a:cxn ang="0">
                  <a:pos x="345" y="445"/>
                </a:cxn>
                <a:cxn ang="0">
                  <a:pos x="341" y="574"/>
                </a:cxn>
                <a:cxn ang="0">
                  <a:pos x="303" y="621"/>
                </a:cxn>
                <a:cxn ang="0">
                  <a:pos x="252" y="619"/>
                </a:cxn>
                <a:cxn ang="0">
                  <a:pos x="201" y="607"/>
                </a:cxn>
                <a:cxn ang="0">
                  <a:pos x="151" y="586"/>
                </a:cxn>
                <a:cxn ang="0">
                  <a:pos x="100" y="555"/>
                </a:cxn>
                <a:cxn ang="0">
                  <a:pos x="68" y="511"/>
                </a:cxn>
                <a:cxn ang="0">
                  <a:pos x="71" y="431"/>
                </a:cxn>
                <a:cxn ang="0">
                  <a:pos x="61" y="329"/>
                </a:cxn>
                <a:cxn ang="0">
                  <a:pos x="49" y="309"/>
                </a:cxn>
                <a:cxn ang="0">
                  <a:pos x="43" y="311"/>
                </a:cxn>
                <a:cxn ang="0">
                  <a:pos x="30" y="324"/>
                </a:cxn>
                <a:cxn ang="0">
                  <a:pos x="32" y="326"/>
                </a:cxn>
                <a:cxn ang="0">
                  <a:pos x="47" y="410"/>
                </a:cxn>
                <a:cxn ang="0">
                  <a:pos x="42" y="536"/>
                </a:cxn>
                <a:cxn ang="0">
                  <a:pos x="47" y="544"/>
                </a:cxn>
                <a:cxn ang="0">
                  <a:pos x="87" y="575"/>
                </a:cxn>
                <a:cxn ang="0">
                  <a:pos x="134" y="605"/>
                </a:cxn>
                <a:cxn ang="0">
                  <a:pos x="191" y="630"/>
                </a:cxn>
                <a:cxn ang="0">
                  <a:pos x="254" y="644"/>
                </a:cxn>
                <a:cxn ang="0">
                  <a:pos x="326" y="644"/>
                </a:cxn>
                <a:cxn ang="0">
                  <a:pos x="358" y="637"/>
                </a:cxn>
                <a:cxn ang="0">
                  <a:pos x="369" y="517"/>
                </a:cxn>
                <a:cxn ang="0">
                  <a:pos x="358" y="207"/>
                </a:cxn>
                <a:cxn ang="0">
                  <a:pos x="334" y="24"/>
                </a:cxn>
              </a:cxnLst>
              <a:rect l="0" t="0" r="r" b="b"/>
              <a:pathLst>
                <a:path w="369" h="646">
                  <a:moveTo>
                    <a:pt x="331" y="9"/>
                  </a:moveTo>
                  <a:lnTo>
                    <a:pt x="330" y="6"/>
                  </a:lnTo>
                  <a:lnTo>
                    <a:pt x="328" y="2"/>
                  </a:lnTo>
                  <a:lnTo>
                    <a:pt x="324" y="1"/>
                  </a:lnTo>
                  <a:lnTo>
                    <a:pt x="320" y="0"/>
                  </a:lnTo>
                  <a:lnTo>
                    <a:pt x="11" y="5"/>
                  </a:lnTo>
                  <a:lnTo>
                    <a:pt x="9" y="5"/>
                  </a:lnTo>
                  <a:lnTo>
                    <a:pt x="7" y="6"/>
                  </a:lnTo>
                  <a:lnTo>
                    <a:pt x="4" y="7"/>
                  </a:lnTo>
                  <a:lnTo>
                    <a:pt x="2" y="8"/>
                  </a:lnTo>
                  <a:lnTo>
                    <a:pt x="1" y="10"/>
                  </a:lnTo>
                  <a:lnTo>
                    <a:pt x="0" y="12"/>
                  </a:lnTo>
                  <a:lnTo>
                    <a:pt x="0" y="14"/>
                  </a:lnTo>
                  <a:lnTo>
                    <a:pt x="0" y="16"/>
                  </a:lnTo>
                  <a:lnTo>
                    <a:pt x="0" y="31"/>
                  </a:lnTo>
                  <a:lnTo>
                    <a:pt x="1" y="62"/>
                  </a:lnTo>
                  <a:lnTo>
                    <a:pt x="2" y="97"/>
                  </a:lnTo>
                  <a:lnTo>
                    <a:pt x="4" y="124"/>
                  </a:lnTo>
                  <a:lnTo>
                    <a:pt x="5" y="149"/>
                  </a:lnTo>
                  <a:lnTo>
                    <a:pt x="7" y="180"/>
                  </a:lnTo>
                  <a:lnTo>
                    <a:pt x="5" y="210"/>
                  </a:lnTo>
                  <a:lnTo>
                    <a:pt x="2" y="234"/>
                  </a:lnTo>
                  <a:lnTo>
                    <a:pt x="0" y="245"/>
                  </a:lnTo>
                  <a:lnTo>
                    <a:pt x="0" y="258"/>
                  </a:lnTo>
                  <a:lnTo>
                    <a:pt x="2" y="271"/>
                  </a:lnTo>
                  <a:lnTo>
                    <a:pt x="7" y="283"/>
                  </a:lnTo>
                  <a:lnTo>
                    <a:pt x="12" y="296"/>
                  </a:lnTo>
                  <a:lnTo>
                    <a:pt x="18" y="306"/>
                  </a:lnTo>
                  <a:lnTo>
                    <a:pt x="24" y="316"/>
                  </a:lnTo>
                  <a:lnTo>
                    <a:pt x="30" y="324"/>
                  </a:lnTo>
                  <a:lnTo>
                    <a:pt x="34" y="319"/>
                  </a:lnTo>
                  <a:lnTo>
                    <a:pt x="39" y="316"/>
                  </a:lnTo>
                  <a:lnTo>
                    <a:pt x="43" y="311"/>
                  </a:lnTo>
                  <a:lnTo>
                    <a:pt x="47" y="306"/>
                  </a:lnTo>
                  <a:lnTo>
                    <a:pt x="39" y="294"/>
                  </a:lnTo>
                  <a:lnTo>
                    <a:pt x="31" y="280"/>
                  </a:lnTo>
                  <a:lnTo>
                    <a:pt x="25" y="264"/>
                  </a:lnTo>
                  <a:lnTo>
                    <a:pt x="23" y="250"/>
                  </a:lnTo>
                  <a:lnTo>
                    <a:pt x="23" y="248"/>
                  </a:lnTo>
                  <a:lnTo>
                    <a:pt x="24" y="245"/>
                  </a:lnTo>
                  <a:lnTo>
                    <a:pt x="24" y="243"/>
                  </a:lnTo>
                  <a:lnTo>
                    <a:pt x="25" y="241"/>
                  </a:lnTo>
                  <a:lnTo>
                    <a:pt x="27" y="228"/>
                  </a:lnTo>
                  <a:lnTo>
                    <a:pt x="30" y="213"/>
                  </a:lnTo>
                  <a:lnTo>
                    <a:pt x="31" y="197"/>
                  </a:lnTo>
                  <a:lnTo>
                    <a:pt x="31" y="181"/>
                  </a:lnTo>
                  <a:lnTo>
                    <a:pt x="31" y="162"/>
                  </a:lnTo>
                  <a:lnTo>
                    <a:pt x="30" y="145"/>
                  </a:lnTo>
                  <a:lnTo>
                    <a:pt x="28" y="131"/>
                  </a:lnTo>
                  <a:lnTo>
                    <a:pt x="27" y="122"/>
                  </a:lnTo>
                  <a:lnTo>
                    <a:pt x="26" y="103"/>
                  </a:lnTo>
                  <a:lnTo>
                    <a:pt x="25" y="76"/>
                  </a:lnTo>
                  <a:lnTo>
                    <a:pt x="24" y="50"/>
                  </a:lnTo>
                  <a:lnTo>
                    <a:pt x="24" y="28"/>
                  </a:lnTo>
                  <a:lnTo>
                    <a:pt x="31" y="28"/>
                  </a:lnTo>
                  <a:lnTo>
                    <a:pt x="41" y="28"/>
                  </a:lnTo>
                  <a:lnTo>
                    <a:pt x="57" y="28"/>
                  </a:lnTo>
                  <a:lnTo>
                    <a:pt x="76" y="28"/>
                  </a:lnTo>
                  <a:lnTo>
                    <a:pt x="96" y="27"/>
                  </a:lnTo>
                  <a:lnTo>
                    <a:pt x="119" y="27"/>
                  </a:lnTo>
                  <a:lnTo>
                    <a:pt x="144" y="27"/>
                  </a:lnTo>
                  <a:lnTo>
                    <a:pt x="168" y="25"/>
                  </a:lnTo>
                  <a:lnTo>
                    <a:pt x="193" y="25"/>
                  </a:lnTo>
                  <a:lnTo>
                    <a:pt x="217" y="25"/>
                  </a:lnTo>
                  <a:lnTo>
                    <a:pt x="239" y="25"/>
                  </a:lnTo>
                  <a:lnTo>
                    <a:pt x="260" y="24"/>
                  </a:lnTo>
                  <a:lnTo>
                    <a:pt x="278" y="24"/>
                  </a:lnTo>
                  <a:lnTo>
                    <a:pt x="293" y="24"/>
                  </a:lnTo>
                  <a:lnTo>
                    <a:pt x="304" y="24"/>
                  </a:lnTo>
                  <a:lnTo>
                    <a:pt x="309" y="24"/>
                  </a:lnTo>
                  <a:lnTo>
                    <a:pt x="313" y="46"/>
                  </a:lnTo>
                  <a:lnTo>
                    <a:pt x="319" y="80"/>
                  </a:lnTo>
                  <a:lnTo>
                    <a:pt x="324" y="123"/>
                  </a:lnTo>
                  <a:lnTo>
                    <a:pt x="330" y="175"/>
                  </a:lnTo>
                  <a:lnTo>
                    <a:pt x="336" y="234"/>
                  </a:lnTo>
                  <a:lnTo>
                    <a:pt x="341" y="300"/>
                  </a:lnTo>
                  <a:lnTo>
                    <a:pt x="344" y="371"/>
                  </a:lnTo>
                  <a:lnTo>
                    <a:pt x="345" y="445"/>
                  </a:lnTo>
                  <a:lnTo>
                    <a:pt x="345" y="487"/>
                  </a:lnTo>
                  <a:lnTo>
                    <a:pt x="343" y="531"/>
                  </a:lnTo>
                  <a:lnTo>
                    <a:pt x="341" y="574"/>
                  </a:lnTo>
                  <a:lnTo>
                    <a:pt x="337" y="617"/>
                  </a:lnTo>
                  <a:lnTo>
                    <a:pt x="320" y="620"/>
                  </a:lnTo>
                  <a:lnTo>
                    <a:pt x="303" y="621"/>
                  </a:lnTo>
                  <a:lnTo>
                    <a:pt x="285" y="621"/>
                  </a:lnTo>
                  <a:lnTo>
                    <a:pt x="269" y="621"/>
                  </a:lnTo>
                  <a:lnTo>
                    <a:pt x="252" y="619"/>
                  </a:lnTo>
                  <a:lnTo>
                    <a:pt x="235" y="616"/>
                  </a:lnTo>
                  <a:lnTo>
                    <a:pt x="218" y="612"/>
                  </a:lnTo>
                  <a:lnTo>
                    <a:pt x="201" y="607"/>
                  </a:lnTo>
                  <a:lnTo>
                    <a:pt x="185" y="601"/>
                  </a:lnTo>
                  <a:lnTo>
                    <a:pt x="168" y="594"/>
                  </a:lnTo>
                  <a:lnTo>
                    <a:pt x="151" y="586"/>
                  </a:lnTo>
                  <a:lnTo>
                    <a:pt x="134" y="577"/>
                  </a:lnTo>
                  <a:lnTo>
                    <a:pt x="117" y="567"/>
                  </a:lnTo>
                  <a:lnTo>
                    <a:pt x="100" y="555"/>
                  </a:lnTo>
                  <a:lnTo>
                    <a:pt x="84" y="543"/>
                  </a:lnTo>
                  <a:lnTo>
                    <a:pt x="66" y="529"/>
                  </a:lnTo>
                  <a:lnTo>
                    <a:pt x="68" y="511"/>
                  </a:lnTo>
                  <a:lnTo>
                    <a:pt x="70" y="488"/>
                  </a:lnTo>
                  <a:lnTo>
                    <a:pt x="71" y="461"/>
                  </a:lnTo>
                  <a:lnTo>
                    <a:pt x="71" y="431"/>
                  </a:lnTo>
                  <a:lnTo>
                    <a:pt x="70" y="393"/>
                  </a:lnTo>
                  <a:lnTo>
                    <a:pt x="66" y="358"/>
                  </a:lnTo>
                  <a:lnTo>
                    <a:pt x="61" y="329"/>
                  </a:lnTo>
                  <a:lnTo>
                    <a:pt x="51" y="311"/>
                  </a:lnTo>
                  <a:lnTo>
                    <a:pt x="50" y="310"/>
                  </a:lnTo>
                  <a:lnTo>
                    <a:pt x="49" y="309"/>
                  </a:lnTo>
                  <a:lnTo>
                    <a:pt x="48" y="308"/>
                  </a:lnTo>
                  <a:lnTo>
                    <a:pt x="47" y="306"/>
                  </a:lnTo>
                  <a:lnTo>
                    <a:pt x="43" y="311"/>
                  </a:lnTo>
                  <a:lnTo>
                    <a:pt x="39" y="316"/>
                  </a:lnTo>
                  <a:lnTo>
                    <a:pt x="34" y="319"/>
                  </a:lnTo>
                  <a:lnTo>
                    <a:pt x="30" y="324"/>
                  </a:lnTo>
                  <a:lnTo>
                    <a:pt x="31" y="325"/>
                  </a:lnTo>
                  <a:lnTo>
                    <a:pt x="32" y="325"/>
                  </a:lnTo>
                  <a:lnTo>
                    <a:pt x="32" y="326"/>
                  </a:lnTo>
                  <a:lnTo>
                    <a:pt x="33" y="327"/>
                  </a:lnTo>
                  <a:lnTo>
                    <a:pt x="42" y="357"/>
                  </a:lnTo>
                  <a:lnTo>
                    <a:pt x="47" y="410"/>
                  </a:lnTo>
                  <a:lnTo>
                    <a:pt x="46" y="472"/>
                  </a:lnTo>
                  <a:lnTo>
                    <a:pt x="42" y="533"/>
                  </a:lnTo>
                  <a:lnTo>
                    <a:pt x="42" y="536"/>
                  </a:lnTo>
                  <a:lnTo>
                    <a:pt x="43" y="539"/>
                  </a:lnTo>
                  <a:lnTo>
                    <a:pt x="45" y="541"/>
                  </a:lnTo>
                  <a:lnTo>
                    <a:pt x="47" y="544"/>
                  </a:lnTo>
                  <a:lnTo>
                    <a:pt x="60" y="554"/>
                  </a:lnTo>
                  <a:lnTo>
                    <a:pt x="72" y="564"/>
                  </a:lnTo>
                  <a:lnTo>
                    <a:pt x="87" y="575"/>
                  </a:lnTo>
                  <a:lnTo>
                    <a:pt x="102" y="585"/>
                  </a:lnTo>
                  <a:lnTo>
                    <a:pt x="117" y="596"/>
                  </a:lnTo>
                  <a:lnTo>
                    <a:pt x="134" y="605"/>
                  </a:lnTo>
                  <a:lnTo>
                    <a:pt x="152" y="614"/>
                  </a:lnTo>
                  <a:lnTo>
                    <a:pt x="171" y="622"/>
                  </a:lnTo>
                  <a:lnTo>
                    <a:pt x="191" y="630"/>
                  </a:lnTo>
                  <a:lnTo>
                    <a:pt x="210" y="636"/>
                  </a:lnTo>
                  <a:lnTo>
                    <a:pt x="232" y="640"/>
                  </a:lnTo>
                  <a:lnTo>
                    <a:pt x="254" y="644"/>
                  </a:lnTo>
                  <a:lnTo>
                    <a:pt x="277" y="646"/>
                  </a:lnTo>
                  <a:lnTo>
                    <a:pt x="300" y="646"/>
                  </a:lnTo>
                  <a:lnTo>
                    <a:pt x="326" y="644"/>
                  </a:lnTo>
                  <a:lnTo>
                    <a:pt x="351" y="640"/>
                  </a:lnTo>
                  <a:lnTo>
                    <a:pt x="354" y="639"/>
                  </a:lnTo>
                  <a:lnTo>
                    <a:pt x="358" y="637"/>
                  </a:lnTo>
                  <a:lnTo>
                    <a:pt x="360" y="634"/>
                  </a:lnTo>
                  <a:lnTo>
                    <a:pt x="361" y="630"/>
                  </a:lnTo>
                  <a:lnTo>
                    <a:pt x="369" y="517"/>
                  </a:lnTo>
                  <a:lnTo>
                    <a:pt x="369" y="407"/>
                  </a:lnTo>
                  <a:lnTo>
                    <a:pt x="366" y="302"/>
                  </a:lnTo>
                  <a:lnTo>
                    <a:pt x="358" y="207"/>
                  </a:lnTo>
                  <a:lnTo>
                    <a:pt x="349" y="128"/>
                  </a:lnTo>
                  <a:lnTo>
                    <a:pt x="341" y="66"/>
                  </a:lnTo>
                  <a:lnTo>
                    <a:pt x="334" y="24"/>
                  </a:lnTo>
                  <a:lnTo>
                    <a:pt x="331" y="9"/>
                  </a:lnTo>
                  <a:close/>
                </a:path>
              </a:pathLst>
            </a:custGeom>
            <a:solidFill>
              <a:srgbClr val="000000"/>
            </a:solidFill>
            <a:ln w="9525">
              <a:noFill/>
              <a:round/>
              <a:headEnd/>
              <a:tailEnd/>
            </a:ln>
          </p:spPr>
          <p:txBody>
            <a:bodyPr/>
            <a:lstStyle/>
            <a:p>
              <a:endParaRPr lang="en-US"/>
            </a:p>
          </p:txBody>
        </p:sp>
        <p:sp>
          <p:nvSpPr>
            <p:cNvPr id="27691" name="Freeform 43"/>
            <p:cNvSpPr>
              <a:spLocks/>
            </p:cNvSpPr>
            <p:nvPr/>
          </p:nvSpPr>
          <p:spPr bwMode="auto">
            <a:xfrm>
              <a:off x="4955" y="3505"/>
              <a:ext cx="564" cy="294"/>
            </a:xfrm>
            <a:custGeom>
              <a:avLst/>
              <a:gdLst/>
              <a:ahLst/>
              <a:cxnLst>
                <a:cxn ang="0">
                  <a:pos x="1061" y="229"/>
                </a:cxn>
                <a:cxn ang="0">
                  <a:pos x="941" y="209"/>
                </a:cxn>
                <a:cxn ang="0">
                  <a:pos x="914" y="158"/>
                </a:cxn>
                <a:cxn ang="0">
                  <a:pos x="875" y="113"/>
                </a:cxn>
                <a:cxn ang="0">
                  <a:pos x="825" y="75"/>
                </a:cxn>
                <a:cxn ang="0">
                  <a:pos x="762" y="44"/>
                </a:cxn>
                <a:cxn ang="0">
                  <a:pos x="693" y="21"/>
                </a:cxn>
                <a:cxn ang="0">
                  <a:pos x="615" y="6"/>
                </a:cxn>
                <a:cxn ang="0">
                  <a:pos x="532" y="0"/>
                </a:cxn>
                <a:cxn ang="0">
                  <a:pos x="441" y="6"/>
                </a:cxn>
                <a:cxn ang="0">
                  <a:pos x="350" y="22"/>
                </a:cxn>
                <a:cxn ang="0">
                  <a:pos x="266" y="50"/>
                </a:cxn>
                <a:cxn ang="0">
                  <a:pos x="190" y="85"/>
                </a:cxn>
                <a:cxn ang="0">
                  <a:pos x="124" y="129"/>
                </a:cxn>
                <a:cxn ang="0">
                  <a:pos x="70" y="180"/>
                </a:cxn>
                <a:cxn ang="0">
                  <a:pos x="31" y="235"/>
                </a:cxn>
                <a:cxn ang="0">
                  <a:pos x="7" y="294"/>
                </a:cxn>
                <a:cxn ang="0">
                  <a:pos x="0" y="354"/>
                </a:cxn>
                <a:cxn ang="0">
                  <a:pos x="12" y="409"/>
                </a:cxn>
                <a:cxn ang="0">
                  <a:pos x="39" y="457"/>
                </a:cxn>
                <a:cxn ang="0">
                  <a:pos x="79" y="500"/>
                </a:cxn>
                <a:cxn ang="0">
                  <a:pos x="132" y="534"/>
                </a:cxn>
                <a:cxn ang="0">
                  <a:pos x="195" y="560"/>
                </a:cxn>
                <a:cxn ang="0">
                  <a:pos x="264" y="577"/>
                </a:cxn>
                <a:cxn ang="0">
                  <a:pos x="337" y="586"/>
                </a:cxn>
                <a:cxn ang="0">
                  <a:pos x="418" y="586"/>
                </a:cxn>
                <a:cxn ang="0">
                  <a:pos x="501" y="578"/>
                </a:cxn>
                <a:cxn ang="0">
                  <a:pos x="578" y="562"/>
                </a:cxn>
                <a:cxn ang="0">
                  <a:pos x="652" y="539"/>
                </a:cxn>
                <a:cxn ang="0">
                  <a:pos x="721" y="509"/>
                </a:cxn>
                <a:cxn ang="0">
                  <a:pos x="787" y="475"/>
                </a:cxn>
                <a:cxn ang="0">
                  <a:pos x="849" y="434"/>
                </a:cxn>
                <a:cxn ang="0">
                  <a:pos x="908" y="390"/>
                </a:cxn>
                <a:cxn ang="0">
                  <a:pos x="955" y="365"/>
                </a:cxn>
                <a:cxn ang="0">
                  <a:pos x="992" y="364"/>
                </a:cxn>
                <a:cxn ang="0">
                  <a:pos x="1022" y="363"/>
                </a:cxn>
                <a:cxn ang="0">
                  <a:pos x="1039" y="362"/>
                </a:cxn>
                <a:cxn ang="0">
                  <a:pos x="1058" y="360"/>
                </a:cxn>
                <a:cxn ang="0">
                  <a:pos x="1088" y="349"/>
                </a:cxn>
                <a:cxn ang="0">
                  <a:pos x="1111" y="331"/>
                </a:cxn>
                <a:cxn ang="0">
                  <a:pos x="1126" y="308"/>
                </a:cxn>
                <a:cxn ang="0">
                  <a:pos x="1129" y="281"/>
                </a:cxn>
                <a:cxn ang="0">
                  <a:pos x="1119" y="259"/>
                </a:cxn>
                <a:cxn ang="0">
                  <a:pos x="1101" y="242"/>
                </a:cxn>
                <a:cxn ang="0">
                  <a:pos x="1076" y="232"/>
                </a:cxn>
              </a:cxnLst>
              <a:rect l="0" t="0" r="r" b="b"/>
              <a:pathLst>
                <a:path w="1129" h="588">
                  <a:moveTo>
                    <a:pt x="1061" y="231"/>
                  </a:moveTo>
                  <a:lnTo>
                    <a:pt x="1061" y="229"/>
                  </a:lnTo>
                  <a:lnTo>
                    <a:pt x="949" y="235"/>
                  </a:lnTo>
                  <a:lnTo>
                    <a:pt x="941" y="209"/>
                  </a:lnTo>
                  <a:lnTo>
                    <a:pt x="929" y="182"/>
                  </a:lnTo>
                  <a:lnTo>
                    <a:pt x="914" y="158"/>
                  </a:lnTo>
                  <a:lnTo>
                    <a:pt x="896" y="135"/>
                  </a:lnTo>
                  <a:lnTo>
                    <a:pt x="875" y="113"/>
                  </a:lnTo>
                  <a:lnTo>
                    <a:pt x="851" y="94"/>
                  </a:lnTo>
                  <a:lnTo>
                    <a:pt x="825" y="75"/>
                  </a:lnTo>
                  <a:lnTo>
                    <a:pt x="795" y="59"/>
                  </a:lnTo>
                  <a:lnTo>
                    <a:pt x="762" y="44"/>
                  </a:lnTo>
                  <a:lnTo>
                    <a:pt x="729" y="31"/>
                  </a:lnTo>
                  <a:lnTo>
                    <a:pt x="693" y="21"/>
                  </a:lnTo>
                  <a:lnTo>
                    <a:pt x="655" y="12"/>
                  </a:lnTo>
                  <a:lnTo>
                    <a:pt x="615" y="6"/>
                  </a:lnTo>
                  <a:lnTo>
                    <a:pt x="575" y="1"/>
                  </a:lnTo>
                  <a:lnTo>
                    <a:pt x="532" y="0"/>
                  </a:lnTo>
                  <a:lnTo>
                    <a:pt x="488" y="1"/>
                  </a:lnTo>
                  <a:lnTo>
                    <a:pt x="441" y="6"/>
                  </a:lnTo>
                  <a:lnTo>
                    <a:pt x="395" y="13"/>
                  </a:lnTo>
                  <a:lnTo>
                    <a:pt x="350" y="22"/>
                  </a:lnTo>
                  <a:lnTo>
                    <a:pt x="306" y="35"/>
                  </a:lnTo>
                  <a:lnTo>
                    <a:pt x="266" y="50"/>
                  </a:lnTo>
                  <a:lnTo>
                    <a:pt x="227" y="67"/>
                  </a:lnTo>
                  <a:lnTo>
                    <a:pt x="190" y="85"/>
                  </a:lnTo>
                  <a:lnTo>
                    <a:pt x="155" y="107"/>
                  </a:lnTo>
                  <a:lnTo>
                    <a:pt x="124" y="129"/>
                  </a:lnTo>
                  <a:lnTo>
                    <a:pt x="96" y="153"/>
                  </a:lnTo>
                  <a:lnTo>
                    <a:pt x="70" y="180"/>
                  </a:lnTo>
                  <a:lnTo>
                    <a:pt x="48" y="206"/>
                  </a:lnTo>
                  <a:lnTo>
                    <a:pt x="31" y="235"/>
                  </a:lnTo>
                  <a:lnTo>
                    <a:pt x="16" y="264"/>
                  </a:lnTo>
                  <a:lnTo>
                    <a:pt x="7" y="294"/>
                  </a:lnTo>
                  <a:lnTo>
                    <a:pt x="1" y="324"/>
                  </a:lnTo>
                  <a:lnTo>
                    <a:pt x="0" y="354"/>
                  </a:lnTo>
                  <a:lnTo>
                    <a:pt x="3" y="383"/>
                  </a:lnTo>
                  <a:lnTo>
                    <a:pt x="12" y="409"/>
                  </a:lnTo>
                  <a:lnTo>
                    <a:pt x="23" y="434"/>
                  </a:lnTo>
                  <a:lnTo>
                    <a:pt x="39" y="457"/>
                  </a:lnTo>
                  <a:lnTo>
                    <a:pt x="58" y="479"/>
                  </a:lnTo>
                  <a:lnTo>
                    <a:pt x="79" y="500"/>
                  </a:lnTo>
                  <a:lnTo>
                    <a:pt x="105" y="517"/>
                  </a:lnTo>
                  <a:lnTo>
                    <a:pt x="132" y="534"/>
                  </a:lnTo>
                  <a:lnTo>
                    <a:pt x="162" y="547"/>
                  </a:lnTo>
                  <a:lnTo>
                    <a:pt x="195" y="560"/>
                  </a:lnTo>
                  <a:lnTo>
                    <a:pt x="228" y="569"/>
                  </a:lnTo>
                  <a:lnTo>
                    <a:pt x="264" y="577"/>
                  </a:lnTo>
                  <a:lnTo>
                    <a:pt x="301" y="583"/>
                  </a:lnTo>
                  <a:lnTo>
                    <a:pt x="337" y="586"/>
                  </a:lnTo>
                  <a:lnTo>
                    <a:pt x="375" y="588"/>
                  </a:lnTo>
                  <a:lnTo>
                    <a:pt x="418" y="586"/>
                  </a:lnTo>
                  <a:lnTo>
                    <a:pt x="460" y="583"/>
                  </a:lnTo>
                  <a:lnTo>
                    <a:pt x="501" y="578"/>
                  </a:lnTo>
                  <a:lnTo>
                    <a:pt x="540" y="572"/>
                  </a:lnTo>
                  <a:lnTo>
                    <a:pt x="578" y="562"/>
                  </a:lnTo>
                  <a:lnTo>
                    <a:pt x="615" y="552"/>
                  </a:lnTo>
                  <a:lnTo>
                    <a:pt x="652" y="539"/>
                  </a:lnTo>
                  <a:lnTo>
                    <a:pt x="686" y="525"/>
                  </a:lnTo>
                  <a:lnTo>
                    <a:pt x="721" y="509"/>
                  </a:lnTo>
                  <a:lnTo>
                    <a:pt x="754" y="493"/>
                  </a:lnTo>
                  <a:lnTo>
                    <a:pt x="787" y="475"/>
                  </a:lnTo>
                  <a:lnTo>
                    <a:pt x="818" y="455"/>
                  </a:lnTo>
                  <a:lnTo>
                    <a:pt x="849" y="434"/>
                  </a:lnTo>
                  <a:lnTo>
                    <a:pt x="879" y="413"/>
                  </a:lnTo>
                  <a:lnTo>
                    <a:pt x="908" y="390"/>
                  </a:lnTo>
                  <a:lnTo>
                    <a:pt x="935" y="365"/>
                  </a:lnTo>
                  <a:lnTo>
                    <a:pt x="955" y="365"/>
                  </a:lnTo>
                  <a:lnTo>
                    <a:pt x="974" y="364"/>
                  </a:lnTo>
                  <a:lnTo>
                    <a:pt x="992" y="364"/>
                  </a:lnTo>
                  <a:lnTo>
                    <a:pt x="1008" y="363"/>
                  </a:lnTo>
                  <a:lnTo>
                    <a:pt x="1022" y="363"/>
                  </a:lnTo>
                  <a:lnTo>
                    <a:pt x="1032" y="362"/>
                  </a:lnTo>
                  <a:lnTo>
                    <a:pt x="1039" y="362"/>
                  </a:lnTo>
                  <a:lnTo>
                    <a:pt x="1042" y="362"/>
                  </a:lnTo>
                  <a:lnTo>
                    <a:pt x="1058" y="360"/>
                  </a:lnTo>
                  <a:lnTo>
                    <a:pt x="1074" y="356"/>
                  </a:lnTo>
                  <a:lnTo>
                    <a:pt x="1088" y="349"/>
                  </a:lnTo>
                  <a:lnTo>
                    <a:pt x="1101" y="341"/>
                  </a:lnTo>
                  <a:lnTo>
                    <a:pt x="1111" y="331"/>
                  </a:lnTo>
                  <a:lnTo>
                    <a:pt x="1121" y="320"/>
                  </a:lnTo>
                  <a:lnTo>
                    <a:pt x="1126" y="308"/>
                  </a:lnTo>
                  <a:lnTo>
                    <a:pt x="1129" y="294"/>
                  </a:lnTo>
                  <a:lnTo>
                    <a:pt x="1129" y="281"/>
                  </a:lnTo>
                  <a:lnTo>
                    <a:pt x="1125" y="270"/>
                  </a:lnTo>
                  <a:lnTo>
                    <a:pt x="1119" y="259"/>
                  </a:lnTo>
                  <a:lnTo>
                    <a:pt x="1111" y="250"/>
                  </a:lnTo>
                  <a:lnTo>
                    <a:pt x="1101" y="242"/>
                  </a:lnTo>
                  <a:lnTo>
                    <a:pt x="1089" y="236"/>
                  </a:lnTo>
                  <a:lnTo>
                    <a:pt x="1076" y="232"/>
                  </a:lnTo>
                  <a:lnTo>
                    <a:pt x="1061" y="231"/>
                  </a:lnTo>
                  <a:close/>
                </a:path>
              </a:pathLst>
            </a:custGeom>
            <a:solidFill>
              <a:srgbClr val="BC6844"/>
            </a:solidFill>
            <a:ln w="9525">
              <a:noFill/>
              <a:round/>
              <a:headEnd/>
              <a:tailEnd/>
            </a:ln>
          </p:spPr>
          <p:txBody>
            <a:bodyPr/>
            <a:lstStyle/>
            <a:p>
              <a:endParaRPr lang="en-US"/>
            </a:p>
          </p:txBody>
        </p:sp>
        <p:sp>
          <p:nvSpPr>
            <p:cNvPr id="27692" name="Freeform 44"/>
            <p:cNvSpPr>
              <a:spLocks/>
            </p:cNvSpPr>
            <p:nvPr/>
          </p:nvSpPr>
          <p:spPr bwMode="auto">
            <a:xfrm>
              <a:off x="4949" y="3499"/>
              <a:ext cx="577" cy="306"/>
            </a:xfrm>
            <a:custGeom>
              <a:avLst/>
              <a:gdLst/>
              <a:ahLst/>
              <a:cxnLst>
                <a:cxn ang="0">
                  <a:pos x="1117" y="242"/>
                </a:cxn>
                <a:cxn ang="0">
                  <a:pos x="1083" y="231"/>
                </a:cxn>
                <a:cxn ang="0">
                  <a:pos x="1074" y="229"/>
                </a:cxn>
                <a:cxn ang="0">
                  <a:pos x="1044" y="230"/>
                </a:cxn>
                <a:cxn ang="0">
                  <a:pos x="979" y="234"/>
                </a:cxn>
                <a:cxn ang="0">
                  <a:pos x="939" y="164"/>
                </a:cxn>
                <a:cxn ang="0">
                  <a:pos x="863" y="88"/>
                </a:cxn>
                <a:cxn ang="0">
                  <a:pos x="754" y="34"/>
                </a:cxn>
                <a:cxn ang="0">
                  <a:pos x="621" y="4"/>
                </a:cxn>
                <a:cxn ang="0">
                  <a:pos x="584" y="19"/>
                </a:cxn>
                <a:cxn ang="0">
                  <a:pos x="687" y="39"/>
                </a:cxn>
                <a:cxn ang="0">
                  <a:pos x="804" y="80"/>
                </a:cxn>
                <a:cxn ang="0">
                  <a:pos x="892" y="144"/>
                </a:cxn>
                <a:cxn ang="0">
                  <a:pos x="944" y="225"/>
                </a:cxn>
                <a:cxn ang="0">
                  <a:pos x="959" y="257"/>
                </a:cxn>
                <a:cxn ang="0">
                  <a:pos x="1074" y="253"/>
                </a:cxn>
                <a:cxn ang="0">
                  <a:pos x="1087" y="255"/>
                </a:cxn>
                <a:cxn ang="0">
                  <a:pos x="1111" y="265"/>
                </a:cxn>
                <a:cxn ang="0">
                  <a:pos x="1129" y="288"/>
                </a:cxn>
                <a:cxn ang="0">
                  <a:pos x="1123" y="326"/>
                </a:cxn>
                <a:cxn ang="0">
                  <a:pos x="1083" y="357"/>
                </a:cxn>
                <a:cxn ang="0">
                  <a:pos x="1052" y="361"/>
                </a:cxn>
                <a:cxn ang="0">
                  <a:pos x="946" y="365"/>
                </a:cxn>
                <a:cxn ang="0">
                  <a:pos x="909" y="394"/>
                </a:cxn>
                <a:cxn ang="0">
                  <a:pos x="780" y="483"/>
                </a:cxn>
                <a:cxn ang="0">
                  <a:pos x="644" y="546"/>
                </a:cxn>
                <a:cxn ang="0">
                  <a:pos x="501" y="579"/>
                </a:cxn>
                <a:cxn ang="0">
                  <a:pos x="364" y="587"/>
                </a:cxn>
                <a:cxn ang="0">
                  <a:pos x="269" y="574"/>
                </a:cxn>
                <a:cxn ang="0">
                  <a:pos x="183" y="549"/>
                </a:cxn>
                <a:cxn ang="0">
                  <a:pos x="112" y="511"/>
                </a:cxn>
                <a:cxn ang="0">
                  <a:pos x="58" y="460"/>
                </a:cxn>
                <a:cxn ang="0">
                  <a:pos x="28" y="394"/>
                </a:cxn>
                <a:cxn ang="0">
                  <a:pos x="31" y="307"/>
                </a:cxn>
                <a:cxn ang="0">
                  <a:pos x="94" y="196"/>
                </a:cxn>
                <a:cxn ang="0">
                  <a:pos x="210" y="105"/>
                </a:cxn>
                <a:cxn ang="0">
                  <a:pos x="367" y="45"/>
                </a:cxn>
                <a:cxn ang="0">
                  <a:pos x="512" y="24"/>
                </a:cxn>
                <a:cxn ang="0">
                  <a:pos x="554" y="24"/>
                </a:cxn>
                <a:cxn ang="0">
                  <a:pos x="584" y="19"/>
                </a:cxn>
                <a:cxn ang="0">
                  <a:pos x="574" y="1"/>
                </a:cxn>
                <a:cxn ang="0">
                  <a:pos x="532" y="0"/>
                </a:cxn>
                <a:cxn ang="0">
                  <a:pos x="452" y="5"/>
                </a:cxn>
                <a:cxn ang="0">
                  <a:pos x="273" y="50"/>
                </a:cxn>
                <a:cxn ang="0">
                  <a:pos x="128" y="132"/>
                </a:cxn>
                <a:cxn ang="0">
                  <a:pos x="33" y="240"/>
                </a:cxn>
                <a:cxn ang="0">
                  <a:pos x="0" y="356"/>
                </a:cxn>
                <a:cxn ang="0">
                  <a:pos x="18" y="436"/>
                </a:cxn>
                <a:cxn ang="0">
                  <a:pos x="67" y="503"/>
                </a:cxn>
                <a:cxn ang="0">
                  <a:pos x="133" y="550"/>
                </a:cxn>
                <a:cxn ang="0">
                  <a:pos x="216" y="585"/>
                </a:cxn>
                <a:cxn ang="0">
                  <a:pos x="311" y="606"/>
                </a:cxn>
                <a:cxn ang="0">
                  <a:pos x="428" y="609"/>
                </a:cxn>
                <a:cxn ang="0">
                  <a:pos x="578" y="588"/>
                </a:cxn>
                <a:cxn ang="0">
                  <a:pos x="720" y="540"/>
                </a:cxn>
                <a:cxn ang="0">
                  <a:pos x="856" y="464"/>
                </a:cxn>
                <a:cxn ang="0">
                  <a:pos x="959" y="388"/>
                </a:cxn>
                <a:cxn ang="0">
                  <a:pos x="1021" y="387"/>
                </a:cxn>
                <a:cxn ang="0">
                  <a:pos x="1055" y="386"/>
                </a:cxn>
                <a:cxn ang="0">
                  <a:pos x="1122" y="361"/>
                </a:cxn>
                <a:cxn ang="0">
                  <a:pos x="1153" y="306"/>
                </a:cxn>
                <a:cxn ang="0">
                  <a:pos x="1154" y="300"/>
                </a:cxn>
                <a:cxn ang="0">
                  <a:pos x="1137" y="258"/>
                </a:cxn>
              </a:cxnLst>
              <a:rect l="0" t="0" r="r" b="b"/>
              <a:pathLst>
                <a:path w="1154" h="610">
                  <a:moveTo>
                    <a:pt x="1137" y="258"/>
                  </a:moveTo>
                  <a:lnTo>
                    <a:pt x="1131" y="252"/>
                  </a:lnTo>
                  <a:lnTo>
                    <a:pt x="1125" y="246"/>
                  </a:lnTo>
                  <a:lnTo>
                    <a:pt x="1117" y="242"/>
                  </a:lnTo>
                  <a:lnTo>
                    <a:pt x="1111" y="238"/>
                  </a:lnTo>
                  <a:lnTo>
                    <a:pt x="1101" y="235"/>
                  </a:lnTo>
                  <a:lnTo>
                    <a:pt x="1093" y="232"/>
                  </a:lnTo>
                  <a:lnTo>
                    <a:pt x="1083" y="231"/>
                  </a:lnTo>
                  <a:lnTo>
                    <a:pt x="1074" y="230"/>
                  </a:lnTo>
                  <a:lnTo>
                    <a:pt x="1074" y="230"/>
                  </a:lnTo>
                  <a:lnTo>
                    <a:pt x="1074" y="229"/>
                  </a:lnTo>
                  <a:lnTo>
                    <a:pt x="1074" y="229"/>
                  </a:lnTo>
                  <a:lnTo>
                    <a:pt x="1073" y="229"/>
                  </a:lnTo>
                  <a:lnTo>
                    <a:pt x="1069" y="229"/>
                  </a:lnTo>
                  <a:lnTo>
                    <a:pt x="1059" y="230"/>
                  </a:lnTo>
                  <a:lnTo>
                    <a:pt x="1044" y="230"/>
                  </a:lnTo>
                  <a:lnTo>
                    <a:pt x="1026" y="231"/>
                  </a:lnTo>
                  <a:lnTo>
                    <a:pt x="1009" y="232"/>
                  </a:lnTo>
                  <a:lnTo>
                    <a:pt x="992" y="232"/>
                  </a:lnTo>
                  <a:lnTo>
                    <a:pt x="979" y="234"/>
                  </a:lnTo>
                  <a:lnTo>
                    <a:pt x="970" y="234"/>
                  </a:lnTo>
                  <a:lnTo>
                    <a:pt x="962" y="209"/>
                  </a:lnTo>
                  <a:lnTo>
                    <a:pt x="952" y="186"/>
                  </a:lnTo>
                  <a:lnTo>
                    <a:pt x="939" y="164"/>
                  </a:lnTo>
                  <a:lnTo>
                    <a:pt x="923" y="144"/>
                  </a:lnTo>
                  <a:lnTo>
                    <a:pt x="904" y="124"/>
                  </a:lnTo>
                  <a:lnTo>
                    <a:pt x="885" y="106"/>
                  </a:lnTo>
                  <a:lnTo>
                    <a:pt x="863" y="88"/>
                  </a:lnTo>
                  <a:lnTo>
                    <a:pt x="838" y="72"/>
                  </a:lnTo>
                  <a:lnTo>
                    <a:pt x="812" y="58"/>
                  </a:lnTo>
                  <a:lnTo>
                    <a:pt x="783" y="46"/>
                  </a:lnTo>
                  <a:lnTo>
                    <a:pt x="754" y="34"/>
                  </a:lnTo>
                  <a:lnTo>
                    <a:pt x="722" y="24"/>
                  </a:lnTo>
                  <a:lnTo>
                    <a:pt x="690" y="16"/>
                  </a:lnTo>
                  <a:lnTo>
                    <a:pt x="656" y="9"/>
                  </a:lnTo>
                  <a:lnTo>
                    <a:pt x="621" y="4"/>
                  </a:lnTo>
                  <a:lnTo>
                    <a:pt x="584" y="1"/>
                  </a:lnTo>
                  <a:lnTo>
                    <a:pt x="584" y="7"/>
                  </a:lnTo>
                  <a:lnTo>
                    <a:pt x="584" y="12"/>
                  </a:lnTo>
                  <a:lnTo>
                    <a:pt x="584" y="19"/>
                  </a:lnTo>
                  <a:lnTo>
                    <a:pt x="584" y="25"/>
                  </a:lnTo>
                  <a:lnTo>
                    <a:pt x="620" y="27"/>
                  </a:lnTo>
                  <a:lnTo>
                    <a:pt x="653" y="32"/>
                  </a:lnTo>
                  <a:lnTo>
                    <a:pt x="687" y="39"/>
                  </a:lnTo>
                  <a:lnTo>
                    <a:pt x="718" y="47"/>
                  </a:lnTo>
                  <a:lnTo>
                    <a:pt x="748" y="56"/>
                  </a:lnTo>
                  <a:lnTo>
                    <a:pt x="777" y="68"/>
                  </a:lnTo>
                  <a:lnTo>
                    <a:pt x="804" y="80"/>
                  </a:lnTo>
                  <a:lnTo>
                    <a:pt x="828" y="94"/>
                  </a:lnTo>
                  <a:lnTo>
                    <a:pt x="851" y="109"/>
                  </a:lnTo>
                  <a:lnTo>
                    <a:pt x="873" y="126"/>
                  </a:lnTo>
                  <a:lnTo>
                    <a:pt x="892" y="144"/>
                  </a:lnTo>
                  <a:lnTo>
                    <a:pt x="909" y="162"/>
                  </a:lnTo>
                  <a:lnTo>
                    <a:pt x="923" y="183"/>
                  </a:lnTo>
                  <a:lnTo>
                    <a:pt x="934" y="204"/>
                  </a:lnTo>
                  <a:lnTo>
                    <a:pt x="944" y="225"/>
                  </a:lnTo>
                  <a:lnTo>
                    <a:pt x="950" y="248"/>
                  </a:lnTo>
                  <a:lnTo>
                    <a:pt x="952" y="252"/>
                  </a:lnTo>
                  <a:lnTo>
                    <a:pt x="955" y="255"/>
                  </a:lnTo>
                  <a:lnTo>
                    <a:pt x="959" y="257"/>
                  </a:lnTo>
                  <a:lnTo>
                    <a:pt x="963" y="258"/>
                  </a:lnTo>
                  <a:lnTo>
                    <a:pt x="1074" y="253"/>
                  </a:lnTo>
                  <a:lnTo>
                    <a:pt x="1074" y="253"/>
                  </a:lnTo>
                  <a:lnTo>
                    <a:pt x="1074" y="253"/>
                  </a:lnTo>
                  <a:lnTo>
                    <a:pt x="1074" y="254"/>
                  </a:lnTo>
                  <a:lnTo>
                    <a:pt x="1074" y="254"/>
                  </a:lnTo>
                  <a:lnTo>
                    <a:pt x="1081" y="254"/>
                  </a:lnTo>
                  <a:lnTo>
                    <a:pt x="1087" y="255"/>
                  </a:lnTo>
                  <a:lnTo>
                    <a:pt x="1094" y="257"/>
                  </a:lnTo>
                  <a:lnTo>
                    <a:pt x="1100" y="259"/>
                  </a:lnTo>
                  <a:lnTo>
                    <a:pt x="1106" y="262"/>
                  </a:lnTo>
                  <a:lnTo>
                    <a:pt x="1111" y="265"/>
                  </a:lnTo>
                  <a:lnTo>
                    <a:pt x="1115" y="268"/>
                  </a:lnTo>
                  <a:lnTo>
                    <a:pt x="1120" y="273"/>
                  </a:lnTo>
                  <a:lnTo>
                    <a:pt x="1125" y="280"/>
                  </a:lnTo>
                  <a:lnTo>
                    <a:pt x="1129" y="288"/>
                  </a:lnTo>
                  <a:lnTo>
                    <a:pt x="1130" y="296"/>
                  </a:lnTo>
                  <a:lnTo>
                    <a:pt x="1130" y="305"/>
                  </a:lnTo>
                  <a:lnTo>
                    <a:pt x="1128" y="316"/>
                  </a:lnTo>
                  <a:lnTo>
                    <a:pt x="1123" y="326"/>
                  </a:lnTo>
                  <a:lnTo>
                    <a:pt x="1116" y="336"/>
                  </a:lnTo>
                  <a:lnTo>
                    <a:pt x="1107" y="344"/>
                  </a:lnTo>
                  <a:lnTo>
                    <a:pt x="1096" y="351"/>
                  </a:lnTo>
                  <a:lnTo>
                    <a:pt x="1083" y="357"/>
                  </a:lnTo>
                  <a:lnTo>
                    <a:pt x="1069" y="360"/>
                  </a:lnTo>
                  <a:lnTo>
                    <a:pt x="1055" y="361"/>
                  </a:lnTo>
                  <a:lnTo>
                    <a:pt x="1054" y="361"/>
                  </a:lnTo>
                  <a:lnTo>
                    <a:pt x="1052" y="361"/>
                  </a:lnTo>
                  <a:lnTo>
                    <a:pt x="1049" y="361"/>
                  </a:lnTo>
                  <a:lnTo>
                    <a:pt x="1048" y="361"/>
                  </a:lnTo>
                  <a:lnTo>
                    <a:pt x="948" y="365"/>
                  </a:lnTo>
                  <a:lnTo>
                    <a:pt x="946" y="365"/>
                  </a:lnTo>
                  <a:lnTo>
                    <a:pt x="944" y="366"/>
                  </a:lnTo>
                  <a:lnTo>
                    <a:pt x="942" y="366"/>
                  </a:lnTo>
                  <a:lnTo>
                    <a:pt x="940" y="367"/>
                  </a:lnTo>
                  <a:lnTo>
                    <a:pt x="909" y="394"/>
                  </a:lnTo>
                  <a:lnTo>
                    <a:pt x="877" y="419"/>
                  </a:lnTo>
                  <a:lnTo>
                    <a:pt x="846" y="442"/>
                  </a:lnTo>
                  <a:lnTo>
                    <a:pt x="812" y="464"/>
                  </a:lnTo>
                  <a:lnTo>
                    <a:pt x="780" y="483"/>
                  </a:lnTo>
                  <a:lnTo>
                    <a:pt x="747" y="502"/>
                  </a:lnTo>
                  <a:lnTo>
                    <a:pt x="713" y="518"/>
                  </a:lnTo>
                  <a:lnTo>
                    <a:pt x="679" y="532"/>
                  </a:lnTo>
                  <a:lnTo>
                    <a:pt x="644" y="546"/>
                  </a:lnTo>
                  <a:lnTo>
                    <a:pt x="610" y="556"/>
                  </a:lnTo>
                  <a:lnTo>
                    <a:pt x="574" y="565"/>
                  </a:lnTo>
                  <a:lnTo>
                    <a:pt x="538" y="573"/>
                  </a:lnTo>
                  <a:lnTo>
                    <a:pt x="501" y="579"/>
                  </a:lnTo>
                  <a:lnTo>
                    <a:pt x="464" y="584"/>
                  </a:lnTo>
                  <a:lnTo>
                    <a:pt x="426" y="586"/>
                  </a:lnTo>
                  <a:lnTo>
                    <a:pt x="388" y="587"/>
                  </a:lnTo>
                  <a:lnTo>
                    <a:pt x="364" y="587"/>
                  </a:lnTo>
                  <a:lnTo>
                    <a:pt x="339" y="585"/>
                  </a:lnTo>
                  <a:lnTo>
                    <a:pt x="315" y="583"/>
                  </a:lnTo>
                  <a:lnTo>
                    <a:pt x="292" y="579"/>
                  </a:lnTo>
                  <a:lnTo>
                    <a:pt x="269" y="574"/>
                  </a:lnTo>
                  <a:lnTo>
                    <a:pt x="246" y="570"/>
                  </a:lnTo>
                  <a:lnTo>
                    <a:pt x="224" y="564"/>
                  </a:lnTo>
                  <a:lnTo>
                    <a:pt x="203" y="557"/>
                  </a:lnTo>
                  <a:lnTo>
                    <a:pt x="183" y="549"/>
                  </a:lnTo>
                  <a:lnTo>
                    <a:pt x="164" y="541"/>
                  </a:lnTo>
                  <a:lnTo>
                    <a:pt x="145" y="532"/>
                  </a:lnTo>
                  <a:lnTo>
                    <a:pt x="128" y="521"/>
                  </a:lnTo>
                  <a:lnTo>
                    <a:pt x="112" y="511"/>
                  </a:lnTo>
                  <a:lnTo>
                    <a:pt x="97" y="500"/>
                  </a:lnTo>
                  <a:lnTo>
                    <a:pt x="83" y="488"/>
                  </a:lnTo>
                  <a:lnTo>
                    <a:pt x="71" y="475"/>
                  </a:lnTo>
                  <a:lnTo>
                    <a:pt x="58" y="460"/>
                  </a:lnTo>
                  <a:lnTo>
                    <a:pt x="48" y="444"/>
                  </a:lnTo>
                  <a:lnTo>
                    <a:pt x="39" y="428"/>
                  </a:lnTo>
                  <a:lnTo>
                    <a:pt x="33" y="411"/>
                  </a:lnTo>
                  <a:lnTo>
                    <a:pt x="28" y="394"/>
                  </a:lnTo>
                  <a:lnTo>
                    <a:pt x="26" y="375"/>
                  </a:lnTo>
                  <a:lnTo>
                    <a:pt x="25" y="357"/>
                  </a:lnTo>
                  <a:lnTo>
                    <a:pt x="26" y="337"/>
                  </a:lnTo>
                  <a:lnTo>
                    <a:pt x="31" y="307"/>
                  </a:lnTo>
                  <a:lnTo>
                    <a:pt x="41" y="278"/>
                  </a:lnTo>
                  <a:lnTo>
                    <a:pt x="54" y="250"/>
                  </a:lnTo>
                  <a:lnTo>
                    <a:pt x="72" y="222"/>
                  </a:lnTo>
                  <a:lnTo>
                    <a:pt x="94" y="196"/>
                  </a:lnTo>
                  <a:lnTo>
                    <a:pt x="118" y="171"/>
                  </a:lnTo>
                  <a:lnTo>
                    <a:pt x="145" y="147"/>
                  </a:lnTo>
                  <a:lnTo>
                    <a:pt x="177" y="125"/>
                  </a:lnTo>
                  <a:lnTo>
                    <a:pt x="210" y="105"/>
                  </a:lnTo>
                  <a:lnTo>
                    <a:pt x="246" y="86"/>
                  </a:lnTo>
                  <a:lnTo>
                    <a:pt x="285" y="70"/>
                  </a:lnTo>
                  <a:lnTo>
                    <a:pt x="324" y="56"/>
                  </a:lnTo>
                  <a:lnTo>
                    <a:pt x="367" y="45"/>
                  </a:lnTo>
                  <a:lnTo>
                    <a:pt x="410" y="34"/>
                  </a:lnTo>
                  <a:lnTo>
                    <a:pt x="455" y="27"/>
                  </a:lnTo>
                  <a:lnTo>
                    <a:pt x="501" y="24"/>
                  </a:lnTo>
                  <a:lnTo>
                    <a:pt x="512" y="24"/>
                  </a:lnTo>
                  <a:lnTo>
                    <a:pt x="523" y="23"/>
                  </a:lnTo>
                  <a:lnTo>
                    <a:pt x="534" y="23"/>
                  </a:lnTo>
                  <a:lnTo>
                    <a:pt x="544" y="23"/>
                  </a:lnTo>
                  <a:lnTo>
                    <a:pt x="554" y="24"/>
                  </a:lnTo>
                  <a:lnTo>
                    <a:pt x="565" y="24"/>
                  </a:lnTo>
                  <a:lnTo>
                    <a:pt x="574" y="24"/>
                  </a:lnTo>
                  <a:lnTo>
                    <a:pt x="584" y="25"/>
                  </a:lnTo>
                  <a:lnTo>
                    <a:pt x="584" y="19"/>
                  </a:lnTo>
                  <a:lnTo>
                    <a:pt x="584" y="12"/>
                  </a:lnTo>
                  <a:lnTo>
                    <a:pt x="584" y="7"/>
                  </a:lnTo>
                  <a:lnTo>
                    <a:pt x="584" y="1"/>
                  </a:lnTo>
                  <a:lnTo>
                    <a:pt x="574" y="1"/>
                  </a:lnTo>
                  <a:lnTo>
                    <a:pt x="563" y="0"/>
                  </a:lnTo>
                  <a:lnTo>
                    <a:pt x="553" y="0"/>
                  </a:lnTo>
                  <a:lnTo>
                    <a:pt x="543" y="0"/>
                  </a:lnTo>
                  <a:lnTo>
                    <a:pt x="532" y="0"/>
                  </a:lnTo>
                  <a:lnTo>
                    <a:pt x="522" y="0"/>
                  </a:lnTo>
                  <a:lnTo>
                    <a:pt x="511" y="1"/>
                  </a:lnTo>
                  <a:lnTo>
                    <a:pt x="500" y="1"/>
                  </a:lnTo>
                  <a:lnTo>
                    <a:pt x="452" y="5"/>
                  </a:lnTo>
                  <a:lnTo>
                    <a:pt x="405" y="12"/>
                  </a:lnTo>
                  <a:lnTo>
                    <a:pt x="360" y="23"/>
                  </a:lnTo>
                  <a:lnTo>
                    <a:pt x="315" y="35"/>
                  </a:lnTo>
                  <a:lnTo>
                    <a:pt x="273" y="50"/>
                  </a:lnTo>
                  <a:lnTo>
                    <a:pt x="233" y="68"/>
                  </a:lnTo>
                  <a:lnTo>
                    <a:pt x="196" y="87"/>
                  </a:lnTo>
                  <a:lnTo>
                    <a:pt x="160" y="108"/>
                  </a:lnTo>
                  <a:lnTo>
                    <a:pt x="128" y="132"/>
                  </a:lnTo>
                  <a:lnTo>
                    <a:pt x="99" y="158"/>
                  </a:lnTo>
                  <a:lnTo>
                    <a:pt x="73" y="184"/>
                  </a:lnTo>
                  <a:lnTo>
                    <a:pt x="51" y="212"/>
                  </a:lnTo>
                  <a:lnTo>
                    <a:pt x="33" y="240"/>
                  </a:lnTo>
                  <a:lnTo>
                    <a:pt x="18" y="270"/>
                  </a:lnTo>
                  <a:lnTo>
                    <a:pt x="7" y="301"/>
                  </a:lnTo>
                  <a:lnTo>
                    <a:pt x="1" y="334"/>
                  </a:lnTo>
                  <a:lnTo>
                    <a:pt x="0" y="356"/>
                  </a:lnTo>
                  <a:lnTo>
                    <a:pt x="1" y="376"/>
                  </a:lnTo>
                  <a:lnTo>
                    <a:pt x="5" y="397"/>
                  </a:lnTo>
                  <a:lnTo>
                    <a:pt x="11" y="417"/>
                  </a:lnTo>
                  <a:lnTo>
                    <a:pt x="18" y="436"/>
                  </a:lnTo>
                  <a:lnTo>
                    <a:pt x="28" y="455"/>
                  </a:lnTo>
                  <a:lnTo>
                    <a:pt x="39" y="472"/>
                  </a:lnTo>
                  <a:lnTo>
                    <a:pt x="53" y="489"/>
                  </a:lnTo>
                  <a:lnTo>
                    <a:pt x="67" y="503"/>
                  </a:lnTo>
                  <a:lnTo>
                    <a:pt x="81" y="516"/>
                  </a:lnTo>
                  <a:lnTo>
                    <a:pt x="97" y="528"/>
                  </a:lnTo>
                  <a:lnTo>
                    <a:pt x="114" y="540"/>
                  </a:lnTo>
                  <a:lnTo>
                    <a:pt x="133" y="550"/>
                  </a:lnTo>
                  <a:lnTo>
                    <a:pt x="152" y="561"/>
                  </a:lnTo>
                  <a:lnTo>
                    <a:pt x="172" y="570"/>
                  </a:lnTo>
                  <a:lnTo>
                    <a:pt x="194" y="578"/>
                  </a:lnTo>
                  <a:lnTo>
                    <a:pt x="216" y="585"/>
                  </a:lnTo>
                  <a:lnTo>
                    <a:pt x="238" y="592"/>
                  </a:lnTo>
                  <a:lnTo>
                    <a:pt x="262" y="597"/>
                  </a:lnTo>
                  <a:lnTo>
                    <a:pt x="286" y="602"/>
                  </a:lnTo>
                  <a:lnTo>
                    <a:pt x="311" y="606"/>
                  </a:lnTo>
                  <a:lnTo>
                    <a:pt x="337" y="608"/>
                  </a:lnTo>
                  <a:lnTo>
                    <a:pt x="362" y="610"/>
                  </a:lnTo>
                  <a:lnTo>
                    <a:pt x="388" y="610"/>
                  </a:lnTo>
                  <a:lnTo>
                    <a:pt x="428" y="609"/>
                  </a:lnTo>
                  <a:lnTo>
                    <a:pt x="466" y="607"/>
                  </a:lnTo>
                  <a:lnTo>
                    <a:pt x="504" y="602"/>
                  </a:lnTo>
                  <a:lnTo>
                    <a:pt x="542" y="596"/>
                  </a:lnTo>
                  <a:lnTo>
                    <a:pt x="578" y="588"/>
                  </a:lnTo>
                  <a:lnTo>
                    <a:pt x="614" y="579"/>
                  </a:lnTo>
                  <a:lnTo>
                    <a:pt x="650" y="568"/>
                  </a:lnTo>
                  <a:lnTo>
                    <a:pt x="686" y="555"/>
                  </a:lnTo>
                  <a:lnTo>
                    <a:pt x="720" y="540"/>
                  </a:lnTo>
                  <a:lnTo>
                    <a:pt x="755" y="524"/>
                  </a:lnTo>
                  <a:lnTo>
                    <a:pt x="789" y="505"/>
                  </a:lnTo>
                  <a:lnTo>
                    <a:pt x="823" y="486"/>
                  </a:lnTo>
                  <a:lnTo>
                    <a:pt x="856" y="464"/>
                  </a:lnTo>
                  <a:lnTo>
                    <a:pt x="888" y="441"/>
                  </a:lnTo>
                  <a:lnTo>
                    <a:pt x="921" y="416"/>
                  </a:lnTo>
                  <a:lnTo>
                    <a:pt x="953" y="388"/>
                  </a:lnTo>
                  <a:lnTo>
                    <a:pt x="959" y="388"/>
                  </a:lnTo>
                  <a:lnTo>
                    <a:pt x="971" y="388"/>
                  </a:lnTo>
                  <a:lnTo>
                    <a:pt x="986" y="387"/>
                  </a:lnTo>
                  <a:lnTo>
                    <a:pt x="1003" y="387"/>
                  </a:lnTo>
                  <a:lnTo>
                    <a:pt x="1021" y="387"/>
                  </a:lnTo>
                  <a:lnTo>
                    <a:pt x="1036" y="386"/>
                  </a:lnTo>
                  <a:lnTo>
                    <a:pt x="1046" y="386"/>
                  </a:lnTo>
                  <a:lnTo>
                    <a:pt x="1049" y="386"/>
                  </a:lnTo>
                  <a:lnTo>
                    <a:pt x="1055" y="386"/>
                  </a:lnTo>
                  <a:lnTo>
                    <a:pt x="1074" y="383"/>
                  </a:lnTo>
                  <a:lnTo>
                    <a:pt x="1091" y="379"/>
                  </a:lnTo>
                  <a:lnTo>
                    <a:pt x="1107" y="371"/>
                  </a:lnTo>
                  <a:lnTo>
                    <a:pt x="1122" y="361"/>
                  </a:lnTo>
                  <a:lnTo>
                    <a:pt x="1134" y="350"/>
                  </a:lnTo>
                  <a:lnTo>
                    <a:pt x="1144" y="336"/>
                  </a:lnTo>
                  <a:lnTo>
                    <a:pt x="1150" y="322"/>
                  </a:lnTo>
                  <a:lnTo>
                    <a:pt x="1153" y="306"/>
                  </a:lnTo>
                  <a:lnTo>
                    <a:pt x="1154" y="305"/>
                  </a:lnTo>
                  <a:lnTo>
                    <a:pt x="1154" y="304"/>
                  </a:lnTo>
                  <a:lnTo>
                    <a:pt x="1154" y="301"/>
                  </a:lnTo>
                  <a:lnTo>
                    <a:pt x="1154" y="300"/>
                  </a:lnTo>
                  <a:lnTo>
                    <a:pt x="1153" y="289"/>
                  </a:lnTo>
                  <a:lnTo>
                    <a:pt x="1150" y="277"/>
                  </a:lnTo>
                  <a:lnTo>
                    <a:pt x="1145" y="267"/>
                  </a:lnTo>
                  <a:lnTo>
                    <a:pt x="1137" y="258"/>
                  </a:lnTo>
                  <a:close/>
                </a:path>
              </a:pathLst>
            </a:custGeom>
            <a:solidFill>
              <a:srgbClr val="000000"/>
            </a:solidFill>
            <a:ln w="9525">
              <a:noFill/>
              <a:round/>
              <a:headEnd/>
              <a:tailEnd/>
            </a:ln>
          </p:spPr>
          <p:txBody>
            <a:bodyPr/>
            <a:lstStyle/>
            <a:p>
              <a:endParaRPr lang="en-US"/>
            </a:p>
          </p:txBody>
        </p:sp>
        <p:sp>
          <p:nvSpPr>
            <p:cNvPr id="27693" name="Freeform 45"/>
            <p:cNvSpPr>
              <a:spLocks/>
            </p:cNvSpPr>
            <p:nvPr/>
          </p:nvSpPr>
          <p:spPr bwMode="auto">
            <a:xfrm>
              <a:off x="5440" y="3648"/>
              <a:ext cx="67" cy="18"/>
            </a:xfrm>
            <a:custGeom>
              <a:avLst/>
              <a:gdLst/>
              <a:ahLst/>
              <a:cxnLst>
                <a:cxn ang="0">
                  <a:pos x="125" y="0"/>
                </a:cxn>
                <a:cxn ang="0">
                  <a:pos x="7" y="0"/>
                </a:cxn>
                <a:cxn ang="0">
                  <a:pos x="4" y="0"/>
                </a:cxn>
                <a:cxn ang="0">
                  <a:pos x="2" y="1"/>
                </a:cxn>
                <a:cxn ang="0">
                  <a:pos x="1" y="3"/>
                </a:cxn>
                <a:cxn ang="0">
                  <a:pos x="0" y="6"/>
                </a:cxn>
                <a:cxn ang="0">
                  <a:pos x="0" y="8"/>
                </a:cxn>
                <a:cxn ang="0">
                  <a:pos x="0" y="10"/>
                </a:cxn>
                <a:cxn ang="0">
                  <a:pos x="2" y="13"/>
                </a:cxn>
                <a:cxn ang="0">
                  <a:pos x="3" y="14"/>
                </a:cxn>
                <a:cxn ang="0">
                  <a:pos x="56" y="37"/>
                </a:cxn>
                <a:cxn ang="0">
                  <a:pos x="59" y="37"/>
                </a:cxn>
                <a:cxn ang="0">
                  <a:pos x="62" y="37"/>
                </a:cxn>
                <a:cxn ang="0">
                  <a:pos x="64" y="36"/>
                </a:cxn>
                <a:cxn ang="0">
                  <a:pos x="65" y="33"/>
                </a:cxn>
                <a:cxn ang="0">
                  <a:pos x="65" y="32"/>
                </a:cxn>
                <a:cxn ang="0">
                  <a:pos x="65" y="31"/>
                </a:cxn>
                <a:cxn ang="0">
                  <a:pos x="65" y="31"/>
                </a:cxn>
                <a:cxn ang="0">
                  <a:pos x="65" y="30"/>
                </a:cxn>
                <a:cxn ang="0">
                  <a:pos x="65" y="28"/>
                </a:cxn>
                <a:cxn ang="0">
                  <a:pos x="64" y="26"/>
                </a:cxn>
                <a:cxn ang="0">
                  <a:pos x="63" y="24"/>
                </a:cxn>
                <a:cxn ang="0">
                  <a:pos x="62" y="23"/>
                </a:cxn>
                <a:cxn ang="0">
                  <a:pos x="60" y="22"/>
                </a:cxn>
                <a:cxn ang="0">
                  <a:pos x="55" y="21"/>
                </a:cxn>
                <a:cxn ang="0">
                  <a:pos x="48" y="17"/>
                </a:cxn>
                <a:cxn ang="0">
                  <a:pos x="41" y="15"/>
                </a:cxn>
                <a:cxn ang="0">
                  <a:pos x="55" y="15"/>
                </a:cxn>
                <a:cxn ang="0">
                  <a:pos x="69" y="15"/>
                </a:cxn>
                <a:cxn ang="0">
                  <a:pos x="83" y="15"/>
                </a:cxn>
                <a:cxn ang="0">
                  <a:pos x="97" y="14"/>
                </a:cxn>
                <a:cxn ang="0">
                  <a:pos x="108" y="14"/>
                </a:cxn>
                <a:cxn ang="0">
                  <a:pos x="117" y="14"/>
                </a:cxn>
                <a:cxn ang="0">
                  <a:pos x="123" y="14"/>
                </a:cxn>
                <a:cxn ang="0">
                  <a:pos x="125" y="14"/>
                </a:cxn>
                <a:cxn ang="0">
                  <a:pos x="129" y="14"/>
                </a:cxn>
                <a:cxn ang="0">
                  <a:pos x="131" y="11"/>
                </a:cxn>
                <a:cxn ang="0">
                  <a:pos x="132" y="10"/>
                </a:cxn>
                <a:cxn ang="0">
                  <a:pos x="133" y="7"/>
                </a:cxn>
                <a:cxn ang="0">
                  <a:pos x="133" y="7"/>
                </a:cxn>
                <a:cxn ang="0">
                  <a:pos x="133" y="7"/>
                </a:cxn>
                <a:cxn ang="0">
                  <a:pos x="133" y="7"/>
                </a:cxn>
                <a:cxn ang="0">
                  <a:pos x="133" y="7"/>
                </a:cxn>
                <a:cxn ang="0">
                  <a:pos x="132" y="4"/>
                </a:cxn>
                <a:cxn ang="0">
                  <a:pos x="131" y="2"/>
                </a:cxn>
                <a:cxn ang="0">
                  <a:pos x="129" y="1"/>
                </a:cxn>
                <a:cxn ang="0">
                  <a:pos x="125" y="0"/>
                </a:cxn>
              </a:cxnLst>
              <a:rect l="0" t="0" r="r" b="b"/>
              <a:pathLst>
                <a:path w="133" h="37">
                  <a:moveTo>
                    <a:pt x="125" y="0"/>
                  </a:moveTo>
                  <a:lnTo>
                    <a:pt x="7" y="0"/>
                  </a:lnTo>
                  <a:lnTo>
                    <a:pt x="4" y="0"/>
                  </a:lnTo>
                  <a:lnTo>
                    <a:pt x="2" y="1"/>
                  </a:lnTo>
                  <a:lnTo>
                    <a:pt x="1" y="3"/>
                  </a:lnTo>
                  <a:lnTo>
                    <a:pt x="0" y="6"/>
                  </a:lnTo>
                  <a:lnTo>
                    <a:pt x="0" y="8"/>
                  </a:lnTo>
                  <a:lnTo>
                    <a:pt x="0" y="10"/>
                  </a:lnTo>
                  <a:lnTo>
                    <a:pt x="2" y="13"/>
                  </a:lnTo>
                  <a:lnTo>
                    <a:pt x="3" y="14"/>
                  </a:lnTo>
                  <a:lnTo>
                    <a:pt x="56" y="37"/>
                  </a:lnTo>
                  <a:lnTo>
                    <a:pt x="59" y="37"/>
                  </a:lnTo>
                  <a:lnTo>
                    <a:pt x="62" y="37"/>
                  </a:lnTo>
                  <a:lnTo>
                    <a:pt x="64" y="36"/>
                  </a:lnTo>
                  <a:lnTo>
                    <a:pt x="65" y="33"/>
                  </a:lnTo>
                  <a:lnTo>
                    <a:pt x="65" y="32"/>
                  </a:lnTo>
                  <a:lnTo>
                    <a:pt x="65" y="31"/>
                  </a:lnTo>
                  <a:lnTo>
                    <a:pt x="65" y="31"/>
                  </a:lnTo>
                  <a:lnTo>
                    <a:pt x="65" y="30"/>
                  </a:lnTo>
                  <a:lnTo>
                    <a:pt x="65" y="28"/>
                  </a:lnTo>
                  <a:lnTo>
                    <a:pt x="64" y="26"/>
                  </a:lnTo>
                  <a:lnTo>
                    <a:pt x="63" y="24"/>
                  </a:lnTo>
                  <a:lnTo>
                    <a:pt x="62" y="23"/>
                  </a:lnTo>
                  <a:lnTo>
                    <a:pt x="60" y="22"/>
                  </a:lnTo>
                  <a:lnTo>
                    <a:pt x="55" y="21"/>
                  </a:lnTo>
                  <a:lnTo>
                    <a:pt x="48" y="17"/>
                  </a:lnTo>
                  <a:lnTo>
                    <a:pt x="41" y="15"/>
                  </a:lnTo>
                  <a:lnTo>
                    <a:pt x="55" y="15"/>
                  </a:lnTo>
                  <a:lnTo>
                    <a:pt x="69" y="15"/>
                  </a:lnTo>
                  <a:lnTo>
                    <a:pt x="83" y="15"/>
                  </a:lnTo>
                  <a:lnTo>
                    <a:pt x="97" y="14"/>
                  </a:lnTo>
                  <a:lnTo>
                    <a:pt x="108" y="14"/>
                  </a:lnTo>
                  <a:lnTo>
                    <a:pt x="117" y="14"/>
                  </a:lnTo>
                  <a:lnTo>
                    <a:pt x="123" y="14"/>
                  </a:lnTo>
                  <a:lnTo>
                    <a:pt x="125" y="14"/>
                  </a:lnTo>
                  <a:lnTo>
                    <a:pt x="129" y="14"/>
                  </a:lnTo>
                  <a:lnTo>
                    <a:pt x="131" y="11"/>
                  </a:lnTo>
                  <a:lnTo>
                    <a:pt x="132" y="10"/>
                  </a:lnTo>
                  <a:lnTo>
                    <a:pt x="133" y="7"/>
                  </a:lnTo>
                  <a:lnTo>
                    <a:pt x="133" y="7"/>
                  </a:lnTo>
                  <a:lnTo>
                    <a:pt x="133" y="7"/>
                  </a:lnTo>
                  <a:lnTo>
                    <a:pt x="133" y="7"/>
                  </a:lnTo>
                  <a:lnTo>
                    <a:pt x="133" y="7"/>
                  </a:lnTo>
                  <a:lnTo>
                    <a:pt x="132" y="4"/>
                  </a:lnTo>
                  <a:lnTo>
                    <a:pt x="131" y="2"/>
                  </a:lnTo>
                  <a:lnTo>
                    <a:pt x="129" y="1"/>
                  </a:lnTo>
                  <a:lnTo>
                    <a:pt x="125" y="0"/>
                  </a:lnTo>
                  <a:close/>
                </a:path>
              </a:pathLst>
            </a:custGeom>
            <a:solidFill>
              <a:srgbClr val="000000"/>
            </a:solidFill>
            <a:ln w="9525">
              <a:noFill/>
              <a:round/>
              <a:headEnd/>
              <a:tailEnd/>
            </a:ln>
          </p:spPr>
          <p:txBody>
            <a:bodyPr/>
            <a:lstStyle/>
            <a:p>
              <a:endParaRPr lang="en-US"/>
            </a:p>
          </p:txBody>
        </p:sp>
        <p:sp>
          <p:nvSpPr>
            <p:cNvPr id="27694" name="Freeform 46"/>
            <p:cNvSpPr>
              <a:spLocks/>
            </p:cNvSpPr>
            <p:nvPr/>
          </p:nvSpPr>
          <p:spPr bwMode="auto">
            <a:xfrm>
              <a:off x="4905" y="3391"/>
              <a:ext cx="590" cy="370"/>
            </a:xfrm>
            <a:custGeom>
              <a:avLst/>
              <a:gdLst/>
              <a:ahLst/>
              <a:cxnLst>
                <a:cxn ang="0">
                  <a:pos x="1177" y="447"/>
                </a:cxn>
                <a:cxn ang="0">
                  <a:pos x="1176" y="333"/>
                </a:cxn>
                <a:cxn ang="0">
                  <a:pos x="1149" y="238"/>
                </a:cxn>
                <a:cxn ang="0">
                  <a:pos x="1102" y="162"/>
                </a:cxn>
                <a:cxn ang="0">
                  <a:pos x="1040" y="104"/>
                </a:cxn>
                <a:cxn ang="0">
                  <a:pos x="968" y="59"/>
                </a:cxn>
                <a:cxn ang="0">
                  <a:pos x="893" y="29"/>
                </a:cxn>
                <a:cxn ang="0">
                  <a:pos x="821" y="10"/>
                </a:cxn>
                <a:cxn ang="0">
                  <a:pos x="755" y="2"/>
                </a:cxn>
                <a:cxn ang="0">
                  <a:pos x="690" y="0"/>
                </a:cxn>
                <a:cxn ang="0">
                  <a:pos x="612" y="0"/>
                </a:cxn>
                <a:cxn ang="0">
                  <a:pos x="527" y="8"/>
                </a:cxn>
                <a:cxn ang="0">
                  <a:pos x="437" y="25"/>
                </a:cxn>
                <a:cxn ang="0">
                  <a:pos x="344" y="59"/>
                </a:cxn>
                <a:cxn ang="0">
                  <a:pos x="252" y="109"/>
                </a:cxn>
                <a:cxn ang="0">
                  <a:pos x="163" y="182"/>
                </a:cxn>
                <a:cxn ang="0">
                  <a:pos x="80" y="281"/>
                </a:cxn>
                <a:cxn ang="0">
                  <a:pos x="72" y="291"/>
                </a:cxn>
                <a:cxn ang="0">
                  <a:pos x="54" y="319"/>
                </a:cxn>
                <a:cxn ang="0">
                  <a:pos x="31" y="362"/>
                </a:cxn>
                <a:cxn ang="0">
                  <a:pos x="10" y="415"/>
                </a:cxn>
                <a:cxn ang="0">
                  <a:pos x="34" y="420"/>
                </a:cxn>
                <a:cxn ang="0">
                  <a:pos x="10" y="472"/>
                </a:cxn>
                <a:cxn ang="0">
                  <a:pos x="0" y="563"/>
                </a:cxn>
                <a:cxn ang="0">
                  <a:pos x="44" y="680"/>
                </a:cxn>
                <a:cxn ang="0">
                  <a:pos x="144" y="692"/>
                </a:cxn>
                <a:cxn ang="0">
                  <a:pos x="103" y="609"/>
                </a:cxn>
                <a:cxn ang="0">
                  <a:pos x="99" y="543"/>
                </a:cxn>
                <a:cxn ang="0">
                  <a:pos x="122" y="491"/>
                </a:cxn>
                <a:cxn ang="0">
                  <a:pos x="162" y="453"/>
                </a:cxn>
                <a:cxn ang="0">
                  <a:pos x="209" y="425"/>
                </a:cxn>
                <a:cxn ang="0">
                  <a:pos x="255" y="408"/>
                </a:cxn>
                <a:cxn ang="0">
                  <a:pos x="290" y="399"/>
                </a:cxn>
                <a:cxn ang="0">
                  <a:pos x="304" y="396"/>
                </a:cxn>
                <a:cxn ang="0">
                  <a:pos x="325" y="394"/>
                </a:cxn>
                <a:cxn ang="0">
                  <a:pos x="379" y="390"/>
                </a:cxn>
                <a:cxn ang="0">
                  <a:pos x="455" y="392"/>
                </a:cxn>
                <a:cxn ang="0">
                  <a:pos x="541" y="403"/>
                </a:cxn>
                <a:cxn ang="0">
                  <a:pos x="629" y="430"/>
                </a:cxn>
                <a:cxn ang="0">
                  <a:pos x="703" y="478"/>
                </a:cxn>
                <a:cxn ang="0">
                  <a:pos x="756" y="553"/>
                </a:cxn>
                <a:cxn ang="0">
                  <a:pos x="775" y="660"/>
                </a:cxn>
                <a:cxn ang="0">
                  <a:pos x="779" y="657"/>
                </a:cxn>
                <a:cxn ang="0">
                  <a:pos x="794" y="647"/>
                </a:cxn>
                <a:cxn ang="0">
                  <a:pos x="815" y="634"/>
                </a:cxn>
                <a:cxn ang="0">
                  <a:pos x="842" y="615"/>
                </a:cxn>
                <a:cxn ang="0">
                  <a:pos x="870" y="595"/>
                </a:cxn>
                <a:cxn ang="0">
                  <a:pos x="902" y="574"/>
                </a:cxn>
                <a:cxn ang="0">
                  <a:pos x="933" y="553"/>
                </a:cxn>
                <a:cxn ang="0">
                  <a:pos x="960" y="532"/>
                </a:cxn>
                <a:cxn ang="0">
                  <a:pos x="1049" y="464"/>
                </a:cxn>
              </a:cxnLst>
              <a:rect l="0" t="0" r="r" b="b"/>
              <a:pathLst>
                <a:path w="1180" h="742">
                  <a:moveTo>
                    <a:pt x="1049" y="464"/>
                  </a:moveTo>
                  <a:lnTo>
                    <a:pt x="1177" y="447"/>
                  </a:lnTo>
                  <a:lnTo>
                    <a:pt x="1180" y="387"/>
                  </a:lnTo>
                  <a:lnTo>
                    <a:pt x="1176" y="333"/>
                  </a:lnTo>
                  <a:lnTo>
                    <a:pt x="1165" y="283"/>
                  </a:lnTo>
                  <a:lnTo>
                    <a:pt x="1149" y="238"/>
                  </a:lnTo>
                  <a:lnTo>
                    <a:pt x="1127" y="198"/>
                  </a:lnTo>
                  <a:lnTo>
                    <a:pt x="1102" y="162"/>
                  </a:lnTo>
                  <a:lnTo>
                    <a:pt x="1072" y="131"/>
                  </a:lnTo>
                  <a:lnTo>
                    <a:pt x="1040" y="104"/>
                  </a:lnTo>
                  <a:lnTo>
                    <a:pt x="1005" y="79"/>
                  </a:lnTo>
                  <a:lnTo>
                    <a:pt x="968" y="59"/>
                  </a:lnTo>
                  <a:lnTo>
                    <a:pt x="931" y="43"/>
                  </a:lnTo>
                  <a:lnTo>
                    <a:pt x="893" y="29"/>
                  </a:lnTo>
                  <a:lnTo>
                    <a:pt x="857" y="18"/>
                  </a:lnTo>
                  <a:lnTo>
                    <a:pt x="821" y="10"/>
                  </a:lnTo>
                  <a:lnTo>
                    <a:pt x="786" y="5"/>
                  </a:lnTo>
                  <a:lnTo>
                    <a:pt x="755" y="2"/>
                  </a:lnTo>
                  <a:lnTo>
                    <a:pt x="724" y="1"/>
                  </a:lnTo>
                  <a:lnTo>
                    <a:pt x="690" y="0"/>
                  </a:lnTo>
                  <a:lnTo>
                    <a:pt x="652" y="0"/>
                  </a:lnTo>
                  <a:lnTo>
                    <a:pt x="612" y="0"/>
                  </a:lnTo>
                  <a:lnTo>
                    <a:pt x="571" y="3"/>
                  </a:lnTo>
                  <a:lnTo>
                    <a:pt x="527" y="8"/>
                  </a:lnTo>
                  <a:lnTo>
                    <a:pt x="482" y="15"/>
                  </a:lnTo>
                  <a:lnTo>
                    <a:pt x="437" y="25"/>
                  </a:lnTo>
                  <a:lnTo>
                    <a:pt x="391" y="40"/>
                  </a:lnTo>
                  <a:lnTo>
                    <a:pt x="344" y="59"/>
                  </a:lnTo>
                  <a:lnTo>
                    <a:pt x="298" y="82"/>
                  </a:lnTo>
                  <a:lnTo>
                    <a:pt x="252" y="109"/>
                  </a:lnTo>
                  <a:lnTo>
                    <a:pt x="207" y="143"/>
                  </a:lnTo>
                  <a:lnTo>
                    <a:pt x="163" y="182"/>
                  </a:lnTo>
                  <a:lnTo>
                    <a:pt x="121" y="228"/>
                  </a:lnTo>
                  <a:lnTo>
                    <a:pt x="80" y="281"/>
                  </a:lnTo>
                  <a:lnTo>
                    <a:pt x="78" y="283"/>
                  </a:lnTo>
                  <a:lnTo>
                    <a:pt x="72" y="291"/>
                  </a:lnTo>
                  <a:lnTo>
                    <a:pt x="64" y="303"/>
                  </a:lnTo>
                  <a:lnTo>
                    <a:pt x="54" y="319"/>
                  </a:lnTo>
                  <a:lnTo>
                    <a:pt x="44" y="339"/>
                  </a:lnTo>
                  <a:lnTo>
                    <a:pt x="31" y="362"/>
                  </a:lnTo>
                  <a:lnTo>
                    <a:pt x="21" y="387"/>
                  </a:lnTo>
                  <a:lnTo>
                    <a:pt x="10" y="415"/>
                  </a:lnTo>
                  <a:lnTo>
                    <a:pt x="39" y="414"/>
                  </a:lnTo>
                  <a:lnTo>
                    <a:pt x="34" y="420"/>
                  </a:lnTo>
                  <a:lnTo>
                    <a:pt x="23" y="441"/>
                  </a:lnTo>
                  <a:lnTo>
                    <a:pt x="10" y="472"/>
                  </a:lnTo>
                  <a:lnTo>
                    <a:pt x="1" y="514"/>
                  </a:lnTo>
                  <a:lnTo>
                    <a:pt x="0" y="563"/>
                  </a:lnTo>
                  <a:lnTo>
                    <a:pt x="12" y="619"/>
                  </a:lnTo>
                  <a:lnTo>
                    <a:pt x="44" y="680"/>
                  </a:lnTo>
                  <a:lnTo>
                    <a:pt x="99" y="742"/>
                  </a:lnTo>
                  <a:lnTo>
                    <a:pt x="144" y="692"/>
                  </a:lnTo>
                  <a:lnTo>
                    <a:pt x="118" y="648"/>
                  </a:lnTo>
                  <a:lnTo>
                    <a:pt x="103" y="609"/>
                  </a:lnTo>
                  <a:lnTo>
                    <a:pt x="98" y="574"/>
                  </a:lnTo>
                  <a:lnTo>
                    <a:pt x="99" y="543"/>
                  </a:lnTo>
                  <a:lnTo>
                    <a:pt x="108" y="515"/>
                  </a:lnTo>
                  <a:lnTo>
                    <a:pt x="122" y="491"/>
                  </a:lnTo>
                  <a:lnTo>
                    <a:pt x="140" y="470"/>
                  </a:lnTo>
                  <a:lnTo>
                    <a:pt x="162" y="453"/>
                  </a:lnTo>
                  <a:lnTo>
                    <a:pt x="185" y="438"/>
                  </a:lnTo>
                  <a:lnTo>
                    <a:pt x="209" y="425"/>
                  </a:lnTo>
                  <a:lnTo>
                    <a:pt x="234" y="416"/>
                  </a:lnTo>
                  <a:lnTo>
                    <a:pt x="255" y="408"/>
                  </a:lnTo>
                  <a:lnTo>
                    <a:pt x="275" y="402"/>
                  </a:lnTo>
                  <a:lnTo>
                    <a:pt x="290" y="399"/>
                  </a:lnTo>
                  <a:lnTo>
                    <a:pt x="300" y="397"/>
                  </a:lnTo>
                  <a:lnTo>
                    <a:pt x="304" y="396"/>
                  </a:lnTo>
                  <a:lnTo>
                    <a:pt x="310" y="395"/>
                  </a:lnTo>
                  <a:lnTo>
                    <a:pt x="325" y="394"/>
                  </a:lnTo>
                  <a:lnTo>
                    <a:pt x="348" y="392"/>
                  </a:lnTo>
                  <a:lnTo>
                    <a:pt x="379" y="390"/>
                  </a:lnTo>
                  <a:lnTo>
                    <a:pt x="414" y="390"/>
                  </a:lnTo>
                  <a:lnTo>
                    <a:pt x="455" y="392"/>
                  </a:lnTo>
                  <a:lnTo>
                    <a:pt x="497" y="395"/>
                  </a:lnTo>
                  <a:lnTo>
                    <a:pt x="541" y="403"/>
                  </a:lnTo>
                  <a:lnTo>
                    <a:pt x="586" y="414"/>
                  </a:lnTo>
                  <a:lnTo>
                    <a:pt x="629" y="430"/>
                  </a:lnTo>
                  <a:lnTo>
                    <a:pt x="668" y="450"/>
                  </a:lnTo>
                  <a:lnTo>
                    <a:pt x="703" y="478"/>
                  </a:lnTo>
                  <a:lnTo>
                    <a:pt x="733" y="511"/>
                  </a:lnTo>
                  <a:lnTo>
                    <a:pt x="756" y="553"/>
                  </a:lnTo>
                  <a:lnTo>
                    <a:pt x="770" y="602"/>
                  </a:lnTo>
                  <a:lnTo>
                    <a:pt x="775" y="660"/>
                  </a:lnTo>
                  <a:lnTo>
                    <a:pt x="776" y="659"/>
                  </a:lnTo>
                  <a:lnTo>
                    <a:pt x="779" y="657"/>
                  </a:lnTo>
                  <a:lnTo>
                    <a:pt x="786" y="653"/>
                  </a:lnTo>
                  <a:lnTo>
                    <a:pt x="794" y="647"/>
                  </a:lnTo>
                  <a:lnTo>
                    <a:pt x="804" y="640"/>
                  </a:lnTo>
                  <a:lnTo>
                    <a:pt x="815" y="634"/>
                  </a:lnTo>
                  <a:lnTo>
                    <a:pt x="828" y="624"/>
                  </a:lnTo>
                  <a:lnTo>
                    <a:pt x="842" y="615"/>
                  </a:lnTo>
                  <a:lnTo>
                    <a:pt x="855" y="606"/>
                  </a:lnTo>
                  <a:lnTo>
                    <a:pt x="870" y="595"/>
                  </a:lnTo>
                  <a:lnTo>
                    <a:pt x="887" y="585"/>
                  </a:lnTo>
                  <a:lnTo>
                    <a:pt x="902" y="574"/>
                  </a:lnTo>
                  <a:lnTo>
                    <a:pt x="917" y="563"/>
                  </a:lnTo>
                  <a:lnTo>
                    <a:pt x="933" y="553"/>
                  </a:lnTo>
                  <a:lnTo>
                    <a:pt x="946" y="543"/>
                  </a:lnTo>
                  <a:lnTo>
                    <a:pt x="960" y="532"/>
                  </a:lnTo>
                  <a:lnTo>
                    <a:pt x="1008" y="485"/>
                  </a:lnTo>
                  <a:lnTo>
                    <a:pt x="1049" y="464"/>
                  </a:lnTo>
                  <a:close/>
                </a:path>
              </a:pathLst>
            </a:custGeom>
            <a:solidFill>
              <a:srgbClr val="000000"/>
            </a:solidFill>
            <a:ln w="9525">
              <a:noFill/>
              <a:round/>
              <a:headEnd/>
              <a:tailEnd/>
            </a:ln>
          </p:spPr>
          <p:txBody>
            <a:bodyPr/>
            <a:lstStyle/>
            <a:p>
              <a:endParaRPr lang="en-US"/>
            </a:p>
          </p:txBody>
        </p:sp>
        <p:sp>
          <p:nvSpPr>
            <p:cNvPr id="27695" name="Freeform 47"/>
            <p:cNvSpPr>
              <a:spLocks/>
            </p:cNvSpPr>
            <p:nvPr/>
          </p:nvSpPr>
          <p:spPr bwMode="auto">
            <a:xfrm>
              <a:off x="5083" y="3688"/>
              <a:ext cx="37" cy="49"/>
            </a:xfrm>
            <a:custGeom>
              <a:avLst/>
              <a:gdLst/>
              <a:ahLst/>
              <a:cxnLst>
                <a:cxn ang="0">
                  <a:pos x="23" y="10"/>
                </a:cxn>
                <a:cxn ang="0">
                  <a:pos x="1" y="63"/>
                </a:cxn>
                <a:cxn ang="0">
                  <a:pos x="0" y="65"/>
                </a:cxn>
                <a:cxn ang="0">
                  <a:pos x="0" y="68"/>
                </a:cxn>
                <a:cxn ang="0">
                  <a:pos x="0" y="72"/>
                </a:cxn>
                <a:cxn ang="0">
                  <a:pos x="1" y="74"/>
                </a:cxn>
                <a:cxn ang="0">
                  <a:pos x="2" y="76"/>
                </a:cxn>
                <a:cxn ang="0">
                  <a:pos x="4" y="79"/>
                </a:cxn>
                <a:cxn ang="0">
                  <a:pos x="7" y="81"/>
                </a:cxn>
                <a:cxn ang="0">
                  <a:pos x="9" y="82"/>
                </a:cxn>
                <a:cxn ang="0">
                  <a:pos x="55" y="97"/>
                </a:cxn>
                <a:cxn ang="0">
                  <a:pos x="61" y="98"/>
                </a:cxn>
                <a:cxn ang="0">
                  <a:pos x="66" y="97"/>
                </a:cxn>
                <a:cxn ang="0">
                  <a:pos x="71" y="94"/>
                </a:cxn>
                <a:cxn ang="0">
                  <a:pos x="73" y="88"/>
                </a:cxn>
                <a:cxn ang="0">
                  <a:pos x="73" y="87"/>
                </a:cxn>
                <a:cxn ang="0">
                  <a:pos x="73" y="86"/>
                </a:cxn>
                <a:cxn ang="0">
                  <a:pos x="73" y="84"/>
                </a:cxn>
                <a:cxn ang="0">
                  <a:pos x="73" y="83"/>
                </a:cxn>
                <a:cxn ang="0">
                  <a:pos x="72" y="79"/>
                </a:cxn>
                <a:cxn ang="0">
                  <a:pos x="71" y="75"/>
                </a:cxn>
                <a:cxn ang="0">
                  <a:pos x="68" y="72"/>
                </a:cxn>
                <a:cxn ang="0">
                  <a:pos x="64" y="69"/>
                </a:cxn>
                <a:cxn ang="0">
                  <a:pos x="61" y="68"/>
                </a:cxn>
                <a:cxn ang="0">
                  <a:pos x="54" y="66"/>
                </a:cxn>
                <a:cxn ang="0">
                  <a:pos x="43" y="63"/>
                </a:cxn>
                <a:cxn ang="0">
                  <a:pos x="33" y="59"/>
                </a:cxn>
                <a:cxn ang="0">
                  <a:pos x="39" y="46"/>
                </a:cxn>
                <a:cxn ang="0">
                  <a:pos x="43" y="35"/>
                </a:cxn>
                <a:cxn ang="0">
                  <a:pos x="48" y="25"/>
                </a:cxn>
                <a:cxn ang="0">
                  <a:pos x="49" y="21"/>
                </a:cxn>
                <a:cxn ang="0">
                  <a:pos x="50" y="20"/>
                </a:cxn>
                <a:cxn ang="0">
                  <a:pos x="50" y="18"/>
                </a:cxn>
                <a:cxn ang="0">
                  <a:pos x="50" y="16"/>
                </a:cxn>
                <a:cxn ang="0">
                  <a:pos x="50" y="15"/>
                </a:cxn>
                <a:cxn ang="0">
                  <a:pos x="50" y="11"/>
                </a:cxn>
                <a:cxn ang="0">
                  <a:pos x="48" y="7"/>
                </a:cxn>
                <a:cxn ang="0">
                  <a:pos x="46" y="5"/>
                </a:cxn>
                <a:cxn ang="0">
                  <a:pos x="42" y="3"/>
                </a:cxn>
                <a:cxn ang="0">
                  <a:pos x="37" y="0"/>
                </a:cxn>
                <a:cxn ang="0">
                  <a:pos x="31" y="1"/>
                </a:cxn>
                <a:cxn ang="0">
                  <a:pos x="26" y="5"/>
                </a:cxn>
                <a:cxn ang="0">
                  <a:pos x="23" y="10"/>
                </a:cxn>
              </a:cxnLst>
              <a:rect l="0" t="0" r="r" b="b"/>
              <a:pathLst>
                <a:path w="73" h="98">
                  <a:moveTo>
                    <a:pt x="23" y="10"/>
                  </a:moveTo>
                  <a:lnTo>
                    <a:pt x="1" y="63"/>
                  </a:lnTo>
                  <a:lnTo>
                    <a:pt x="0" y="65"/>
                  </a:lnTo>
                  <a:lnTo>
                    <a:pt x="0" y="68"/>
                  </a:lnTo>
                  <a:lnTo>
                    <a:pt x="0" y="72"/>
                  </a:lnTo>
                  <a:lnTo>
                    <a:pt x="1" y="74"/>
                  </a:lnTo>
                  <a:lnTo>
                    <a:pt x="2" y="76"/>
                  </a:lnTo>
                  <a:lnTo>
                    <a:pt x="4" y="79"/>
                  </a:lnTo>
                  <a:lnTo>
                    <a:pt x="7" y="81"/>
                  </a:lnTo>
                  <a:lnTo>
                    <a:pt x="9" y="82"/>
                  </a:lnTo>
                  <a:lnTo>
                    <a:pt x="55" y="97"/>
                  </a:lnTo>
                  <a:lnTo>
                    <a:pt x="61" y="98"/>
                  </a:lnTo>
                  <a:lnTo>
                    <a:pt x="66" y="97"/>
                  </a:lnTo>
                  <a:lnTo>
                    <a:pt x="71" y="94"/>
                  </a:lnTo>
                  <a:lnTo>
                    <a:pt x="73" y="88"/>
                  </a:lnTo>
                  <a:lnTo>
                    <a:pt x="73" y="87"/>
                  </a:lnTo>
                  <a:lnTo>
                    <a:pt x="73" y="86"/>
                  </a:lnTo>
                  <a:lnTo>
                    <a:pt x="73" y="84"/>
                  </a:lnTo>
                  <a:lnTo>
                    <a:pt x="73" y="83"/>
                  </a:lnTo>
                  <a:lnTo>
                    <a:pt x="72" y="79"/>
                  </a:lnTo>
                  <a:lnTo>
                    <a:pt x="71" y="75"/>
                  </a:lnTo>
                  <a:lnTo>
                    <a:pt x="68" y="72"/>
                  </a:lnTo>
                  <a:lnTo>
                    <a:pt x="64" y="69"/>
                  </a:lnTo>
                  <a:lnTo>
                    <a:pt x="61" y="68"/>
                  </a:lnTo>
                  <a:lnTo>
                    <a:pt x="54" y="66"/>
                  </a:lnTo>
                  <a:lnTo>
                    <a:pt x="43" y="63"/>
                  </a:lnTo>
                  <a:lnTo>
                    <a:pt x="33" y="59"/>
                  </a:lnTo>
                  <a:lnTo>
                    <a:pt x="39" y="46"/>
                  </a:lnTo>
                  <a:lnTo>
                    <a:pt x="43" y="35"/>
                  </a:lnTo>
                  <a:lnTo>
                    <a:pt x="48" y="25"/>
                  </a:lnTo>
                  <a:lnTo>
                    <a:pt x="49" y="21"/>
                  </a:lnTo>
                  <a:lnTo>
                    <a:pt x="50" y="20"/>
                  </a:lnTo>
                  <a:lnTo>
                    <a:pt x="50" y="18"/>
                  </a:lnTo>
                  <a:lnTo>
                    <a:pt x="50" y="16"/>
                  </a:lnTo>
                  <a:lnTo>
                    <a:pt x="50" y="15"/>
                  </a:lnTo>
                  <a:lnTo>
                    <a:pt x="50" y="11"/>
                  </a:lnTo>
                  <a:lnTo>
                    <a:pt x="48" y="7"/>
                  </a:lnTo>
                  <a:lnTo>
                    <a:pt x="46" y="5"/>
                  </a:lnTo>
                  <a:lnTo>
                    <a:pt x="42" y="3"/>
                  </a:lnTo>
                  <a:lnTo>
                    <a:pt x="37" y="0"/>
                  </a:lnTo>
                  <a:lnTo>
                    <a:pt x="31" y="1"/>
                  </a:lnTo>
                  <a:lnTo>
                    <a:pt x="26" y="5"/>
                  </a:lnTo>
                  <a:lnTo>
                    <a:pt x="23" y="10"/>
                  </a:lnTo>
                  <a:close/>
                </a:path>
              </a:pathLst>
            </a:custGeom>
            <a:solidFill>
              <a:srgbClr val="000000"/>
            </a:solidFill>
            <a:ln w="9525">
              <a:noFill/>
              <a:round/>
              <a:headEnd/>
              <a:tailEnd/>
            </a:ln>
          </p:spPr>
          <p:txBody>
            <a:bodyPr/>
            <a:lstStyle/>
            <a:p>
              <a:endParaRPr lang="en-US"/>
            </a:p>
          </p:txBody>
        </p:sp>
        <p:sp>
          <p:nvSpPr>
            <p:cNvPr id="27696" name="Freeform 48"/>
            <p:cNvSpPr>
              <a:spLocks/>
            </p:cNvSpPr>
            <p:nvPr/>
          </p:nvSpPr>
          <p:spPr bwMode="auto">
            <a:xfrm>
              <a:off x="5192" y="3654"/>
              <a:ext cx="30" cy="30"/>
            </a:xfrm>
            <a:custGeom>
              <a:avLst/>
              <a:gdLst/>
              <a:ahLst/>
              <a:cxnLst>
                <a:cxn ang="0">
                  <a:pos x="60" y="29"/>
                </a:cxn>
                <a:cxn ang="0">
                  <a:pos x="58" y="41"/>
                </a:cxn>
                <a:cxn ang="0">
                  <a:pos x="51" y="51"/>
                </a:cxn>
                <a:cxn ang="0">
                  <a:pos x="42" y="57"/>
                </a:cxn>
                <a:cxn ang="0">
                  <a:pos x="30" y="59"/>
                </a:cxn>
                <a:cxn ang="0">
                  <a:pos x="19" y="57"/>
                </a:cxn>
                <a:cxn ang="0">
                  <a:pos x="10" y="51"/>
                </a:cxn>
                <a:cxn ang="0">
                  <a:pos x="3" y="41"/>
                </a:cxn>
                <a:cxn ang="0">
                  <a:pos x="0" y="29"/>
                </a:cxn>
                <a:cxn ang="0">
                  <a:pos x="3" y="18"/>
                </a:cxn>
                <a:cxn ang="0">
                  <a:pos x="10" y="9"/>
                </a:cxn>
                <a:cxn ang="0">
                  <a:pos x="19" y="2"/>
                </a:cxn>
                <a:cxn ang="0">
                  <a:pos x="30" y="0"/>
                </a:cxn>
                <a:cxn ang="0">
                  <a:pos x="42" y="2"/>
                </a:cxn>
                <a:cxn ang="0">
                  <a:pos x="51" y="9"/>
                </a:cxn>
                <a:cxn ang="0">
                  <a:pos x="58" y="18"/>
                </a:cxn>
                <a:cxn ang="0">
                  <a:pos x="60" y="29"/>
                </a:cxn>
              </a:cxnLst>
              <a:rect l="0" t="0" r="r" b="b"/>
              <a:pathLst>
                <a:path w="60" h="59">
                  <a:moveTo>
                    <a:pt x="60" y="29"/>
                  </a:moveTo>
                  <a:lnTo>
                    <a:pt x="58" y="41"/>
                  </a:lnTo>
                  <a:lnTo>
                    <a:pt x="51" y="51"/>
                  </a:lnTo>
                  <a:lnTo>
                    <a:pt x="42" y="57"/>
                  </a:lnTo>
                  <a:lnTo>
                    <a:pt x="30" y="59"/>
                  </a:lnTo>
                  <a:lnTo>
                    <a:pt x="19" y="57"/>
                  </a:lnTo>
                  <a:lnTo>
                    <a:pt x="10" y="51"/>
                  </a:lnTo>
                  <a:lnTo>
                    <a:pt x="3" y="41"/>
                  </a:lnTo>
                  <a:lnTo>
                    <a:pt x="0" y="29"/>
                  </a:lnTo>
                  <a:lnTo>
                    <a:pt x="3" y="18"/>
                  </a:lnTo>
                  <a:lnTo>
                    <a:pt x="10" y="9"/>
                  </a:lnTo>
                  <a:lnTo>
                    <a:pt x="19" y="2"/>
                  </a:lnTo>
                  <a:lnTo>
                    <a:pt x="30" y="0"/>
                  </a:lnTo>
                  <a:lnTo>
                    <a:pt x="42" y="2"/>
                  </a:lnTo>
                  <a:lnTo>
                    <a:pt x="51" y="9"/>
                  </a:lnTo>
                  <a:lnTo>
                    <a:pt x="58" y="18"/>
                  </a:lnTo>
                  <a:lnTo>
                    <a:pt x="60" y="29"/>
                  </a:lnTo>
                  <a:close/>
                </a:path>
              </a:pathLst>
            </a:custGeom>
            <a:solidFill>
              <a:srgbClr val="000000"/>
            </a:solidFill>
            <a:ln w="9525">
              <a:noFill/>
              <a:round/>
              <a:headEnd/>
              <a:tailEnd/>
            </a:ln>
          </p:spPr>
          <p:txBody>
            <a:bodyPr/>
            <a:lstStyle/>
            <a:p>
              <a:endParaRPr lang="en-US"/>
            </a:p>
          </p:txBody>
        </p:sp>
        <p:sp>
          <p:nvSpPr>
            <p:cNvPr id="27697" name="Freeform 49"/>
            <p:cNvSpPr>
              <a:spLocks/>
            </p:cNvSpPr>
            <p:nvPr/>
          </p:nvSpPr>
          <p:spPr bwMode="auto">
            <a:xfrm>
              <a:off x="5014" y="3659"/>
              <a:ext cx="30" cy="30"/>
            </a:xfrm>
            <a:custGeom>
              <a:avLst/>
              <a:gdLst/>
              <a:ahLst/>
              <a:cxnLst>
                <a:cxn ang="0">
                  <a:pos x="60" y="30"/>
                </a:cxn>
                <a:cxn ang="0">
                  <a:pos x="58" y="41"/>
                </a:cxn>
                <a:cxn ang="0">
                  <a:pos x="52" y="51"/>
                </a:cxn>
                <a:cxn ang="0">
                  <a:pos x="42" y="57"/>
                </a:cxn>
                <a:cxn ang="0">
                  <a:pos x="30" y="60"/>
                </a:cxn>
                <a:cxn ang="0">
                  <a:pos x="19" y="57"/>
                </a:cxn>
                <a:cxn ang="0">
                  <a:pos x="10" y="51"/>
                </a:cxn>
                <a:cxn ang="0">
                  <a:pos x="3" y="41"/>
                </a:cxn>
                <a:cxn ang="0">
                  <a:pos x="0" y="30"/>
                </a:cxn>
                <a:cxn ang="0">
                  <a:pos x="3" y="18"/>
                </a:cxn>
                <a:cxn ang="0">
                  <a:pos x="10" y="8"/>
                </a:cxn>
                <a:cxn ang="0">
                  <a:pos x="19" y="2"/>
                </a:cxn>
                <a:cxn ang="0">
                  <a:pos x="30" y="0"/>
                </a:cxn>
                <a:cxn ang="0">
                  <a:pos x="42" y="2"/>
                </a:cxn>
                <a:cxn ang="0">
                  <a:pos x="52" y="8"/>
                </a:cxn>
                <a:cxn ang="0">
                  <a:pos x="58" y="18"/>
                </a:cxn>
                <a:cxn ang="0">
                  <a:pos x="60" y="30"/>
                </a:cxn>
              </a:cxnLst>
              <a:rect l="0" t="0" r="r" b="b"/>
              <a:pathLst>
                <a:path w="60" h="60">
                  <a:moveTo>
                    <a:pt x="60" y="30"/>
                  </a:moveTo>
                  <a:lnTo>
                    <a:pt x="58" y="41"/>
                  </a:lnTo>
                  <a:lnTo>
                    <a:pt x="52" y="51"/>
                  </a:lnTo>
                  <a:lnTo>
                    <a:pt x="42" y="57"/>
                  </a:lnTo>
                  <a:lnTo>
                    <a:pt x="30" y="60"/>
                  </a:lnTo>
                  <a:lnTo>
                    <a:pt x="19" y="57"/>
                  </a:lnTo>
                  <a:lnTo>
                    <a:pt x="10" y="51"/>
                  </a:lnTo>
                  <a:lnTo>
                    <a:pt x="3" y="41"/>
                  </a:lnTo>
                  <a:lnTo>
                    <a:pt x="0" y="30"/>
                  </a:lnTo>
                  <a:lnTo>
                    <a:pt x="3" y="18"/>
                  </a:lnTo>
                  <a:lnTo>
                    <a:pt x="10" y="8"/>
                  </a:lnTo>
                  <a:lnTo>
                    <a:pt x="19" y="2"/>
                  </a:lnTo>
                  <a:lnTo>
                    <a:pt x="30" y="0"/>
                  </a:lnTo>
                  <a:lnTo>
                    <a:pt x="42" y="2"/>
                  </a:lnTo>
                  <a:lnTo>
                    <a:pt x="52" y="8"/>
                  </a:lnTo>
                  <a:lnTo>
                    <a:pt x="58" y="18"/>
                  </a:lnTo>
                  <a:lnTo>
                    <a:pt x="60" y="30"/>
                  </a:lnTo>
                  <a:close/>
                </a:path>
              </a:pathLst>
            </a:custGeom>
            <a:solidFill>
              <a:srgbClr val="000000"/>
            </a:solidFill>
            <a:ln w="9525">
              <a:noFill/>
              <a:round/>
              <a:headEnd/>
              <a:tailEnd/>
            </a:ln>
          </p:spPr>
          <p:txBody>
            <a:bodyPr/>
            <a:lstStyle/>
            <a:p>
              <a:endParaRPr lang="en-US"/>
            </a:p>
          </p:txBody>
        </p:sp>
        <p:sp>
          <p:nvSpPr>
            <p:cNvPr id="27698" name="Freeform 50"/>
            <p:cNvSpPr>
              <a:spLocks/>
            </p:cNvSpPr>
            <p:nvPr/>
          </p:nvSpPr>
          <p:spPr bwMode="auto">
            <a:xfrm>
              <a:off x="5345" y="4183"/>
              <a:ext cx="47" cy="58"/>
            </a:xfrm>
            <a:custGeom>
              <a:avLst/>
              <a:gdLst/>
              <a:ahLst/>
              <a:cxnLst>
                <a:cxn ang="0">
                  <a:pos x="9" y="1"/>
                </a:cxn>
                <a:cxn ang="0">
                  <a:pos x="4" y="4"/>
                </a:cxn>
                <a:cxn ang="0">
                  <a:pos x="1" y="9"/>
                </a:cxn>
                <a:cxn ang="0">
                  <a:pos x="0" y="14"/>
                </a:cxn>
                <a:cxn ang="0">
                  <a:pos x="1" y="19"/>
                </a:cxn>
                <a:cxn ang="0">
                  <a:pos x="4" y="28"/>
                </a:cxn>
                <a:cxn ang="0">
                  <a:pos x="10" y="38"/>
                </a:cxn>
                <a:cxn ang="0">
                  <a:pos x="18" y="52"/>
                </a:cxn>
                <a:cxn ang="0">
                  <a:pos x="27" y="67"/>
                </a:cxn>
                <a:cxn ang="0">
                  <a:pos x="38" y="83"/>
                </a:cxn>
                <a:cxn ang="0">
                  <a:pos x="49" y="97"/>
                </a:cxn>
                <a:cxn ang="0">
                  <a:pos x="61" y="107"/>
                </a:cxn>
                <a:cxn ang="0">
                  <a:pos x="74" y="115"/>
                </a:cxn>
                <a:cxn ang="0">
                  <a:pos x="79" y="116"/>
                </a:cxn>
                <a:cxn ang="0">
                  <a:pos x="85" y="114"/>
                </a:cxn>
                <a:cxn ang="0">
                  <a:pos x="90" y="112"/>
                </a:cxn>
                <a:cxn ang="0">
                  <a:pos x="92" y="107"/>
                </a:cxn>
                <a:cxn ang="0">
                  <a:pos x="93" y="101"/>
                </a:cxn>
                <a:cxn ang="0">
                  <a:pos x="92" y="95"/>
                </a:cxn>
                <a:cxn ang="0">
                  <a:pos x="88" y="91"/>
                </a:cxn>
                <a:cxn ang="0">
                  <a:pos x="84" y="87"/>
                </a:cxn>
                <a:cxn ang="0">
                  <a:pos x="77" y="84"/>
                </a:cxn>
                <a:cxn ang="0">
                  <a:pos x="70" y="77"/>
                </a:cxn>
                <a:cxn ang="0">
                  <a:pos x="63" y="68"/>
                </a:cxn>
                <a:cxn ang="0">
                  <a:pos x="55" y="56"/>
                </a:cxn>
                <a:cxn ang="0">
                  <a:pos x="47" y="44"/>
                </a:cxn>
                <a:cxn ang="0">
                  <a:pos x="40" y="32"/>
                </a:cxn>
                <a:cxn ang="0">
                  <a:pos x="33" y="19"/>
                </a:cxn>
                <a:cxn ang="0">
                  <a:pos x="27" y="8"/>
                </a:cxn>
                <a:cxn ang="0">
                  <a:pos x="24" y="3"/>
                </a:cxn>
                <a:cxn ang="0">
                  <a:pos x="19" y="0"/>
                </a:cxn>
                <a:cxn ang="0">
                  <a:pos x="15" y="0"/>
                </a:cxn>
                <a:cxn ang="0">
                  <a:pos x="9" y="1"/>
                </a:cxn>
              </a:cxnLst>
              <a:rect l="0" t="0" r="r" b="b"/>
              <a:pathLst>
                <a:path w="93" h="116">
                  <a:moveTo>
                    <a:pt x="9" y="1"/>
                  </a:moveTo>
                  <a:lnTo>
                    <a:pt x="4" y="4"/>
                  </a:lnTo>
                  <a:lnTo>
                    <a:pt x="1" y="9"/>
                  </a:lnTo>
                  <a:lnTo>
                    <a:pt x="0" y="14"/>
                  </a:lnTo>
                  <a:lnTo>
                    <a:pt x="1" y="19"/>
                  </a:lnTo>
                  <a:lnTo>
                    <a:pt x="4" y="28"/>
                  </a:lnTo>
                  <a:lnTo>
                    <a:pt x="10" y="38"/>
                  </a:lnTo>
                  <a:lnTo>
                    <a:pt x="18" y="52"/>
                  </a:lnTo>
                  <a:lnTo>
                    <a:pt x="27" y="67"/>
                  </a:lnTo>
                  <a:lnTo>
                    <a:pt x="38" y="83"/>
                  </a:lnTo>
                  <a:lnTo>
                    <a:pt x="49" y="97"/>
                  </a:lnTo>
                  <a:lnTo>
                    <a:pt x="61" y="107"/>
                  </a:lnTo>
                  <a:lnTo>
                    <a:pt x="74" y="115"/>
                  </a:lnTo>
                  <a:lnTo>
                    <a:pt x="79" y="116"/>
                  </a:lnTo>
                  <a:lnTo>
                    <a:pt x="85" y="114"/>
                  </a:lnTo>
                  <a:lnTo>
                    <a:pt x="90" y="112"/>
                  </a:lnTo>
                  <a:lnTo>
                    <a:pt x="92" y="107"/>
                  </a:lnTo>
                  <a:lnTo>
                    <a:pt x="93" y="101"/>
                  </a:lnTo>
                  <a:lnTo>
                    <a:pt x="92" y="95"/>
                  </a:lnTo>
                  <a:lnTo>
                    <a:pt x="88" y="91"/>
                  </a:lnTo>
                  <a:lnTo>
                    <a:pt x="84" y="87"/>
                  </a:lnTo>
                  <a:lnTo>
                    <a:pt x="77" y="84"/>
                  </a:lnTo>
                  <a:lnTo>
                    <a:pt x="70" y="77"/>
                  </a:lnTo>
                  <a:lnTo>
                    <a:pt x="63" y="68"/>
                  </a:lnTo>
                  <a:lnTo>
                    <a:pt x="55" y="56"/>
                  </a:lnTo>
                  <a:lnTo>
                    <a:pt x="47" y="44"/>
                  </a:lnTo>
                  <a:lnTo>
                    <a:pt x="40" y="32"/>
                  </a:lnTo>
                  <a:lnTo>
                    <a:pt x="33" y="19"/>
                  </a:lnTo>
                  <a:lnTo>
                    <a:pt x="27" y="8"/>
                  </a:lnTo>
                  <a:lnTo>
                    <a:pt x="24" y="3"/>
                  </a:lnTo>
                  <a:lnTo>
                    <a:pt x="19" y="0"/>
                  </a:lnTo>
                  <a:lnTo>
                    <a:pt x="15" y="0"/>
                  </a:lnTo>
                  <a:lnTo>
                    <a:pt x="9" y="1"/>
                  </a:lnTo>
                  <a:close/>
                </a:path>
              </a:pathLst>
            </a:custGeom>
            <a:solidFill>
              <a:srgbClr val="000000"/>
            </a:solidFill>
            <a:ln w="9525">
              <a:noFill/>
              <a:round/>
              <a:headEnd/>
              <a:tailEnd/>
            </a:ln>
          </p:spPr>
          <p:txBody>
            <a:bodyPr/>
            <a:lstStyle/>
            <a:p>
              <a:endParaRPr lang="en-US"/>
            </a:p>
          </p:txBody>
        </p:sp>
        <p:sp>
          <p:nvSpPr>
            <p:cNvPr id="27699" name="Freeform 51"/>
            <p:cNvSpPr>
              <a:spLocks/>
            </p:cNvSpPr>
            <p:nvPr/>
          </p:nvSpPr>
          <p:spPr bwMode="auto">
            <a:xfrm>
              <a:off x="5285" y="3564"/>
              <a:ext cx="67" cy="120"/>
            </a:xfrm>
            <a:custGeom>
              <a:avLst/>
              <a:gdLst/>
              <a:ahLst/>
              <a:cxnLst>
                <a:cxn ang="0">
                  <a:pos x="1" y="8"/>
                </a:cxn>
                <a:cxn ang="0">
                  <a:pos x="0" y="14"/>
                </a:cxn>
                <a:cxn ang="0">
                  <a:pos x="1" y="19"/>
                </a:cxn>
                <a:cxn ang="0">
                  <a:pos x="3" y="24"/>
                </a:cxn>
                <a:cxn ang="0">
                  <a:pos x="8" y="27"/>
                </a:cxn>
                <a:cxn ang="0">
                  <a:pos x="28" y="41"/>
                </a:cxn>
                <a:cxn ang="0">
                  <a:pos x="46" y="63"/>
                </a:cxn>
                <a:cxn ang="0">
                  <a:pos x="62" y="90"/>
                </a:cxn>
                <a:cxn ang="0">
                  <a:pos x="75" y="119"/>
                </a:cxn>
                <a:cxn ang="0">
                  <a:pos x="86" y="149"/>
                </a:cxn>
                <a:cxn ang="0">
                  <a:pos x="95" y="179"/>
                </a:cxn>
                <a:cxn ang="0">
                  <a:pos x="101" y="206"/>
                </a:cxn>
                <a:cxn ang="0">
                  <a:pos x="106" y="227"/>
                </a:cxn>
                <a:cxn ang="0">
                  <a:pos x="108" y="232"/>
                </a:cxn>
                <a:cxn ang="0">
                  <a:pos x="112" y="236"/>
                </a:cxn>
                <a:cxn ang="0">
                  <a:pos x="116" y="239"/>
                </a:cxn>
                <a:cxn ang="0">
                  <a:pos x="122" y="239"/>
                </a:cxn>
                <a:cxn ang="0">
                  <a:pos x="128" y="237"/>
                </a:cxn>
                <a:cxn ang="0">
                  <a:pos x="132" y="234"/>
                </a:cxn>
                <a:cxn ang="0">
                  <a:pos x="135" y="228"/>
                </a:cxn>
                <a:cxn ang="0">
                  <a:pos x="135" y="222"/>
                </a:cxn>
                <a:cxn ang="0">
                  <a:pos x="132" y="212"/>
                </a:cxn>
                <a:cxn ang="0">
                  <a:pos x="128" y="190"/>
                </a:cxn>
                <a:cxn ang="0">
                  <a:pos x="120" y="159"/>
                </a:cxn>
                <a:cxn ang="0">
                  <a:pos x="108" y="123"/>
                </a:cxn>
                <a:cxn ang="0">
                  <a:pos x="93" y="86"/>
                </a:cxn>
                <a:cxn ang="0">
                  <a:pos x="74" y="50"/>
                </a:cxn>
                <a:cxn ang="0">
                  <a:pos x="49" y="20"/>
                </a:cxn>
                <a:cxn ang="0">
                  <a:pos x="21" y="1"/>
                </a:cxn>
                <a:cxn ang="0">
                  <a:pos x="15" y="0"/>
                </a:cxn>
                <a:cxn ang="0">
                  <a:pos x="9" y="0"/>
                </a:cxn>
                <a:cxn ang="0">
                  <a:pos x="5" y="3"/>
                </a:cxn>
                <a:cxn ang="0">
                  <a:pos x="1" y="8"/>
                </a:cxn>
              </a:cxnLst>
              <a:rect l="0" t="0" r="r" b="b"/>
              <a:pathLst>
                <a:path w="135" h="239">
                  <a:moveTo>
                    <a:pt x="1" y="8"/>
                  </a:moveTo>
                  <a:lnTo>
                    <a:pt x="0" y="14"/>
                  </a:lnTo>
                  <a:lnTo>
                    <a:pt x="1" y="19"/>
                  </a:lnTo>
                  <a:lnTo>
                    <a:pt x="3" y="24"/>
                  </a:lnTo>
                  <a:lnTo>
                    <a:pt x="8" y="27"/>
                  </a:lnTo>
                  <a:lnTo>
                    <a:pt x="28" y="41"/>
                  </a:lnTo>
                  <a:lnTo>
                    <a:pt x="46" y="63"/>
                  </a:lnTo>
                  <a:lnTo>
                    <a:pt x="62" y="90"/>
                  </a:lnTo>
                  <a:lnTo>
                    <a:pt x="75" y="119"/>
                  </a:lnTo>
                  <a:lnTo>
                    <a:pt x="86" y="149"/>
                  </a:lnTo>
                  <a:lnTo>
                    <a:pt x="95" y="179"/>
                  </a:lnTo>
                  <a:lnTo>
                    <a:pt x="101" y="206"/>
                  </a:lnTo>
                  <a:lnTo>
                    <a:pt x="106" y="227"/>
                  </a:lnTo>
                  <a:lnTo>
                    <a:pt x="108" y="232"/>
                  </a:lnTo>
                  <a:lnTo>
                    <a:pt x="112" y="236"/>
                  </a:lnTo>
                  <a:lnTo>
                    <a:pt x="116" y="239"/>
                  </a:lnTo>
                  <a:lnTo>
                    <a:pt x="122" y="239"/>
                  </a:lnTo>
                  <a:lnTo>
                    <a:pt x="128" y="237"/>
                  </a:lnTo>
                  <a:lnTo>
                    <a:pt x="132" y="234"/>
                  </a:lnTo>
                  <a:lnTo>
                    <a:pt x="135" y="228"/>
                  </a:lnTo>
                  <a:lnTo>
                    <a:pt x="135" y="222"/>
                  </a:lnTo>
                  <a:lnTo>
                    <a:pt x="132" y="212"/>
                  </a:lnTo>
                  <a:lnTo>
                    <a:pt x="128" y="190"/>
                  </a:lnTo>
                  <a:lnTo>
                    <a:pt x="120" y="159"/>
                  </a:lnTo>
                  <a:lnTo>
                    <a:pt x="108" y="123"/>
                  </a:lnTo>
                  <a:lnTo>
                    <a:pt x="93" y="86"/>
                  </a:lnTo>
                  <a:lnTo>
                    <a:pt x="74" y="50"/>
                  </a:lnTo>
                  <a:lnTo>
                    <a:pt x="49" y="20"/>
                  </a:lnTo>
                  <a:lnTo>
                    <a:pt x="21" y="1"/>
                  </a:lnTo>
                  <a:lnTo>
                    <a:pt x="15" y="0"/>
                  </a:lnTo>
                  <a:lnTo>
                    <a:pt x="9" y="0"/>
                  </a:lnTo>
                  <a:lnTo>
                    <a:pt x="5" y="3"/>
                  </a:lnTo>
                  <a:lnTo>
                    <a:pt x="1" y="8"/>
                  </a:lnTo>
                  <a:close/>
                </a:path>
              </a:pathLst>
            </a:custGeom>
            <a:solidFill>
              <a:srgbClr val="000000"/>
            </a:solidFill>
            <a:ln w="9525">
              <a:noFill/>
              <a:round/>
              <a:headEnd/>
              <a:tailEnd/>
            </a:ln>
          </p:spPr>
          <p:txBody>
            <a:bodyPr/>
            <a:lstStyle/>
            <a:p>
              <a:endParaRPr lang="en-US"/>
            </a:p>
          </p:txBody>
        </p:sp>
        <p:sp>
          <p:nvSpPr>
            <p:cNvPr id="27700" name="Freeform 52"/>
            <p:cNvSpPr>
              <a:spLocks/>
            </p:cNvSpPr>
            <p:nvPr/>
          </p:nvSpPr>
          <p:spPr bwMode="auto">
            <a:xfrm>
              <a:off x="5130" y="3711"/>
              <a:ext cx="87" cy="57"/>
            </a:xfrm>
            <a:custGeom>
              <a:avLst/>
              <a:gdLst/>
              <a:ahLst/>
              <a:cxnLst>
                <a:cxn ang="0">
                  <a:pos x="148" y="6"/>
                </a:cxn>
                <a:cxn ang="0">
                  <a:pos x="129" y="34"/>
                </a:cxn>
                <a:cxn ang="0">
                  <a:pos x="108" y="54"/>
                </a:cxn>
                <a:cxn ang="0">
                  <a:pos x="86" y="68"/>
                </a:cxn>
                <a:cxn ang="0">
                  <a:pos x="66" y="77"/>
                </a:cxn>
                <a:cxn ang="0">
                  <a:pos x="47" y="81"/>
                </a:cxn>
                <a:cxn ang="0">
                  <a:pos x="31" y="84"/>
                </a:cxn>
                <a:cxn ang="0">
                  <a:pos x="21" y="85"/>
                </a:cxn>
                <a:cxn ang="0">
                  <a:pos x="16" y="85"/>
                </a:cxn>
                <a:cxn ang="0">
                  <a:pos x="10" y="86"/>
                </a:cxn>
                <a:cxn ang="0">
                  <a:pos x="6" y="88"/>
                </a:cxn>
                <a:cxn ang="0">
                  <a:pos x="2" y="93"/>
                </a:cxn>
                <a:cxn ang="0">
                  <a:pos x="0" y="99"/>
                </a:cxn>
                <a:cxn ang="0">
                  <a:pos x="1" y="104"/>
                </a:cxn>
                <a:cxn ang="0">
                  <a:pos x="4" y="109"/>
                </a:cxn>
                <a:cxn ang="0">
                  <a:pos x="8" y="112"/>
                </a:cxn>
                <a:cxn ang="0">
                  <a:pos x="14" y="114"/>
                </a:cxn>
                <a:cxn ang="0">
                  <a:pos x="20" y="114"/>
                </a:cxn>
                <a:cxn ang="0">
                  <a:pos x="32" y="114"/>
                </a:cxn>
                <a:cxn ang="0">
                  <a:pos x="52" y="110"/>
                </a:cxn>
                <a:cxn ang="0">
                  <a:pos x="75" y="104"/>
                </a:cxn>
                <a:cxn ang="0">
                  <a:pos x="99" y="94"/>
                </a:cxn>
                <a:cxn ang="0">
                  <a:pos x="126" y="77"/>
                </a:cxn>
                <a:cxn ang="0">
                  <a:pos x="151" y="53"/>
                </a:cxn>
                <a:cxn ang="0">
                  <a:pos x="173" y="20"/>
                </a:cxn>
                <a:cxn ang="0">
                  <a:pos x="174" y="15"/>
                </a:cxn>
                <a:cxn ang="0">
                  <a:pos x="174" y="9"/>
                </a:cxn>
                <a:cxn ang="0">
                  <a:pos x="172" y="4"/>
                </a:cxn>
                <a:cxn ang="0">
                  <a:pos x="167" y="1"/>
                </a:cxn>
                <a:cxn ang="0">
                  <a:pos x="161" y="0"/>
                </a:cxn>
                <a:cxn ang="0">
                  <a:pos x="156" y="0"/>
                </a:cxn>
                <a:cxn ang="0">
                  <a:pos x="151" y="2"/>
                </a:cxn>
                <a:cxn ang="0">
                  <a:pos x="148" y="6"/>
                </a:cxn>
              </a:cxnLst>
              <a:rect l="0" t="0" r="r" b="b"/>
              <a:pathLst>
                <a:path w="174" h="114">
                  <a:moveTo>
                    <a:pt x="148" y="6"/>
                  </a:moveTo>
                  <a:lnTo>
                    <a:pt x="129" y="34"/>
                  </a:lnTo>
                  <a:lnTo>
                    <a:pt x="108" y="54"/>
                  </a:lnTo>
                  <a:lnTo>
                    <a:pt x="86" y="68"/>
                  </a:lnTo>
                  <a:lnTo>
                    <a:pt x="66" y="77"/>
                  </a:lnTo>
                  <a:lnTo>
                    <a:pt x="47" y="81"/>
                  </a:lnTo>
                  <a:lnTo>
                    <a:pt x="31" y="84"/>
                  </a:lnTo>
                  <a:lnTo>
                    <a:pt x="21" y="85"/>
                  </a:lnTo>
                  <a:lnTo>
                    <a:pt x="16" y="85"/>
                  </a:lnTo>
                  <a:lnTo>
                    <a:pt x="10" y="86"/>
                  </a:lnTo>
                  <a:lnTo>
                    <a:pt x="6" y="88"/>
                  </a:lnTo>
                  <a:lnTo>
                    <a:pt x="2" y="93"/>
                  </a:lnTo>
                  <a:lnTo>
                    <a:pt x="0" y="99"/>
                  </a:lnTo>
                  <a:lnTo>
                    <a:pt x="1" y="104"/>
                  </a:lnTo>
                  <a:lnTo>
                    <a:pt x="4" y="109"/>
                  </a:lnTo>
                  <a:lnTo>
                    <a:pt x="8" y="112"/>
                  </a:lnTo>
                  <a:lnTo>
                    <a:pt x="14" y="114"/>
                  </a:lnTo>
                  <a:lnTo>
                    <a:pt x="20" y="114"/>
                  </a:lnTo>
                  <a:lnTo>
                    <a:pt x="32" y="114"/>
                  </a:lnTo>
                  <a:lnTo>
                    <a:pt x="52" y="110"/>
                  </a:lnTo>
                  <a:lnTo>
                    <a:pt x="75" y="104"/>
                  </a:lnTo>
                  <a:lnTo>
                    <a:pt x="99" y="94"/>
                  </a:lnTo>
                  <a:lnTo>
                    <a:pt x="126" y="77"/>
                  </a:lnTo>
                  <a:lnTo>
                    <a:pt x="151" y="53"/>
                  </a:lnTo>
                  <a:lnTo>
                    <a:pt x="173" y="20"/>
                  </a:lnTo>
                  <a:lnTo>
                    <a:pt x="174" y="15"/>
                  </a:lnTo>
                  <a:lnTo>
                    <a:pt x="174" y="9"/>
                  </a:lnTo>
                  <a:lnTo>
                    <a:pt x="172" y="4"/>
                  </a:lnTo>
                  <a:lnTo>
                    <a:pt x="167" y="1"/>
                  </a:lnTo>
                  <a:lnTo>
                    <a:pt x="161" y="0"/>
                  </a:lnTo>
                  <a:lnTo>
                    <a:pt x="156" y="0"/>
                  </a:lnTo>
                  <a:lnTo>
                    <a:pt x="151" y="2"/>
                  </a:lnTo>
                  <a:lnTo>
                    <a:pt x="148" y="6"/>
                  </a:lnTo>
                  <a:close/>
                </a:path>
              </a:pathLst>
            </a:custGeom>
            <a:solidFill>
              <a:srgbClr val="000000"/>
            </a:solidFill>
            <a:ln w="9525">
              <a:noFill/>
              <a:round/>
              <a:headEnd/>
              <a:tailEnd/>
            </a:ln>
          </p:spPr>
          <p:txBody>
            <a:bodyPr/>
            <a:lstStyle/>
            <a:p>
              <a:endParaRPr lang="en-US"/>
            </a:p>
          </p:txBody>
        </p:sp>
        <p:sp>
          <p:nvSpPr>
            <p:cNvPr id="27701" name="Freeform 53"/>
            <p:cNvSpPr>
              <a:spLocks/>
            </p:cNvSpPr>
            <p:nvPr/>
          </p:nvSpPr>
          <p:spPr bwMode="auto">
            <a:xfrm>
              <a:off x="5374" y="3543"/>
              <a:ext cx="288" cy="308"/>
            </a:xfrm>
            <a:custGeom>
              <a:avLst/>
              <a:gdLst/>
              <a:ahLst/>
              <a:cxnLst>
                <a:cxn ang="0">
                  <a:pos x="503" y="4"/>
                </a:cxn>
                <a:cxn ang="0">
                  <a:pos x="498" y="14"/>
                </a:cxn>
                <a:cxn ang="0">
                  <a:pos x="522" y="95"/>
                </a:cxn>
                <a:cxn ang="0">
                  <a:pos x="546" y="229"/>
                </a:cxn>
                <a:cxn ang="0">
                  <a:pos x="542" y="343"/>
                </a:cxn>
                <a:cxn ang="0">
                  <a:pos x="508" y="434"/>
                </a:cxn>
                <a:cxn ang="0">
                  <a:pos x="452" y="500"/>
                </a:cxn>
                <a:cxn ang="0">
                  <a:pos x="386" y="543"/>
                </a:cxn>
                <a:cxn ang="0">
                  <a:pos x="311" y="568"/>
                </a:cxn>
                <a:cxn ang="0">
                  <a:pos x="235" y="582"/>
                </a:cxn>
                <a:cxn ang="0">
                  <a:pos x="162" y="586"/>
                </a:cxn>
                <a:cxn ang="0">
                  <a:pos x="98" y="584"/>
                </a:cxn>
                <a:cxn ang="0">
                  <a:pos x="50" y="579"/>
                </a:cxn>
                <a:cxn ang="0">
                  <a:pos x="22" y="576"/>
                </a:cxn>
                <a:cxn ang="0">
                  <a:pos x="12" y="575"/>
                </a:cxn>
                <a:cxn ang="0">
                  <a:pos x="3" y="582"/>
                </a:cxn>
                <a:cxn ang="0">
                  <a:pos x="0" y="592"/>
                </a:cxn>
                <a:cxn ang="0">
                  <a:pos x="6" y="601"/>
                </a:cxn>
                <a:cxn ang="0">
                  <a:pos x="18" y="605"/>
                </a:cxn>
                <a:cxn ang="0">
                  <a:pos x="49" y="609"/>
                </a:cxn>
                <a:cxn ang="0">
                  <a:pos x="102" y="614"/>
                </a:cxn>
                <a:cxn ang="0">
                  <a:pos x="169" y="616"/>
                </a:cxn>
                <a:cxn ang="0">
                  <a:pos x="245" y="611"/>
                </a:cxn>
                <a:cxn ang="0">
                  <a:pos x="324" y="597"/>
                </a:cxn>
                <a:cxn ang="0">
                  <a:pos x="402" y="568"/>
                </a:cxn>
                <a:cxn ang="0">
                  <a:pos x="473" y="523"/>
                </a:cxn>
                <a:cxn ang="0">
                  <a:pos x="532" y="452"/>
                </a:cxn>
                <a:cxn ang="0">
                  <a:pos x="569" y="353"/>
                </a:cxn>
                <a:cxn ang="0">
                  <a:pos x="575" y="232"/>
                </a:cxn>
                <a:cxn ang="0">
                  <a:pos x="550" y="89"/>
                </a:cxn>
                <a:cxn ang="0">
                  <a:pos x="523" y="5"/>
                </a:cxn>
                <a:cxn ang="0">
                  <a:pos x="513" y="0"/>
                </a:cxn>
              </a:cxnLst>
              <a:rect l="0" t="0" r="r" b="b"/>
              <a:pathLst>
                <a:path w="576" h="616">
                  <a:moveTo>
                    <a:pt x="507" y="1"/>
                  </a:moveTo>
                  <a:lnTo>
                    <a:pt x="503" y="4"/>
                  </a:lnTo>
                  <a:lnTo>
                    <a:pt x="499" y="8"/>
                  </a:lnTo>
                  <a:lnTo>
                    <a:pt x="498" y="14"/>
                  </a:lnTo>
                  <a:lnTo>
                    <a:pt x="499" y="20"/>
                  </a:lnTo>
                  <a:lnTo>
                    <a:pt x="522" y="95"/>
                  </a:lnTo>
                  <a:lnTo>
                    <a:pt x="537" y="165"/>
                  </a:lnTo>
                  <a:lnTo>
                    <a:pt x="546" y="229"/>
                  </a:lnTo>
                  <a:lnTo>
                    <a:pt x="547" y="289"/>
                  </a:lnTo>
                  <a:lnTo>
                    <a:pt x="542" y="343"/>
                  </a:lnTo>
                  <a:lnTo>
                    <a:pt x="528" y="392"/>
                  </a:lnTo>
                  <a:lnTo>
                    <a:pt x="508" y="434"/>
                  </a:lnTo>
                  <a:lnTo>
                    <a:pt x="481" y="472"/>
                  </a:lnTo>
                  <a:lnTo>
                    <a:pt x="452" y="500"/>
                  </a:lnTo>
                  <a:lnTo>
                    <a:pt x="421" y="523"/>
                  </a:lnTo>
                  <a:lnTo>
                    <a:pt x="386" y="543"/>
                  </a:lnTo>
                  <a:lnTo>
                    <a:pt x="349" y="558"/>
                  </a:lnTo>
                  <a:lnTo>
                    <a:pt x="311" y="568"/>
                  </a:lnTo>
                  <a:lnTo>
                    <a:pt x="273" y="576"/>
                  </a:lnTo>
                  <a:lnTo>
                    <a:pt x="235" y="582"/>
                  </a:lnTo>
                  <a:lnTo>
                    <a:pt x="197" y="585"/>
                  </a:lnTo>
                  <a:lnTo>
                    <a:pt x="162" y="586"/>
                  </a:lnTo>
                  <a:lnTo>
                    <a:pt x="128" y="585"/>
                  </a:lnTo>
                  <a:lnTo>
                    <a:pt x="98" y="584"/>
                  </a:lnTo>
                  <a:lnTo>
                    <a:pt x="72" y="582"/>
                  </a:lnTo>
                  <a:lnTo>
                    <a:pt x="50" y="579"/>
                  </a:lnTo>
                  <a:lnTo>
                    <a:pt x="33" y="577"/>
                  </a:lnTo>
                  <a:lnTo>
                    <a:pt x="22" y="576"/>
                  </a:lnTo>
                  <a:lnTo>
                    <a:pt x="18" y="575"/>
                  </a:lnTo>
                  <a:lnTo>
                    <a:pt x="12" y="575"/>
                  </a:lnTo>
                  <a:lnTo>
                    <a:pt x="7" y="577"/>
                  </a:lnTo>
                  <a:lnTo>
                    <a:pt x="3" y="582"/>
                  </a:lnTo>
                  <a:lnTo>
                    <a:pt x="0" y="586"/>
                  </a:lnTo>
                  <a:lnTo>
                    <a:pt x="0" y="592"/>
                  </a:lnTo>
                  <a:lnTo>
                    <a:pt x="3" y="598"/>
                  </a:lnTo>
                  <a:lnTo>
                    <a:pt x="6" y="601"/>
                  </a:lnTo>
                  <a:lnTo>
                    <a:pt x="12" y="604"/>
                  </a:lnTo>
                  <a:lnTo>
                    <a:pt x="18" y="605"/>
                  </a:lnTo>
                  <a:lnTo>
                    <a:pt x="30" y="607"/>
                  </a:lnTo>
                  <a:lnTo>
                    <a:pt x="49" y="609"/>
                  </a:lnTo>
                  <a:lnTo>
                    <a:pt x="73" y="612"/>
                  </a:lnTo>
                  <a:lnTo>
                    <a:pt x="102" y="614"/>
                  </a:lnTo>
                  <a:lnTo>
                    <a:pt x="133" y="615"/>
                  </a:lnTo>
                  <a:lnTo>
                    <a:pt x="169" y="616"/>
                  </a:lnTo>
                  <a:lnTo>
                    <a:pt x="205" y="614"/>
                  </a:lnTo>
                  <a:lnTo>
                    <a:pt x="245" y="611"/>
                  </a:lnTo>
                  <a:lnTo>
                    <a:pt x="284" y="605"/>
                  </a:lnTo>
                  <a:lnTo>
                    <a:pt x="324" y="597"/>
                  </a:lnTo>
                  <a:lnTo>
                    <a:pt x="363" y="584"/>
                  </a:lnTo>
                  <a:lnTo>
                    <a:pt x="402" y="568"/>
                  </a:lnTo>
                  <a:lnTo>
                    <a:pt x="438" y="548"/>
                  </a:lnTo>
                  <a:lnTo>
                    <a:pt x="473" y="523"/>
                  </a:lnTo>
                  <a:lnTo>
                    <a:pt x="503" y="493"/>
                  </a:lnTo>
                  <a:lnTo>
                    <a:pt x="532" y="452"/>
                  </a:lnTo>
                  <a:lnTo>
                    <a:pt x="554" y="406"/>
                  </a:lnTo>
                  <a:lnTo>
                    <a:pt x="569" y="353"/>
                  </a:lnTo>
                  <a:lnTo>
                    <a:pt x="576" y="295"/>
                  </a:lnTo>
                  <a:lnTo>
                    <a:pt x="575" y="232"/>
                  </a:lnTo>
                  <a:lnTo>
                    <a:pt x="566" y="162"/>
                  </a:lnTo>
                  <a:lnTo>
                    <a:pt x="550" y="89"/>
                  </a:lnTo>
                  <a:lnTo>
                    <a:pt x="526" y="9"/>
                  </a:lnTo>
                  <a:lnTo>
                    <a:pt x="523" y="5"/>
                  </a:lnTo>
                  <a:lnTo>
                    <a:pt x="519" y="1"/>
                  </a:lnTo>
                  <a:lnTo>
                    <a:pt x="513" y="0"/>
                  </a:lnTo>
                  <a:lnTo>
                    <a:pt x="507" y="1"/>
                  </a:lnTo>
                  <a:close/>
                </a:path>
              </a:pathLst>
            </a:custGeom>
            <a:solidFill>
              <a:srgbClr val="000000"/>
            </a:solidFill>
            <a:ln w="9525">
              <a:noFill/>
              <a:round/>
              <a:headEnd/>
              <a:tailEnd/>
            </a:ln>
          </p:spPr>
          <p:txBody>
            <a:bodyPr/>
            <a:lstStyle/>
            <a:p>
              <a:endParaRPr lang="en-US"/>
            </a:p>
          </p:txBody>
        </p:sp>
        <p:sp>
          <p:nvSpPr>
            <p:cNvPr id="27702" name="Freeform 54"/>
            <p:cNvSpPr>
              <a:spLocks/>
            </p:cNvSpPr>
            <p:nvPr/>
          </p:nvSpPr>
          <p:spPr bwMode="auto">
            <a:xfrm>
              <a:off x="5571" y="3482"/>
              <a:ext cx="72" cy="72"/>
            </a:xfrm>
            <a:custGeom>
              <a:avLst/>
              <a:gdLst/>
              <a:ahLst/>
              <a:cxnLst>
                <a:cxn ang="0">
                  <a:pos x="143" y="73"/>
                </a:cxn>
                <a:cxn ang="0">
                  <a:pos x="142" y="87"/>
                </a:cxn>
                <a:cxn ang="0">
                  <a:pos x="137" y="100"/>
                </a:cxn>
                <a:cxn ang="0">
                  <a:pos x="130" y="113"/>
                </a:cxn>
                <a:cxn ang="0">
                  <a:pos x="122" y="123"/>
                </a:cxn>
                <a:cxn ang="0">
                  <a:pos x="111" y="131"/>
                </a:cxn>
                <a:cxn ang="0">
                  <a:pos x="99" y="138"/>
                </a:cxn>
                <a:cxn ang="0">
                  <a:pos x="85" y="143"/>
                </a:cxn>
                <a:cxn ang="0">
                  <a:pos x="71" y="144"/>
                </a:cxn>
                <a:cxn ang="0">
                  <a:pos x="57" y="143"/>
                </a:cxn>
                <a:cxn ang="0">
                  <a:pos x="43" y="138"/>
                </a:cxn>
                <a:cxn ang="0">
                  <a:pos x="31" y="131"/>
                </a:cxn>
                <a:cxn ang="0">
                  <a:pos x="21" y="123"/>
                </a:cxn>
                <a:cxn ang="0">
                  <a:pos x="12" y="113"/>
                </a:cxn>
                <a:cxn ang="0">
                  <a:pos x="6" y="100"/>
                </a:cxn>
                <a:cxn ang="0">
                  <a:pos x="1" y="87"/>
                </a:cxn>
                <a:cxn ang="0">
                  <a:pos x="0" y="73"/>
                </a:cxn>
                <a:cxn ang="0">
                  <a:pos x="1" y="58"/>
                </a:cxn>
                <a:cxn ang="0">
                  <a:pos x="6" y="44"/>
                </a:cxn>
                <a:cxn ang="0">
                  <a:pos x="12" y="32"/>
                </a:cxn>
                <a:cxn ang="0">
                  <a:pos x="21" y="21"/>
                </a:cxn>
                <a:cxn ang="0">
                  <a:pos x="31" y="13"/>
                </a:cxn>
                <a:cxn ang="0">
                  <a:pos x="43" y="6"/>
                </a:cxn>
                <a:cxn ang="0">
                  <a:pos x="57" y="1"/>
                </a:cxn>
                <a:cxn ang="0">
                  <a:pos x="71" y="0"/>
                </a:cxn>
                <a:cxn ang="0">
                  <a:pos x="85" y="1"/>
                </a:cxn>
                <a:cxn ang="0">
                  <a:pos x="99" y="6"/>
                </a:cxn>
                <a:cxn ang="0">
                  <a:pos x="111" y="13"/>
                </a:cxn>
                <a:cxn ang="0">
                  <a:pos x="122" y="21"/>
                </a:cxn>
                <a:cxn ang="0">
                  <a:pos x="130" y="32"/>
                </a:cxn>
                <a:cxn ang="0">
                  <a:pos x="137" y="44"/>
                </a:cxn>
                <a:cxn ang="0">
                  <a:pos x="142" y="58"/>
                </a:cxn>
                <a:cxn ang="0">
                  <a:pos x="143" y="73"/>
                </a:cxn>
              </a:cxnLst>
              <a:rect l="0" t="0" r="r" b="b"/>
              <a:pathLst>
                <a:path w="143" h="144">
                  <a:moveTo>
                    <a:pt x="143" y="73"/>
                  </a:moveTo>
                  <a:lnTo>
                    <a:pt x="142" y="87"/>
                  </a:lnTo>
                  <a:lnTo>
                    <a:pt x="137" y="100"/>
                  </a:lnTo>
                  <a:lnTo>
                    <a:pt x="130" y="113"/>
                  </a:lnTo>
                  <a:lnTo>
                    <a:pt x="122" y="123"/>
                  </a:lnTo>
                  <a:lnTo>
                    <a:pt x="111" y="131"/>
                  </a:lnTo>
                  <a:lnTo>
                    <a:pt x="99" y="138"/>
                  </a:lnTo>
                  <a:lnTo>
                    <a:pt x="85" y="143"/>
                  </a:lnTo>
                  <a:lnTo>
                    <a:pt x="71" y="144"/>
                  </a:lnTo>
                  <a:lnTo>
                    <a:pt x="57" y="143"/>
                  </a:lnTo>
                  <a:lnTo>
                    <a:pt x="43" y="138"/>
                  </a:lnTo>
                  <a:lnTo>
                    <a:pt x="31" y="131"/>
                  </a:lnTo>
                  <a:lnTo>
                    <a:pt x="21" y="123"/>
                  </a:lnTo>
                  <a:lnTo>
                    <a:pt x="12" y="113"/>
                  </a:lnTo>
                  <a:lnTo>
                    <a:pt x="6" y="100"/>
                  </a:lnTo>
                  <a:lnTo>
                    <a:pt x="1" y="87"/>
                  </a:lnTo>
                  <a:lnTo>
                    <a:pt x="0" y="73"/>
                  </a:lnTo>
                  <a:lnTo>
                    <a:pt x="1" y="58"/>
                  </a:lnTo>
                  <a:lnTo>
                    <a:pt x="6" y="44"/>
                  </a:lnTo>
                  <a:lnTo>
                    <a:pt x="12" y="32"/>
                  </a:lnTo>
                  <a:lnTo>
                    <a:pt x="21" y="21"/>
                  </a:lnTo>
                  <a:lnTo>
                    <a:pt x="31" y="13"/>
                  </a:lnTo>
                  <a:lnTo>
                    <a:pt x="43" y="6"/>
                  </a:lnTo>
                  <a:lnTo>
                    <a:pt x="57" y="1"/>
                  </a:lnTo>
                  <a:lnTo>
                    <a:pt x="71" y="0"/>
                  </a:lnTo>
                  <a:lnTo>
                    <a:pt x="85" y="1"/>
                  </a:lnTo>
                  <a:lnTo>
                    <a:pt x="99" y="6"/>
                  </a:lnTo>
                  <a:lnTo>
                    <a:pt x="111" y="13"/>
                  </a:lnTo>
                  <a:lnTo>
                    <a:pt x="122" y="21"/>
                  </a:lnTo>
                  <a:lnTo>
                    <a:pt x="130" y="32"/>
                  </a:lnTo>
                  <a:lnTo>
                    <a:pt x="137" y="44"/>
                  </a:lnTo>
                  <a:lnTo>
                    <a:pt x="142" y="58"/>
                  </a:lnTo>
                  <a:lnTo>
                    <a:pt x="143" y="73"/>
                  </a:lnTo>
                  <a:close/>
                </a:path>
              </a:pathLst>
            </a:custGeom>
            <a:solidFill>
              <a:srgbClr val="BC6844"/>
            </a:solidFill>
            <a:ln w="9525">
              <a:noFill/>
              <a:round/>
              <a:headEnd/>
              <a:tailEnd/>
            </a:ln>
          </p:spPr>
          <p:txBody>
            <a:bodyPr/>
            <a:lstStyle/>
            <a:p>
              <a:endParaRPr lang="en-US"/>
            </a:p>
          </p:txBody>
        </p:sp>
        <p:sp>
          <p:nvSpPr>
            <p:cNvPr id="27703" name="Freeform 55"/>
            <p:cNvSpPr>
              <a:spLocks/>
            </p:cNvSpPr>
            <p:nvPr/>
          </p:nvSpPr>
          <p:spPr bwMode="auto">
            <a:xfrm>
              <a:off x="5565" y="3476"/>
              <a:ext cx="83" cy="84"/>
            </a:xfrm>
            <a:custGeom>
              <a:avLst/>
              <a:gdLst/>
              <a:ahLst/>
              <a:cxnLst>
                <a:cxn ang="0">
                  <a:pos x="86" y="5"/>
                </a:cxn>
                <a:cxn ang="0">
                  <a:pos x="85" y="17"/>
                </a:cxn>
                <a:cxn ang="0">
                  <a:pos x="95" y="24"/>
                </a:cxn>
                <a:cxn ang="0">
                  <a:pos x="116" y="34"/>
                </a:cxn>
                <a:cxn ang="0">
                  <a:pos x="132" y="50"/>
                </a:cxn>
                <a:cxn ang="0">
                  <a:pos x="141" y="71"/>
                </a:cxn>
                <a:cxn ang="0">
                  <a:pos x="141" y="95"/>
                </a:cxn>
                <a:cxn ang="0">
                  <a:pos x="132" y="117"/>
                </a:cxn>
                <a:cxn ang="0">
                  <a:pos x="116" y="133"/>
                </a:cxn>
                <a:cxn ang="0">
                  <a:pos x="95" y="142"/>
                </a:cxn>
                <a:cxn ang="0">
                  <a:pos x="71" y="142"/>
                </a:cxn>
                <a:cxn ang="0">
                  <a:pos x="50" y="133"/>
                </a:cxn>
                <a:cxn ang="0">
                  <a:pos x="34" y="117"/>
                </a:cxn>
                <a:cxn ang="0">
                  <a:pos x="25" y="95"/>
                </a:cxn>
                <a:cxn ang="0">
                  <a:pos x="25" y="71"/>
                </a:cxn>
                <a:cxn ang="0">
                  <a:pos x="34" y="49"/>
                </a:cxn>
                <a:cxn ang="0">
                  <a:pos x="50" y="33"/>
                </a:cxn>
                <a:cxn ang="0">
                  <a:pos x="71" y="24"/>
                </a:cxn>
                <a:cxn ang="0">
                  <a:pos x="84" y="23"/>
                </a:cxn>
                <a:cxn ang="0">
                  <a:pos x="84" y="23"/>
                </a:cxn>
                <a:cxn ang="0">
                  <a:pos x="85" y="17"/>
                </a:cxn>
                <a:cxn ang="0">
                  <a:pos x="86" y="5"/>
                </a:cxn>
                <a:cxn ang="0">
                  <a:pos x="85" y="0"/>
                </a:cxn>
                <a:cxn ang="0">
                  <a:pos x="84" y="0"/>
                </a:cxn>
                <a:cxn ang="0">
                  <a:pos x="66" y="1"/>
                </a:cxn>
                <a:cxn ang="0">
                  <a:pos x="36" y="15"/>
                </a:cxn>
                <a:cxn ang="0">
                  <a:pos x="13" y="36"/>
                </a:cxn>
                <a:cxn ang="0">
                  <a:pos x="1" y="66"/>
                </a:cxn>
                <a:cxn ang="0">
                  <a:pos x="1" y="101"/>
                </a:cxn>
                <a:cxn ang="0">
                  <a:pos x="13" y="130"/>
                </a:cxn>
                <a:cxn ang="0">
                  <a:pos x="36" y="153"/>
                </a:cxn>
                <a:cxn ang="0">
                  <a:pos x="66" y="165"/>
                </a:cxn>
                <a:cxn ang="0">
                  <a:pos x="100" y="165"/>
                </a:cxn>
                <a:cxn ang="0">
                  <a:pos x="130" y="153"/>
                </a:cxn>
                <a:cxn ang="0">
                  <a:pos x="152" y="130"/>
                </a:cxn>
                <a:cxn ang="0">
                  <a:pos x="165" y="101"/>
                </a:cxn>
                <a:cxn ang="0">
                  <a:pos x="165" y="68"/>
                </a:cxn>
                <a:cxn ang="0">
                  <a:pos x="153" y="38"/>
                </a:cxn>
                <a:cxn ang="0">
                  <a:pos x="131" y="16"/>
                </a:cxn>
                <a:cxn ang="0">
                  <a:pos x="102" y="2"/>
                </a:cxn>
              </a:cxnLst>
              <a:rect l="0" t="0" r="r" b="b"/>
              <a:pathLst>
                <a:path w="167" h="167">
                  <a:moveTo>
                    <a:pt x="86" y="0"/>
                  </a:moveTo>
                  <a:lnTo>
                    <a:pt x="86" y="5"/>
                  </a:lnTo>
                  <a:lnTo>
                    <a:pt x="86" y="11"/>
                  </a:lnTo>
                  <a:lnTo>
                    <a:pt x="85" y="17"/>
                  </a:lnTo>
                  <a:lnTo>
                    <a:pt x="84" y="23"/>
                  </a:lnTo>
                  <a:lnTo>
                    <a:pt x="95" y="24"/>
                  </a:lnTo>
                  <a:lnTo>
                    <a:pt x="107" y="28"/>
                  </a:lnTo>
                  <a:lnTo>
                    <a:pt x="116" y="34"/>
                  </a:lnTo>
                  <a:lnTo>
                    <a:pt x="125" y="41"/>
                  </a:lnTo>
                  <a:lnTo>
                    <a:pt x="132" y="50"/>
                  </a:lnTo>
                  <a:lnTo>
                    <a:pt x="138" y="61"/>
                  </a:lnTo>
                  <a:lnTo>
                    <a:pt x="141" y="71"/>
                  </a:lnTo>
                  <a:lnTo>
                    <a:pt x="142" y="84"/>
                  </a:lnTo>
                  <a:lnTo>
                    <a:pt x="141" y="95"/>
                  </a:lnTo>
                  <a:lnTo>
                    <a:pt x="138" y="107"/>
                  </a:lnTo>
                  <a:lnTo>
                    <a:pt x="132" y="117"/>
                  </a:lnTo>
                  <a:lnTo>
                    <a:pt x="125" y="125"/>
                  </a:lnTo>
                  <a:lnTo>
                    <a:pt x="116" y="133"/>
                  </a:lnTo>
                  <a:lnTo>
                    <a:pt x="106" y="139"/>
                  </a:lnTo>
                  <a:lnTo>
                    <a:pt x="95" y="142"/>
                  </a:lnTo>
                  <a:lnTo>
                    <a:pt x="83" y="144"/>
                  </a:lnTo>
                  <a:lnTo>
                    <a:pt x="71" y="142"/>
                  </a:lnTo>
                  <a:lnTo>
                    <a:pt x="59" y="139"/>
                  </a:lnTo>
                  <a:lnTo>
                    <a:pt x="50" y="133"/>
                  </a:lnTo>
                  <a:lnTo>
                    <a:pt x="41" y="125"/>
                  </a:lnTo>
                  <a:lnTo>
                    <a:pt x="34" y="117"/>
                  </a:lnTo>
                  <a:lnTo>
                    <a:pt x="28" y="107"/>
                  </a:lnTo>
                  <a:lnTo>
                    <a:pt x="25" y="95"/>
                  </a:lnTo>
                  <a:lnTo>
                    <a:pt x="24" y="84"/>
                  </a:lnTo>
                  <a:lnTo>
                    <a:pt x="25" y="71"/>
                  </a:lnTo>
                  <a:lnTo>
                    <a:pt x="28" y="60"/>
                  </a:lnTo>
                  <a:lnTo>
                    <a:pt x="34" y="49"/>
                  </a:lnTo>
                  <a:lnTo>
                    <a:pt x="41" y="41"/>
                  </a:lnTo>
                  <a:lnTo>
                    <a:pt x="50" y="33"/>
                  </a:lnTo>
                  <a:lnTo>
                    <a:pt x="59" y="27"/>
                  </a:lnTo>
                  <a:lnTo>
                    <a:pt x="71" y="24"/>
                  </a:lnTo>
                  <a:lnTo>
                    <a:pt x="83" y="23"/>
                  </a:lnTo>
                  <a:lnTo>
                    <a:pt x="84" y="23"/>
                  </a:lnTo>
                  <a:lnTo>
                    <a:pt x="84" y="23"/>
                  </a:lnTo>
                  <a:lnTo>
                    <a:pt x="84" y="23"/>
                  </a:lnTo>
                  <a:lnTo>
                    <a:pt x="84" y="23"/>
                  </a:lnTo>
                  <a:lnTo>
                    <a:pt x="85" y="17"/>
                  </a:lnTo>
                  <a:lnTo>
                    <a:pt x="86" y="11"/>
                  </a:lnTo>
                  <a:lnTo>
                    <a:pt x="86" y="5"/>
                  </a:lnTo>
                  <a:lnTo>
                    <a:pt x="86" y="0"/>
                  </a:lnTo>
                  <a:lnTo>
                    <a:pt x="85" y="0"/>
                  </a:lnTo>
                  <a:lnTo>
                    <a:pt x="85" y="0"/>
                  </a:lnTo>
                  <a:lnTo>
                    <a:pt x="84" y="0"/>
                  </a:lnTo>
                  <a:lnTo>
                    <a:pt x="83" y="0"/>
                  </a:lnTo>
                  <a:lnTo>
                    <a:pt x="66" y="1"/>
                  </a:lnTo>
                  <a:lnTo>
                    <a:pt x="50" y="7"/>
                  </a:lnTo>
                  <a:lnTo>
                    <a:pt x="36" y="15"/>
                  </a:lnTo>
                  <a:lnTo>
                    <a:pt x="24" y="24"/>
                  </a:lnTo>
                  <a:lnTo>
                    <a:pt x="13" y="36"/>
                  </a:lnTo>
                  <a:lnTo>
                    <a:pt x="7" y="51"/>
                  </a:lnTo>
                  <a:lnTo>
                    <a:pt x="1" y="66"/>
                  </a:lnTo>
                  <a:lnTo>
                    <a:pt x="0" y="84"/>
                  </a:lnTo>
                  <a:lnTo>
                    <a:pt x="1" y="101"/>
                  </a:lnTo>
                  <a:lnTo>
                    <a:pt x="7" y="116"/>
                  </a:lnTo>
                  <a:lnTo>
                    <a:pt x="13" y="130"/>
                  </a:lnTo>
                  <a:lnTo>
                    <a:pt x="24" y="142"/>
                  </a:lnTo>
                  <a:lnTo>
                    <a:pt x="36" y="153"/>
                  </a:lnTo>
                  <a:lnTo>
                    <a:pt x="50" y="160"/>
                  </a:lnTo>
                  <a:lnTo>
                    <a:pt x="66" y="165"/>
                  </a:lnTo>
                  <a:lnTo>
                    <a:pt x="83" y="167"/>
                  </a:lnTo>
                  <a:lnTo>
                    <a:pt x="100" y="165"/>
                  </a:lnTo>
                  <a:lnTo>
                    <a:pt x="115" y="160"/>
                  </a:lnTo>
                  <a:lnTo>
                    <a:pt x="130" y="153"/>
                  </a:lnTo>
                  <a:lnTo>
                    <a:pt x="142" y="142"/>
                  </a:lnTo>
                  <a:lnTo>
                    <a:pt x="152" y="130"/>
                  </a:lnTo>
                  <a:lnTo>
                    <a:pt x="160" y="116"/>
                  </a:lnTo>
                  <a:lnTo>
                    <a:pt x="165" y="101"/>
                  </a:lnTo>
                  <a:lnTo>
                    <a:pt x="167" y="84"/>
                  </a:lnTo>
                  <a:lnTo>
                    <a:pt x="165" y="68"/>
                  </a:lnTo>
                  <a:lnTo>
                    <a:pt x="161" y="51"/>
                  </a:lnTo>
                  <a:lnTo>
                    <a:pt x="153" y="38"/>
                  </a:lnTo>
                  <a:lnTo>
                    <a:pt x="144" y="26"/>
                  </a:lnTo>
                  <a:lnTo>
                    <a:pt x="131" y="16"/>
                  </a:lnTo>
                  <a:lnTo>
                    <a:pt x="117" y="8"/>
                  </a:lnTo>
                  <a:lnTo>
                    <a:pt x="102" y="2"/>
                  </a:lnTo>
                  <a:lnTo>
                    <a:pt x="86" y="0"/>
                  </a:lnTo>
                  <a:close/>
                </a:path>
              </a:pathLst>
            </a:custGeom>
            <a:solidFill>
              <a:srgbClr val="000000"/>
            </a:solidFill>
            <a:ln w="9525">
              <a:noFill/>
              <a:round/>
              <a:headEnd/>
              <a:tailEnd/>
            </a:ln>
          </p:spPr>
          <p:txBody>
            <a:bodyPr/>
            <a:lstStyle/>
            <a:p>
              <a:endParaRPr lang="en-US"/>
            </a:p>
          </p:txBody>
        </p:sp>
        <p:sp>
          <p:nvSpPr>
            <p:cNvPr id="27704" name="Freeform 56"/>
            <p:cNvSpPr>
              <a:spLocks/>
            </p:cNvSpPr>
            <p:nvPr/>
          </p:nvSpPr>
          <p:spPr bwMode="auto">
            <a:xfrm>
              <a:off x="4710" y="3791"/>
              <a:ext cx="218" cy="246"/>
            </a:xfrm>
            <a:custGeom>
              <a:avLst/>
              <a:gdLst/>
              <a:ahLst/>
              <a:cxnLst>
                <a:cxn ang="0">
                  <a:pos x="0" y="0"/>
                </a:cxn>
                <a:cxn ang="0">
                  <a:pos x="437" y="81"/>
                </a:cxn>
                <a:cxn ang="0">
                  <a:pos x="432" y="92"/>
                </a:cxn>
                <a:cxn ang="0">
                  <a:pos x="421" y="122"/>
                </a:cxn>
                <a:cxn ang="0">
                  <a:pos x="402" y="164"/>
                </a:cxn>
                <a:cxn ang="0">
                  <a:pos x="379" y="217"/>
                </a:cxn>
                <a:cxn ang="0">
                  <a:pos x="351" y="275"/>
                </a:cxn>
                <a:cxn ang="0">
                  <a:pos x="318" y="335"/>
                </a:cxn>
                <a:cxn ang="0">
                  <a:pos x="283" y="390"/>
                </a:cxn>
                <a:cxn ang="0">
                  <a:pos x="246" y="437"/>
                </a:cxn>
                <a:cxn ang="0">
                  <a:pos x="208" y="472"/>
                </a:cxn>
                <a:cxn ang="0">
                  <a:pos x="171" y="490"/>
                </a:cxn>
                <a:cxn ang="0">
                  <a:pos x="134" y="487"/>
                </a:cxn>
                <a:cxn ang="0">
                  <a:pos x="99" y="458"/>
                </a:cxn>
                <a:cxn ang="0">
                  <a:pos x="67" y="399"/>
                </a:cxn>
                <a:cxn ang="0">
                  <a:pos x="40" y="307"/>
                </a:cxn>
                <a:cxn ang="0">
                  <a:pos x="18" y="175"/>
                </a:cxn>
                <a:cxn ang="0">
                  <a:pos x="0" y="0"/>
                </a:cxn>
              </a:cxnLst>
              <a:rect l="0" t="0" r="r" b="b"/>
              <a:pathLst>
                <a:path w="437" h="490">
                  <a:moveTo>
                    <a:pt x="0" y="0"/>
                  </a:moveTo>
                  <a:lnTo>
                    <a:pt x="437" y="81"/>
                  </a:lnTo>
                  <a:lnTo>
                    <a:pt x="432" y="92"/>
                  </a:lnTo>
                  <a:lnTo>
                    <a:pt x="421" y="122"/>
                  </a:lnTo>
                  <a:lnTo>
                    <a:pt x="402" y="164"/>
                  </a:lnTo>
                  <a:lnTo>
                    <a:pt x="379" y="217"/>
                  </a:lnTo>
                  <a:lnTo>
                    <a:pt x="351" y="275"/>
                  </a:lnTo>
                  <a:lnTo>
                    <a:pt x="318" y="335"/>
                  </a:lnTo>
                  <a:lnTo>
                    <a:pt x="283" y="390"/>
                  </a:lnTo>
                  <a:lnTo>
                    <a:pt x="246" y="437"/>
                  </a:lnTo>
                  <a:lnTo>
                    <a:pt x="208" y="472"/>
                  </a:lnTo>
                  <a:lnTo>
                    <a:pt x="171" y="490"/>
                  </a:lnTo>
                  <a:lnTo>
                    <a:pt x="134" y="487"/>
                  </a:lnTo>
                  <a:lnTo>
                    <a:pt x="99" y="458"/>
                  </a:lnTo>
                  <a:lnTo>
                    <a:pt x="67" y="399"/>
                  </a:lnTo>
                  <a:lnTo>
                    <a:pt x="40" y="307"/>
                  </a:lnTo>
                  <a:lnTo>
                    <a:pt x="18" y="175"/>
                  </a:lnTo>
                  <a:lnTo>
                    <a:pt x="0" y="0"/>
                  </a:lnTo>
                  <a:close/>
                </a:path>
              </a:pathLst>
            </a:custGeom>
            <a:solidFill>
              <a:srgbClr val="EDCC00"/>
            </a:solidFill>
            <a:ln w="9525">
              <a:noFill/>
              <a:round/>
              <a:headEnd/>
              <a:tailEnd/>
            </a:ln>
          </p:spPr>
          <p:txBody>
            <a:bodyPr/>
            <a:lstStyle/>
            <a:p>
              <a:endParaRPr lang="en-US"/>
            </a:p>
          </p:txBody>
        </p:sp>
        <p:sp>
          <p:nvSpPr>
            <p:cNvPr id="27705" name="Freeform 57"/>
            <p:cNvSpPr>
              <a:spLocks/>
            </p:cNvSpPr>
            <p:nvPr/>
          </p:nvSpPr>
          <p:spPr bwMode="auto">
            <a:xfrm>
              <a:off x="4703" y="3784"/>
              <a:ext cx="232" cy="261"/>
            </a:xfrm>
            <a:custGeom>
              <a:avLst/>
              <a:gdLst/>
              <a:ahLst/>
              <a:cxnLst>
                <a:cxn ang="0">
                  <a:pos x="461" y="87"/>
                </a:cxn>
                <a:cxn ang="0">
                  <a:pos x="456" y="84"/>
                </a:cxn>
                <a:cxn ang="0">
                  <a:pos x="17" y="0"/>
                </a:cxn>
                <a:cxn ang="0">
                  <a:pos x="10" y="0"/>
                </a:cxn>
                <a:cxn ang="0">
                  <a:pos x="4" y="4"/>
                </a:cxn>
                <a:cxn ang="0">
                  <a:pos x="1" y="9"/>
                </a:cxn>
                <a:cxn ang="0">
                  <a:pos x="0" y="16"/>
                </a:cxn>
                <a:cxn ang="0">
                  <a:pos x="21" y="231"/>
                </a:cxn>
                <a:cxn ang="0">
                  <a:pos x="56" y="387"/>
                </a:cxn>
                <a:cxn ang="0">
                  <a:pos x="102" y="482"/>
                </a:cxn>
                <a:cxn ang="0">
                  <a:pos x="160" y="520"/>
                </a:cxn>
                <a:cxn ang="0">
                  <a:pos x="188" y="519"/>
                </a:cxn>
                <a:cxn ang="0">
                  <a:pos x="217" y="506"/>
                </a:cxn>
                <a:cxn ang="0">
                  <a:pos x="246" y="486"/>
                </a:cxn>
                <a:cxn ang="0">
                  <a:pos x="274" y="457"/>
                </a:cxn>
                <a:cxn ang="0">
                  <a:pos x="301" y="422"/>
                </a:cxn>
                <a:cxn ang="0">
                  <a:pos x="328" y="383"/>
                </a:cxn>
                <a:cxn ang="0">
                  <a:pos x="353" y="342"/>
                </a:cxn>
                <a:cxn ang="0">
                  <a:pos x="376" y="299"/>
                </a:cxn>
                <a:cxn ang="0">
                  <a:pos x="359" y="299"/>
                </a:cxn>
                <a:cxn ang="0">
                  <a:pos x="343" y="299"/>
                </a:cxn>
                <a:cxn ang="0">
                  <a:pos x="298" y="376"/>
                </a:cxn>
                <a:cxn ang="0">
                  <a:pos x="251" y="440"/>
                </a:cxn>
                <a:cxn ang="0">
                  <a:pos x="206" y="481"/>
                </a:cxn>
                <a:cxn ang="0">
                  <a:pos x="163" y="493"/>
                </a:cxn>
                <a:cxn ang="0">
                  <a:pos x="130" y="473"/>
                </a:cxn>
                <a:cxn ang="0">
                  <a:pos x="93" y="405"/>
                </a:cxn>
                <a:cxn ang="0">
                  <a:pos x="57" y="267"/>
                </a:cxn>
                <a:cxn ang="0">
                  <a:pos x="30" y="33"/>
                </a:cxn>
                <a:cxn ang="0">
                  <a:pos x="55" y="38"/>
                </a:cxn>
                <a:cxn ang="0">
                  <a:pos x="102" y="47"/>
                </a:cxn>
                <a:cxn ang="0">
                  <a:pos x="163" y="57"/>
                </a:cxn>
                <a:cxn ang="0">
                  <a:pos x="231" y="70"/>
                </a:cxn>
                <a:cxn ang="0">
                  <a:pos x="299" y="84"/>
                </a:cxn>
                <a:cxn ang="0">
                  <a:pos x="360" y="94"/>
                </a:cxn>
                <a:cxn ang="0">
                  <a:pos x="406" y="103"/>
                </a:cxn>
                <a:cxn ang="0">
                  <a:pos x="430" y="108"/>
                </a:cxn>
                <a:cxn ang="0">
                  <a:pos x="412" y="154"/>
                </a:cxn>
                <a:cxn ang="0">
                  <a:pos x="390" y="202"/>
                </a:cxn>
                <a:cxn ang="0">
                  <a:pos x="367" y="251"/>
                </a:cxn>
                <a:cxn ang="0">
                  <a:pos x="343" y="299"/>
                </a:cxn>
                <a:cxn ang="0">
                  <a:pos x="359" y="299"/>
                </a:cxn>
                <a:cxn ang="0">
                  <a:pos x="376" y="299"/>
                </a:cxn>
                <a:cxn ang="0">
                  <a:pos x="408" y="234"/>
                </a:cxn>
                <a:cxn ang="0">
                  <a:pos x="435" y="175"/>
                </a:cxn>
                <a:cxn ang="0">
                  <a:pos x="453" y="129"/>
                </a:cxn>
                <a:cxn ang="0">
                  <a:pos x="464" y="102"/>
                </a:cxn>
                <a:cxn ang="0">
                  <a:pos x="465" y="95"/>
                </a:cxn>
                <a:cxn ang="0">
                  <a:pos x="463" y="90"/>
                </a:cxn>
              </a:cxnLst>
              <a:rect l="0" t="0" r="r" b="b"/>
              <a:pathLst>
                <a:path w="465" h="521">
                  <a:moveTo>
                    <a:pt x="463" y="90"/>
                  </a:moveTo>
                  <a:lnTo>
                    <a:pt x="461" y="87"/>
                  </a:lnTo>
                  <a:lnTo>
                    <a:pt x="459" y="85"/>
                  </a:lnTo>
                  <a:lnTo>
                    <a:pt x="456" y="84"/>
                  </a:lnTo>
                  <a:lnTo>
                    <a:pt x="453" y="83"/>
                  </a:lnTo>
                  <a:lnTo>
                    <a:pt x="17" y="0"/>
                  </a:lnTo>
                  <a:lnTo>
                    <a:pt x="13" y="0"/>
                  </a:lnTo>
                  <a:lnTo>
                    <a:pt x="10" y="0"/>
                  </a:lnTo>
                  <a:lnTo>
                    <a:pt x="7" y="2"/>
                  </a:lnTo>
                  <a:lnTo>
                    <a:pt x="4" y="4"/>
                  </a:lnTo>
                  <a:lnTo>
                    <a:pt x="2" y="7"/>
                  </a:lnTo>
                  <a:lnTo>
                    <a:pt x="1" y="9"/>
                  </a:lnTo>
                  <a:lnTo>
                    <a:pt x="0" y="12"/>
                  </a:lnTo>
                  <a:lnTo>
                    <a:pt x="0" y="16"/>
                  </a:lnTo>
                  <a:lnTo>
                    <a:pt x="9" y="131"/>
                  </a:lnTo>
                  <a:lnTo>
                    <a:pt x="21" y="231"/>
                  </a:lnTo>
                  <a:lnTo>
                    <a:pt x="38" y="316"/>
                  </a:lnTo>
                  <a:lnTo>
                    <a:pt x="56" y="387"/>
                  </a:lnTo>
                  <a:lnTo>
                    <a:pt x="78" y="442"/>
                  </a:lnTo>
                  <a:lnTo>
                    <a:pt x="102" y="482"/>
                  </a:lnTo>
                  <a:lnTo>
                    <a:pt x="130" y="509"/>
                  </a:lnTo>
                  <a:lnTo>
                    <a:pt x="160" y="520"/>
                  </a:lnTo>
                  <a:lnTo>
                    <a:pt x="173" y="521"/>
                  </a:lnTo>
                  <a:lnTo>
                    <a:pt x="188" y="519"/>
                  </a:lnTo>
                  <a:lnTo>
                    <a:pt x="202" y="513"/>
                  </a:lnTo>
                  <a:lnTo>
                    <a:pt x="217" y="506"/>
                  </a:lnTo>
                  <a:lnTo>
                    <a:pt x="231" y="497"/>
                  </a:lnTo>
                  <a:lnTo>
                    <a:pt x="246" y="486"/>
                  </a:lnTo>
                  <a:lnTo>
                    <a:pt x="260" y="472"/>
                  </a:lnTo>
                  <a:lnTo>
                    <a:pt x="274" y="457"/>
                  </a:lnTo>
                  <a:lnTo>
                    <a:pt x="288" y="440"/>
                  </a:lnTo>
                  <a:lnTo>
                    <a:pt x="301" y="422"/>
                  </a:lnTo>
                  <a:lnTo>
                    <a:pt x="315" y="403"/>
                  </a:lnTo>
                  <a:lnTo>
                    <a:pt x="328" y="383"/>
                  </a:lnTo>
                  <a:lnTo>
                    <a:pt x="340" y="363"/>
                  </a:lnTo>
                  <a:lnTo>
                    <a:pt x="353" y="342"/>
                  </a:lnTo>
                  <a:lnTo>
                    <a:pt x="365" y="321"/>
                  </a:lnTo>
                  <a:lnTo>
                    <a:pt x="376" y="299"/>
                  </a:lnTo>
                  <a:lnTo>
                    <a:pt x="368" y="299"/>
                  </a:lnTo>
                  <a:lnTo>
                    <a:pt x="359" y="299"/>
                  </a:lnTo>
                  <a:lnTo>
                    <a:pt x="351" y="299"/>
                  </a:lnTo>
                  <a:lnTo>
                    <a:pt x="343" y="299"/>
                  </a:lnTo>
                  <a:lnTo>
                    <a:pt x="321" y="339"/>
                  </a:lnTo>
                  <a:lnTo>
                    <a:pt x="298" y="376"/>
                  </a:lnTo>
                  <a:lnTo>
                    <a:pt x="274" y="410"/>
                  </a:lnTo>
                  <a:lnTo>
                    <a:pt x="251" y="440"/>
                  </a:lnTo>
                  <a:lnTo>
                    <a:pt x="228" y="464"/>
                  </a:lnTo>
                  <a:lnTo>
                    <a:pt x="206" y="481"/>
                  </a:lnTo>
                  <a:lnTo>
                    <a:pt x="184" y="490"/>
                  </a:lnTo>
                  <a:lnTo>
                    <a:pt x="163" y="493"/>
                  </a:lnTo>
                  <a:lnTo>
                    <a:pt x="148" y="487"/>
                  </a:lnTo>
                  <a:lnTo>
                    <a:pt x="130" y="473"/>
                  </a:lnTo>
                  <a:lnTo>
                    <a:pt x="111" y="447"/>
                  </a:lnTo>
                  <a:lnTo>
                    <a:pt x="93" y="405"/>
                  </a:lnTo>
                  <a:lnTo>
                    <a:pt x="74" y="346"/>
                  </a:lnTo>
                  <a:lnTo>
                    <a:pt x="57" y="267"/>
                  </a:lnTo>
                  <a:lnTo>
                    <a:pt x="42" y="163"/>
                  </a:lnTo>
                  <a:lnTo>
                    <a:pt x="30" y="33"/>
                  </a:lnTo>
                  <a:lnTo>
                    <a:pt x="39" y="34"/>
                  </a:lnTo>
                  <a:lnTo>
                    <a:pt x="55" y="38"/>
                  </a:lnTo>
                  <a:lnTo>
                    <a:pt x="77" y="41"/>
                  </a:lnTo>
                  <a:lnTo>
                    <a:pt x="102" y="47"/>
                  </a:lnTo>
                  <a:lnTo>
                    <a:pt x="131" y="52"/>
                  </a:lnTo>
                  <a:lnTo>
                    <a:pt x="163" y="57"/>
                  </a:lnTo>
                  <a:lnTo>
                    <a:pt x="197" y="64"/>
                  </a:lnTo>
                  <a:lnTo>
                    <a:pt x="231" y="70"/>
                  </a:lnTo>
                  <a:lnTo>
                    <a:pt x="266" y="77"/>
                  </a:lnTo>
                  <a:lnTo>
                    <a:pt x="299" y="84"/>
                  </a:lnTo>
                  <a:lnTo>
                    <a:pt x="331" y="90"/>
                  </a:lnTo>
                  <a:lnTo>
                    <a:pt x="360" y="94"/>
                  </a:lnTo>
                  <a:lnTo>
                    <a:pt x="385" y="100"/>
                  </a:lnTo>
                  <a:lnTo>
                    <a:pt x="406" y="103"/>
                  </a:lnTo>
                  <a:lnTo>
                    <a:pt x="421" y="107"/>
                  </a:lnTo>
                  <a:lnTo>
                    <a:pt x="430" y="108"/>
                  </a:lnTo>
                  <a:lnTo>
                    <a:pt x="421" y="131"/>
                  </a:lnTo>
                  <a:lnTo>
                    <a:pt x="412" y="154"/>
                  </a:lnTo>
                  <a:lnTo>
                    <a:pt x="402" y="178"/>
                  </a:lnTo>
                  <a:lnTo>
                    <a:pt x="390" y="202"/>
                  </a:lnTo>
                  <a:lnTo>
                    <a:pt x="380" y="227"/>
                  </a:lnTo>
                  <a:lnTo>
                    <a:pt x="367" y="251"/>
                  </a:lnTo>
                  <a:lnTo>
                    <a:pt x="355" y="275"/>
                  </a:lnTo>
                  <a:lnTo>
                    <a:pt x="343" y="299"/>
                  </a:lnTo>
                  <a:lnTo>
                    <a:pt x="351" y="299"/>
                  </a:lnTo>
                  <a:lnTo>
                    <a:pt x="359" y="299"/>
                  </a:lnTo>
                  <a:lnTo>
                    <a:pt x="368" y="299"/>
                  </a:lnTo>
                  <a:lnTo>
                    <a:pt x="376" y="299"/>
                  </a:lnTo>
                  <a:lnTo>
                    <a:pt x="393" y="266"/>
                  </a:lnTo>
                  <a:lnTo>
                    <a:pt x="408" y="234"/>
                  </a:lnTo>
                  <a:lnTo>
                    <a:pt x="422" y="202"/>
                  </a:lnTo>
                  <a:lnTo>
                    <a:pt x="435" y="175"/>
                  </a:lnTo>
                  <a:lnTo>
                    <a:pt x="445" y="149"/>
                  </a:lnTo>
                  <a:lnTo>
                    <a:pt x="453" y="129"/>
                  </a:lnTo>
                  <a:lnTo>
                    <a:pt x="460" y="113"/>
                  </a:lnTo>
                  <a:lnTo>
                    <a:pt x="464" y="102"/>
                  </a:lnTo>
                  <a:lnTo>
                    <a:pt x="465" y="99"/>
                  </a:lnTo>
                  <a:lnTo>
                    <a:pt x="465" y="95"/>
                  </a:lnTo>
                  <a:lnTo>
                    <a:pt x="464" y="92"/>
                  </a:lnTo>
                  <a:lnTo>
                    <a:pt x="463" y="90"/>
                  </a:lnTo>
                  <a:close/>
                </a:path>
              </a:pathLst>
            </a:custGeom>
            <a:solidFill>
              <a:srgbClr val="000000"/>
            </a:solidFill>
            <a:ln w="9525">
              <a:noFill/>
              <a:round/>
              <a:headEnd/>
              <a:tailEnd/>
            </a:ln>
          </p:spPr>
          <p:txBody>
            <a:bodyPr/>
            <a:lstStyle/>
            <a:p>
              <a:endParaRPr lang="en-US"/>
            </a:p>
          </p:txBody>
        </p:sp>
        <p:sp>
          <p:nvSpPr>
            <p:cNvPr id="27706" name="Freeform 58"/>
            <p:cNvSpPr>
              <a:spLocks/>
            </p:cNvSpPr>
            <p:nvPr/>
          </p:nvSpPr>
          <p:spPr bwMode="auto">
            <a:xfrm>
              <a:off x="4842" y="3867"/>
              <a:ext cx="147" cy="133"/>
            </a:xfrm>
            <a:custGeom>
              <a:avLst/>
              <a:gdLst/>
              <a:ahLst/>
              <a:cxnLst>
                <a:cxn ang="0">
                  <a:pos x="286" y="54"/>
                </a:cxn>
                <a:cxn ang="0">
                  <a:pos x="248" y="25"/>
                </a:cxn>
                <a:cxn ang="0">
                  <a:pos x="197" y="9"/>
                </a:cxn>
                <a:cxn ang="0">
                  <a:pos x="153" y="1"/>
                </a:cxn>
                <a:cxn ang="0">
                  <a:pos x="135" y="1"/>
                </a:cxn>
                <a:cxn ang="0">
                  <a:pos x="127" y="8"/>
                </a:cxn>
                <a:cxn ang="0">
                  <a:pos x="126" y="19"/>
                </a:cxn>
                <a:cxn ang="0">
                  <a:pos x="133" y="27"/>
                </a:cxn>
                <a:cxn ang="0">
                  <a:pos x="158" y="31"/>
                </a:cxn>
                <a:cxn ang="0">
                  <a:pos x="198" y="39"/>
                </a:cxn>
                <a:cxn ang="0">
                  <a:pos x="236" y="52"/>
                </a:cxn>
                <a:cxn ang="0">
                  <a:pos x="261" y="69"/>
                </a:cxn>
                <a:cxn ang="0">
                  <a:pos x="265" y="80"/>
                </a:cxn>
                <a:cxn ang="0">
                  <a:pos x="263" y="90"/>
                </a:cxn>
                <a:cxn ang="0">
                  <a:pos x="256" y="101"/>
                </a:cxn>
                <a:cxn ang="0">
                  <a:pos x="241" y="116"/>
                </a:cxn>
                <a:cxn ang="0">
                  <a:pos x="216" y="136"/>
                </a:cxn>
                <a:cxn ang="0">
                  <a:pos x="178" y="160"/>
                </a:cxn>
                <a:cxn ang="0">
                  <a:pos x="124" y="187"/>
                </a:cxn>
                <a:cxn ang="0">
                  <a:pos x="52" y="220"/>
                </a:cxn>
                <a:cxn ang="0">
                  <a:pos x="5" y="242"/>
                </a:cxn>
                <a:cxn ang="0">
                  <a:pos x="0" y="251"/>
                </a:cxn>
                <a:cxn ang="0">
                  <a:pos x="5" y="261"/>
                </a:cxn>
                <a:cxn ang="0">
                  <a:pos x="15" y="266"/>
                </a:cxn>
                <a:cxn ang="0">
                  <a:pos x="66" y="246"/>
                </a:cxn>
                <a:cxn ang="0">
                  <a:pos x="141" y="212"/>
                </a:cxn>
                <a:cxn ang="0">
                  <a:pos x="198" y="182"/>
                </a:cxn>
                <a:cxn ang="0">
                  <a:pos x="239" y="155"/>
                </a:cxn>
                <a:cxn ang="0">
                  <a:pos x="267" y="132"/>
                </a:cxn>
                <a:cxn ang="0">
                  <a:pos x="284" y="113"/>
                </a:cxn>
                <a:cxn ang="0">
                  <a:pos x="293" y="95"/>
                </a:cxn>
                <a:cxn ang="0">
                  <a:pos x="294" y="80"/>
                </a:cxn>
              </a:cxnLst>
              <a:rect l="0" t="0" r="r" b="b"/>
              <a:pathLst>
                <a:path w="294" h="266">
                  <a:moveTo>
                    <a:pt x="294" y="73"/>
                  </a:moveTo>
                  <a:lnTo>
                    <a:pt x="286" y="54"/>
                  </a:lnTo>
                  <a:lnTo>
                    <a:pt x="270" y="38"/>
                  </a:lnTo>
                  <a:lnTo>
                    <a:pt x="248" y="25"/>
                  </a:lnTo>
                  <a:lnTo>
                    <a:pt x="223" y="16"/>
                  </a:lnTo>
                  <a:lnTo>
                    <a:pt x="197" y="9"/>
                  </a:lnTo>
                  <a:lnTo>
                    <a:pt x="174" y="4"/>
                  </a:lnTo>
                  <a:lnTo>
                    <a:pt x="153" y="1"/>
                  </a:lnTo>
                  <a:lnTo>
                    <a:pt x="141" y="0"/>
                  </a:lnTo>
                  <a:lnTo>
                    <a:pt x="135" y="1"/>
                  </a:lnTo>
                  <a:lnTo>
                    <a:pt x="130" y="3"/>
                  </a:lnTo>
                  <a:lnTo>
                    <a:pt x="127" y="8"/>
                  </a:lnTo>
                  <a:lnTo>
                    <a:pt x="126" y="14"/>
                  </a:lnTo>
                  <a:lnTo>
                    <a:pt x="126" y="19"/>
                  </a:lnTo>
                  <a:lnTo>
                    <a:pt x="129" y="24"/>
                  </a:lnTo>
                  <a:lnTo>
                    <a:pt x="133" y="27"/>
                  </a:lnTo>
                  <a:lnTo>
                    <a:pt x="138" y="28"/>
                  </a:lnTo>
                  <a:lnTo>
                    <a:pt x="158" y="31"/>
                  </a:lnTo>
                  <a:lnTo>
                    <a:pt x="178" y="34"/>
                  </a:lnTo>
                  <a:lnTo>
                    <a:pt x="198" y="39"/>
                  </a:lnTo>
                  <a:lnTo>
                    <a:pt x="218" y="45"/>
                  </a:lnTo>
                  <a:lnTo>
                    <a:pt x="236" y="52"/>
                  </a:lnTo>
                  <a:lnTo>
                    <a:pt x="250" y="60"/>
                  </a:lnTo>
                  <a:lnTo>
                    <a:pt x="261" y="69"/>
                  </a:lnTo>
                  <a:lnTo>
                    <a:pt x="265" y="78"/>
                  </a:lnTo>
                  <a:lnTo>
                    <a:pt x="265" y="80"/>
                  </a:lnTo>
                  <a:lnTo>
                    <a:pt x="264" y="85"/>
                  </a:lnTo>
                  <a:lnTo>
                    <a:pt x="263" y="90"/>
                  </a:lnTo>
                  <a:lnTo>
                    <a:pt x="261" y="94"/>
                  </a:lnTo>
                  <a:lnTo>
                    <a:pt x="256" y="101"/>
                  </a:lnTo>
                  <a:lnTo>
                    <a:pt x="249" y="108"/>
                  </a:lnTo>
                  <a:lnTo>
                    <a:pt x="241" y="116"/>
                  </a:lnTo>
                  <a:lnTo>
                    <a:pt x="229" y="125"/>
                  </a:lnTo>
                  <a:lnTo>
                    <a:pt x="216" y="136"/>
                  </a:lnTo>
                  <a:lnTo>
                    <a:pt x="198" y="147"/>
                  </a:lnTo>
                  <a:lnTo>
                    <a:pt x="178" y="160"/>
                  </a:lnTo>
                  <a:lnTo>
                    <a:pt x="152" y="174"/>
                  </a:lnTo>
                  <a:lnTo>
                    <a:pt x="124" y="187"/>
                  </a:lnTo>
                  <a:lnTo>
                    <a:pt x="90" y="204"/>
                  </a:lnTo>
                  <a:lnTo>
                    <a:pt x="52" y="220"/>
                  </a:lnTo>
                  <a:lnTo>
                    <a:pt x="10" y="238"/>
                  </a:lnTo>
                  <a:lnTo>
                    <a:pt x="5" y="242"/>
                  </a:lnTo>
                  <a:lnTo>
                    <a:pt x="3" y="246"/>
                  </a:lnTo>
                  <a:lnTo>
                    <a:pt x="0" y="251"/>
                  </a:lnTo>
                  <a:lnTo>
                    <a:pt x="1" y="257"/>
                  </a:lnTo>
                  <a:lnTo>
                    <a:pt x="5" y="261"/>
                  </a:lnTo>
                  <a:lnTo>
                    <a:pt x="10" y="265"/>
                  </a:lnTo>
                  <a:lnTo>
                    <a:pt x="15" y="266"/>
                  </a:lnTo>
                  <a:lnTo>
                    <a:pt x="21" y="265"/>
                  </a:lnTo>
                  <a:lnTo>
                    <a:pt x="66" y="246"/>
                  </a:lnTo>
                  <a:lnTo>
                    <a:pt x="106" y="229"/>
                  </a:lnTo>
                  <a:lnTo>
                    <a:pt x="141" y="212"/>
                  </a:lnTo>
                  <a:lnTo>
                    <a:pt x="172" y="197"/>
                  </a:lnTo>
                  <a:lnTo>
                    <a:pt x="198" y="182"/>
                  </a:lnTo>
                  <a:lnTo>
                    <a:pt x="220" y="168"/>
                  </a:lnTo>
                  <a:lnTo>
                    <a:pt x="239" y="155"/>
                  </a:lnTo>
                  <a:lnTo>
                    <a:pt x="255" y="144"/>
                  </a:lnTo>
                  <a:lnTo>
                    <a:pt x="267" y="132"/>
                  </a:lnTo>
                  <a:lnTo>
                    <a:pt x="277" y="122"/>
                  </a:lnTo>
                  <a:lnTo>
                    <a:pt x="284" y="113"/>
                  </a:lnTo>
                  <a:lnTo>
                    <a:pt x="289" y="103"/>
                  </a:lnTo>
                  <a:lnTo>
                    <a:pt x="293" y="95"/>
                  </a:lnTo>
                  <a:lnTo>
                    <a:pt x="294" y="87"/>
                  </a:lnTo>
                  <a:lnTo>
                    <a:pt x="294" y="80"/>
                  </a:lnTo>
                  <a:lnTo>
                    <a:pt x="294" y="73"/>
                  </a:lnTo>
                  <a:close/>
                </a:path>
              </a:pathLst>
            </a:custGeom>
            <a:solidFill>
              <a:srgbClr val="000000"/>
            </a:solidFill>
            <a:ln w="9525">
              <a:noFill/>
              <a:round/>
              <a:headEnd/>
              <a:tailEnd/>
            </a:ln>
          </p:spPr>
          <p:txBody>
            <a:bodyPr/>
            <a:lstStyle/>
            <a:p>
              <a:endParaRPr lang="en-US"/>
            </a:p>
          </p:txBody>
        </p:sp>
        <p:sp>
          <p:nvSpPr>
            <p:cNvPr id="27707" name="Freeform 59"/>
            <p:cNvSpPr>
              <a:spLocks/>
            </p:cNvSpPr>
            <p:nvPr/>
          </p:nvSpPr>
          <p:spPr bwMode="auto">
            <a:xfrm>
              <a:off x="4627" y="3824"/>
              <a:ext cx="116" cy="151"/>
            </a:xfrm>
            <a:custGeom>
              <a:avLst/>
              <a:gdLst/>
              <a:ahLst/>
              <a:cxnLst>
                <a:cxn ang="0">
                  <a:pos x="2" y="40"/>
                </a:cxn>
                <a:cxn ang="0">
                  <a:pos x="0" y="55"/>
                </a:cxn>
                <a:cxn ang="0">
                  <a:pos x="2" y="74"/>
                </a:cxn>
                <a:cxn ang="0">
                  <a:pos x="12" y="99"/>
                </a:cxn>
                <a:cxn ang="0">
                  <a:pos x="32" y="129"/>
                </a:cxn>
                <a:cxn ang="0">
                  <a:pos x="64" y="167"/>
                </a:cxn>
                <a:cxn ang="0">
                  <a:pos x="109" y="213"/>
                </a:cxn>
                <a:cxn ang="0">
                  <a:pos x="170" y="269"/>
                </a:cxn>
                <a:cxn ang="0">
                  <a:pos x="213" y="303"/>
                </a:cxn>
                <a:cxn ang="0">
                  <a:pos x="224" y="302"/>
                </a:cxn>
                <a:cxn ang="0">
                  <a:pos x="231" y="293"/>
                </a:cxn>
                <a:cxn ang="0">
                  <a:pos x="230" y="282"/>
                </a:cxn>
                <a:cxn ang="0">
                  <a:pos x="191" y="248"/>
                </a:cxn>
                <a:cxn ang="0">
                  <a:pos x="132" y="196"/>
                </a:cxn>
                <a:cxn ang="0">
                  <a:pos x="90" y="152"/>
                </a:cxn>
                <a:cxn ang="0">
                  <a:pos x="61" y="119"/>
                </a:cxn>
                <a:cxn ang="0">
                  <a:pos x="42" y="92"/>
                </a:cxn>
                <a:cxn ang="0">
                  <a:pos x="33" y="73"/>
                </a:cxn>
                <a:cxn ang="0">
                  <a:pos x="30" y="59"/>
                </a:cxn>
                <a:cxn ang="0">
                  <a:pos x="30" y="50"/>
                </a:cxn>
                <a:cxn ang="0">
                  <a:pos x="38" y="39"/>
                </a:cxn>
                <a:cxn ang="0">
                  <a:pos x="67" y="31"/>
                </a:cxn>
                <a:cxn ang="0">
                  <a:pos x="106" y="30"/>
                </a:cxn>
                <a:cxn ang="0">
                  <a:pos x="147" y="35"/>
                </a:cxn>
                <a:cxn ang="0">
                  <a:pos x="171" y="38"/>
                </a:cxn>
                <a:cxn ang="0">
                  <a:pos x="181" y="34"/>
                </a:cxn>
                <a:cxn ang="0">
                  <a:pos x="183" y="22"/>
                </a:cxn>
                <a:cxn ang="0">
                  <a:pos x="177" y="13"/>
                </a:cxn>
                <a:cxn ang="0">
                  <a:pos x="160" y="8"/>
                </a:cxn>
                <a:cxn ang="0">
                  <a:pos x="116" y="1"/>
                </a:cxn>
                <a:cxn ang="0">
                  <a:pos x="63" y="2"/>
                </a:cxn>
                <a:cxn ang="0">
                  <a:pos x="18" y="19"/>
                </a:cxn>
              </a:cxnLst>
              <a:rect l="0" t="0" r="r" b="b"/>
              <a:pathLst>
                <a:path w="231" h="303">
                  <a:moveTo>
                    <a:pt x="4" y="35"/>
                  </a:moveTo>
                  <a:lnTo>
                    <a:pt x="2" y="40"/>
                  </a:lnTo>
                  <a:lnTo>
                    <a:pt x="1" y="47"/>
                  </a:lnTo>
                  <a:lnTo>
                    <a:pt x="0" y="55"/>
                  </a:lnTo>
                  <a:lnTo>
                    <a:pt x="1" y="65"/>
                  </a:lnTo>
                  <a:lnTo>
                    <a:pt x="2" y="74"/>
                  </a:lnTo>
                  <a:lnTo>
                    <a:pt x="7" y="85"/>
                  </a:lnTo>
                  <a:lnTo>
                    <a:pt x="12" y="99"/>
                  </a:lnTo>
                  <a:lnTo>
                    <a:pt x="22" y="113"/>
                  </a:lnTo>
                  <a:lnTo>
                    <a:pt x="32" y="129"/>
                  </a:lnTo>
                  <a:lnTo>
                    <a:pt x="47" y="148"/>
                  </a:lnTo>
                  <a:lnTo>
                    <a:pt x="64" y="167"/>
                  </a:lnTo>
                  <a:lnTo>
                    <a:pt x="85" y="189"/>
                  </a:lnTo>
                  <a:lnTo>
                    <a:pt x="109" y="213"/>
                  </a:lnTo>
                  <a:lnTo>
                    <a:pt x="138" y="240"/>
                  </a:lnTo>
                  <a:lnTo>
                    <a:pt x="170" y="269"/>
                  </a:lnTo>
                  <a:lnTo>
                    <a:pt x="208" y="300"/>
                  </a:lnTo>
                  <a:lnTo>
                    <a:pt x="213" y="303"/>
                  </a:lnTo>
                  <a:lnTo>
                    <a:pt x="219" y="303"/>
                  </a:lnTo>
                  <a:lnTo>
                    <a:pt x="224" y="302"/>
                  </a:lnTo>
                  <a:lnTo>
                    <a:pt x="229" y="297"/>
                  </a:lnTo>
                  <a:lnTo>
                    <a:pt x="231" y="293"/>
                  </a:lnTo>
                  <a:lnTo>
                    <a:pt x="231" y="287"/>
                  </a:lnTo>
                  <a:lnTo>
                    <a:pt x="230" y="282"/>
                  </a:lnTo>
                  <a:lnTo>
                    <a:pt x="227" y="278"/>
                  </a:lnTo>
                  <a:lnTo>
                    <a:pt x="191" y="248"/>
                  </a:lnTo>
                  <a:lnTo>
                    <a:pt x="160" y="220"/>
                  </a:lnTo>
                  <a:lnTo>
                    <a:pt x="132" y="196"/>
                  </a:lnTo>
                  <a:lnTo>
                    <a:pt x="109" y="173"/>
                  </a:lnTo>
                  <a:lnTo>
                    <a:pt x="90" y="152"/>
                  </a:lnTo>
                  <a:lnTo>
                    <a:pt x="73" y="135"/>
                  </a:lnTo>
                  <a:lnTo>
                    <a:pt x="61" y="119"/>
                  </a:lnTo>
                  <a:lnTo>
                    <a:pt x="50" y="104"/>
                  </a:lnTo>
                  <a:lnTo>
                    <a:pt x="42" y="92"/>
                  </a:lnTo>
                  <a:lnTo>
                    <a:pt x="37" y="81"/>
                  </a:lnTo>
                  <a:lnTo>
                    <a:pt x="33" y="73"/>
                  </a:lnTo>
                  <a:lnTo>
                    <a:pt x="31" y="65"/>
                  </a:lnTo>
                  <a:lnTo>
                    <a:pt x="30" y="59"/>
                  </a:lnTo>
                  <a:lnTo>
                    <a:pt x="30" y="54"/>
                  </a:lnTo>
                  <a:lnTo>
                    <a:pt x="30" y="50"/>
                  </a:lnTo>
                  <a:lnTo>
                    <a:pt x="31" y="47"/>
                  </a:lnTo>
                  <a:lnTo>
                    <a:pt x="38" y="39"/>
                  </a:lnTo>
                  <a:lnTo>
                    <a:pt x="50" y="35"/>
                  </a:lnTo>
                  <a:lnTo>
                    <a:pt x="67" y="31"/>
                  </a:lnTo>
                  <a:lnTo>
                    <a:pt x="85" y="30"/>
                  </a:lnTo>
                  <a:lnTo>
                    <a:pt x="106" y="30"/>
                  </a:lnTo>
                  <a:lnTo>
                    <a:pt x="126" y="31"/>
                  </a:lnTo>
                  <a:lnTo>
                    <a:pt x="147" y="35"/>
                  </a:lnTo>
                  <a:lnTo>
                    <a:pt x="166" y="38"/>
                  </a:lnTo>
                  <a:lnTo>
                    <a:pt x="171" y="38"/>
                  </a:lnTo>
                  <a:lnTo>
                    <a:pt x="177" y="37"/>
                  </a:lnTo>
                  <a:lnTo>
                    <a:pt x="181" y="34"/>
                  </a:lnTo>
                  <a:lnTo>
                    <a:pt x="183" y="28"/>
                  </a:lnTo>
                  <a:lnTo>
                    <a:pt x="183" y="22"/>
                  </a:lnTo>
                  <a:lnTo>
                    <a:pt x="182" y="16"/>
                  </a:lnTo>
                  <a:lnTo>
                    <a:pt x="177" y="13"/>
                  </a:lnTo>
                  <a:lnTo>
                    <a:pt x="172" y="11"/>
                  </a:lnTo>
                  <a:lnTo>
                    <a:pt x="160" y="8"/>
                  </a:lnTo>
                  <a:lnTo>
                    <a:pt x="140" y="5"/>
                  </a:lnTo>
                  <a:lnTo>
                    <a:pt x="116" y="1"/>
                  </a:lnTo>
                  <a:lnTo>
                    <a:pt x="90" y="0"/>
                  </a:lnTo>
                  <a:lnTo>
                    <a:pt x="63" y="2"/>
                  </a:lnTo>
                  <a:lnTo>
                    <a:pt x="39" y="8"/>
                  </a:lnTo>
                  <a:lnTo>
                    <a:pt x="18" y="19"/>
                  </a:lnTo>
                  <a:lnTo>
                    <a:pt x="4" y="35"/>
                  </a:lnTo>
                  <a:close/>
                </a:path>
              </a:pathLst>
            </a:custGeom>
            <a:solidFill>
              <a:srgbClr val="000000"/>
            </a:solidFill>
            <a:ln w="9525">
              <a:noFill/>
              <a:round/>
              <a:headEnd/>
              <a:tailEnd/>
            </a:ln>
          </p:spPr>
          <p:txBody>
            <a:bodyPr/>
            <a:lstStyle/>
            <a:p>
              <a:endParaRPr lang="en-US"/>
            </a:p>
          </p:txBody>
        </p:sp>
        <p:sp>
          <p:nvSpPr>
            <p:cNvPr id="27708" name="Freeform 60"/>
            <p:cNvSpPr>
              <a:spLocks/>
            </p:cNvSpPr>
            <p:nvPr/>
          </p:nvSpPr>
          <p:spPr bwMode="auto">
            <a:xfrm>
              <a:off x="4764" y="4031"/>
              <a:ext cx="26" cy="75"/>
            </a:xfrm>
            <a:custGeom>
              <a:avLst/>
              <a:gdLst/>
              <a:ahLst/>
              <a:cxnLst>
                <a:cxn ang="0">
                  <a:pos x="27" y="138"/>
                </a:cxn>
                <a:cxn ang="0">
                  <a:pos x="50" y="17"/>
                </a:cxn>
                <a:cxn ang="0">
                  <a:pos x="50" y="11"/>
                </a:cxn>
                <a:cxn ang="0">
                  <a:pos x="48" y="7"/>
                </a:cxn>
                <a:cxn ang="0">
                  <a:pos x="45" y="2"/>
                </a:cxn>
                <a:cxn ang="0">
                  <a:pos x="39" y="0"/>
                </a:cxn>
                <a:cxn ang="0">
                  <a:pos x="33" y="0"/>
                </a:cxn>
                <a:cxn ang="0">
                  <a:pos x="29" y="2"/>
                </a:cxn>
                <a:cxn ang="0">
                  <a:pos x="24" y="7"/>
                </a:cxn>
                <a:cxn ang="0">
                  <a:pos x="22" y="11"/>
                </a:cxn>
                <a:cxn ang="0">
                  <a:pos x="0" y="132"/>
                </a:cxn>
                <a:cxn ang="0">
                  <a:pos x="0" y="138"/>
                </a:cxn>
                <a:cxn ang="0">
                  <a:pos x="2" y="144"/>
                </a:cxn>
                <a:cxn ang="0">
                  <a:pos x="6" y="147"/>
                </a:cxn>
                <a:cxn ang="0">
                  <a:pos x="11" y="150"/>
                </a:cxn>
                <a:cxn ang="0">
                  <a:pos x="17" y="150"/>
                </a:cxn>
                <a:cxn ang="0">
                  <a:pos x="22" y="147"/>
                </a:cxn>
                <a:cxn ang="0">
                  <a:pos x="25" y="144"/>
                </a:cxn>
                <a:cxn ang="0">
                  <a:pos x="27" y="138"/>
                </a:cxn>
              </a:cxnLst>
              <a:rect l="0" t="0" r="r" b="b"/>
              <a:pathLst>
                <a:path w="50" h="150">
                  <a:moveTo>
                    <a:pt x="27" y="138"/>
                  </a:moveTo>
                  <a:lnTo>
                    <a:pt x="50" y="17"/>
                  </a:lnTo>
                  <a:lnTo>
                    <a:pt x="50" y="11"/>
                  </a:lnTo>
                  <a:lnTo>
                    <a:pt x="48" y="7"/>
                  </a:lnTo>
                  <a:lnTo>
                    <a:pt x="45" y="2"/>
                  </a:lnTo>
                  <a:lnTo>
                    <a:pt x="39" y="0"/>
                  </a:lnTo>
                  <a:lnTo>
                    <a:pt x="33" y="0"/>
                  </a:lnTo>
                  <a:lnTo>
                    <a:pt x="29" y="2"/>
                  </a:lnTo>
                  <a:lnTo>
                    <a:pt x="24" y="7"/>
                  </a:lnTo>
                  <a:lnTo>
                    <a:pt x="22" y="11"/>
                  </a:lnTo>
                  <a:lnTo>
                    <a:pt x="0" y="132"/>
                  </a:lnTo>
                  <a:lnTo>
                    <a:pt x="0" y="138"/>
                  </a:lnTo>
                  <a:lnTo>
                    <a:pt x="2" y="144"/>
                  </a:lnTo>
                  <a:lnTo>
                    <a:pt x="6" y="147"/>
                  </a:lnTo>
                  <a:lnTo>
                    <a:pt x="11" y="150"/>
                  </a:lnTo>
                  <a:lnTo>
                    <a:pt x="17" y="150"/>
                  </a:lnTo>
                  <a:lnTo>
                    <a:pt x="22" y="147"/>
                  </a:lnTo>
                  <a:lnTo>
                    <a:pt x="25" y="144"/>
                  </a:lnTo>
                  <a:lnTo>
                    <a:pt x="27" y="138"/>
                  </a:lnTo>
                  <a:close/>
                </a:path>
              </a:pathLst>
            </a:custGeom>
            <a:solidFill>
              <a:srgbClr val="000000"/>
            </a:solidFill>
            <a:ln w="9525">
              <a:noFill/>
              <a:round/>
              <a:headEnd/>
              <a:tailEnd/>
            </a:ln>
          </p:spPr>
          <p:txBody>
            <a:bodyPr/>
            <a:lstStyle/>
            <a:p>
              <a:endParaRPr lang="en-US"/>
            </a:p>
          </p:txBody>
        </p:sp>
        <p:sp>
          <p:nvSpPr>
            <p:cNvPr id="27709" name="Freeform 61"/>
            <p:cNvSpPr>
              <a:spLocks/>
            </p:cNvSpPr>
            <p:nvPr/>
          </p:nvSpPr>
          <p:spPr bwMode="auto">
            <a:xfrm>
              <a:off x="4710" y="4103"/>
              <a:ext cx="114" cy="39"/>
            </a:xfrm>
            <a:custGeom>
              <a:avLst/>
              <a:gdLst/>
              <a:ahLst/>
              <a:cxnLst>
                <a:cxn ang="0">
                  <a:pos x="0" y="35"/>
                </a:cxn>
                <a:cxn ang="0">
                  <a:pos x="1" y="34"/>
                </a:cxn>
                <a:cxn ang="0">
                  <a:pos x="5" y="30"/>
                </a:cxn>
                <a:cxn ang="0">
                  <a:pos x="13" y="24"/>
                </a:cxn>
                <a:cxn ang="0">
                  <a:pos x="26" y="18"/>
                </a:cxn>
                <a:cxn ang="0">
                  <a:pos x="42" y="11"/>
                </a:cxn>
                <a:cxn ang="0">
                  <a:pos x="63" y="6"/>
                </a:cxn>
                <a:cxn ang="0">
                  <a:pos x="89" y="2"/>
                </a:cxn>
                <a:cxn ang="0">
                  <a:pos x="120" y="0"/>
                </a:cxn>
                <a:cxn ang="0">
                  <a:pos x="124" y="1"/>
                </a:cxn>
                <a:cxn ang="0">
                  <a:pos x="133" y="4"/>
                </a:cxn>
                <a:cxn ang="0">
                  <a:pos x="147" y="10"/>
                </a:cxn>
                <a:cxn ang="0">
                  <a:pos x="163" y="18"/>
                </a:cxn>
                <a:cxn ang="0">
                  <a:pos x="180" y="29"/>
                </a:cxn>
                <a:cxn ang="0">
                  <a:pos x="199" y="42"/>
                </a:cxn>
                <a:cxn ang="0">
                  <a:pos x="215" y="59"/>
                </a:cxn>
                <a:cxn ang="0">
                  <a:pos x="228" y="78"/>
                </a:cxn>
                <a:cxn ang="0">
                  <a:pos x="0" y="35"/>
                </a:cxn>
              </a:cxnLst>
              <a:rect l="0" t="0" r="r" b="b"/>
              <a:pathLst>
                <a:path w="228" h="78">
                  <a:moveTo>
                    <a:pt x="0" y="35"/>
                  </a:moveTo>
                  <a:lnTo>
                    <a:pt x="1" y="34"/>
                  </a:lnTo>
                  <a:lnTo>
                    <a:pt x="5" y="30"/>
                  </a:lnTo>
                  <a:lnTo>
                    <a:pt x="13" y="24"/>
                  </a:lnTo>
                  <a:lnTo>
                    <a:pt x="26" y="18"/>
                  </a:lnTo>
                  <a:lnTo>
                    <a:pt x="42" y="11"/>
                  </a:lnTo>
                  <a:lnTo>
                    <a:pt x="63" y="6"/>
                  </a:lnTo>
                  <a:lnTo>
                    <a:pt x="89" y="2"/>
                  </a:lnTo>
                  <a:lnTo>
                    <a:pt x="120" y="0"/>
                  </a:lnTo>
                  <a:lnTo>
                    <a:pt x="124" y="1"/>
                  </a:lnTo>
                  <a:lnTo>
                    <a:pt x="133" y="4"/>
                  </a:lnTo>
                  <a:lnTo>
                    <a:pt x="147" y="10"/>
                  </a:lnTo>
                  <a:lnTo>
                    <a:pt x="163" y="18"/>
                  </a:lnTo>
                  <a:lnTo>
                    <a:pt x="180" y="29"/>
                  </a:lnTo>
                  <a:lnTo>
                    <a:pt x="199" y="42"/>
                  </a:lnTo>
                  <a:lnTo>
                    <a:pt x="215" y="59"/>
                  </a:lnTo>
                  <a:lnTo>
                    <a:pt x="228" y="78"/>
                  </a:lnTo>
                  <a:lnTo>
                    <a:pt x="0" y="35"/>
                  </a:lnTo>
                  <a:close/>
                </a:path>
              </a:pathLst>
            </a:custGeom>
            <a:solidFill>
              <a:srgbClr val="EDCC00"/>
            </a:solidFill>
            <a:ln w="9525">
              <a:noFill/>
              <a:round/>
              <a:headEnd/>
              <a:tailEnd/>
            </a:ln>
          </p:spPr>
          <p:txBody>
            <a:bodyPr/>
            <a:lstStyle/>
            <a:p>
              <a:endParaRPr lang="en-US"/>
            </a:p>
          </p:txBody>
        </p:sp>
        <p:sp>
          <p:nvSpPr>
            <p:cNvPr id="27710" name="Freeform 62"/>
            <p:cNvSpPr>
              <a:spLocks/>
            </p:cNvSpPr>
            <p:nvPr/>
          </p:nvSpPr>
          <p:spPr bwMode="auto">
            <a:xfrm>
              <a:off x="4703" y="4095"/>
              <a:ext cx="128" cy="55"/>
            </a:xfrm>
            <a:custGeom>
              <a:avLst/>
              <a:gdLst/>
              <a:ahLst/>
              <a:cxnLst>
                <a:cxn ang="0">
                  <a:pos x="248" y="76"/>
                </a:cxn>
                <a:cxn ang="0">
                  <a:pos x="233" y="56"/>
                </a:cxn>
                <a:cxn ang="0">
                  <a:pos x="215" y="40"/>
                </a:cxn>
                <a:cxn ang="0">
                  <a:pos x="195" y="27"/>
                </a:cxn>
                <a:cxn ang="0">
                  <a:pos x="182" y="24"/>
                </a:cxn>
                <a:cxn ang="0">
                  <a:pos x="173" y="29"/>
                </a:cxn>
                <a:cxn ang="0">
                  <a:pos x="164" y="32"/>
                </a:cxn>
                <a:cxn ang="0">
                  <a:pos x="156" y="36"/>
                </a:cxn>
                <a:cxn ang="0">
                  <a:pos x="157" y="39"/>
                </a:cxn>
                <a:cxn ang="0">
                  <a:pos x="171" y="46"/>
                </a:cxn>
                <a:cxn ang="0">
                  <a:pos x="185" y="55"/>
                </a:cxn>
                <a:cxn ang="0">
                  <a:pos x="200" y="67"/>
                </a:cxn>
                <a:cxn ang="0">
                  <a:pos x="190" y="69"/>
                </a:cxn>
                <a:cxn ang="0">
                  <a:pos x="150" y="61"/>
                </a:cxn>
                <a:cxn ang="0">
                  <a:pos x="109" y="53"/>
                </a:cxn>
                <a:cxn ang="0">
                  <a:pos x="70" y="46"/>
                </a:cxn>
                <a:cxn ang="0">
                  <a:pos x="61" y="41"/>
                </a:cxn>
                <a:cxn ang="0">
                  <a:pos x="77" y="37"/>
                </a:cxn>
                <a:cxn ang="0">
                  <a:pos x="96" y="32"/>
                </a:cxn>
                <a:cxn ang="0">
                  <a:pos x="119" y="30"/>
                </a:cxn>
                <a:cxn ang="0">
                  <a:pos x="135" y="31"/>
                </a:cxn>
                <a:cxn ang="0">
                  <a:pos x="145" y="34"/>
                </a:cxn>
                <a:cxn ang="0">
                  <a:pos x="156" y="36"/>
                </a:cxn>
                <a:cxn ang="0">
                  <a:pos x="164" y="32"/>
                </a:cxn>
                <a:cxn ang="0">
                  <a:pos x="173" y="29"/>
                </a:cxn>
                <a:cxn ang="0">
                  <a:pos x="182" y="24"/>
                </a:cxn>
                <a:cxn ang="0">
                  <a:pos x="177" y="17"/>
                </a:cxn>
                <a:cxn ang="0">
                  <a:pos x="161" y="9"/>
                </a:cxn>
                <a:cxn ang="0">
                  <a:pos x="148" y="4"/>
                </a:cxn>
                <a:cxn ang="0">
                  <a:pos x="140" y="1"/>
                </a:cxn>
                <a:cxn ang="0">
                  <a:pos x="138" y="0"/>
                </a:cxn>
                <a:cxn ang="0">
                  <a:pos x="135" y="0"/>
                </a:cxn>
                <a:cxn ang="0">
                  <a:pos x="101" y="1"/>
                </a:cxn>
                <a:cxn ang="0">
                  <a:pos x="51" y="12"/>
                </a:cxn>
                <a:cxn ang="0">
                  <a:pos x="20" y="27"/>
                </a:cxn>
                <a:cxn ang="0">
                  <a:pos x="5" y="39"/>
                </a:cxn>
                <a:cxn ang="0">
                  <a:pos x="1" y="45"/>
                </a:cxn>
                <a:cxn ang="0">
                  <a:pos x="0" y="52"/>
                </a:cxn>
                <a:cxn ang="0">
                  <a:pos x="3" y="59"/>
                </a:cxn>
                <a:cxn ang="0">
                  <a:pos x="9" y="63"/>
                </a:cxn>
                <a:cxn ang="0">
                  <a:pos x="239" y="108"/>
                </a:cxn>
                <a:cxn ang="0">
                  <a:pos x="247" y="107"/>
                </a:cxn>
                <a:cxn ang="0">
                  <a:pos x="254" y="102"/>
                </a:cxn>
                <a:cxn ang="0">
                  <a:pos x="256" y="94"/>
                </a:cxn>
                <a:cxn ang="0">
                  <a:pos x="255" y="86"/>
                </a:cxn>
              </a:cxnLst>
              <a:rect l="0" t="0" r="r" b="b"/>
              <a:pathLst>
                <a:path w="256" h="108">
                  <a:moveTo>
                    <a:pt x="255" y="86"/>
                  </a:moveTo>
                  <a:lnTo>
                    <a:pt x="248" y="76"/>
                  </a:lnTo>
                  <a:lnTo>
                    <a:pt x="241" y="65"/>
                  </a:lnTo>
                  <a:lnTo>
                    <a:pt x="233" y="56"/>
                  </a:lnTo>
                  <a:lnTo>
                    <a:pt x="224" y="48"/>
                  </a:lnTo>
                  <a:lnTo>
                    <a:pt x="215" y="40"/>
                  </a:lnTo>
                  <a:lnTo>
                    <a:pt x="206" y="33"/>
                  </a:lnTo>
                  <a:lnTo>
                    <a:pt x="195" y="27"/>
                  </a:lnTo>
                  <a:lnTo>
                    <a:pt x="186" y="22"/>
                  </a:lnTo>
                  <a:lnTo>
                    <a:pt x="182" y="24"/>
                  </a:lnTo>
                  <a:lnTo>
                    <a:pt x="178" y="26"/>
                  </a:lnTo>
                  <a:lnTo>
                    <a:pt x="173" y="29"/>
                  </a:lnTo>
                  <a:lnTo>
                    <a:pt x="169" y="31"/>
                  </a:lnTo>
                  <a:lnTo>
                    <a:pt x="164" y="32"/>
                  </a:lnTo>
                  <a:lnTo>
                    <a:pt x="160" y="33"/>
                  </a:lnTo>
                  <a:lnTo>
                    <a:pt x="156" y="36"/>
                  </a:lnTo>
                  <a:lnTo>
                    <a:pt x="152" y="37"/>
                  </a:lnTo>
                  <a:lnTo>
                    <a:pt x="157" y="39"/>
                  </a:lnTo>
                  <a:lnTo>
                    <a:pt x="164" y="42"/>
                  </a:lnTo>
                  <a:lnTo>
                    <a:pt x="171" y="46"/>
                  </a:lnTo>
                  <a:lnTo>
                    <a:pt x="178" y="50"/>
                  </a:lnTo>
                  <a:lnTo>
                    <a:pt x="185" y="55"/>
                  </a:lnTo>
                  <a:lnTo>
                    <a:pt x="193" y="61"/>
                  </a:lnTo>
                  <a:lnTo>
                    <a:pt x="200" y="67"/>
                  </a:lnTo>
                  <a:lnTo>
                    <a:pt x="207" y="72"/>
                  </a:lnTo>
                  <a:lnTo>
                    <a:pt x="190" y="69"/>
                  </a:lnTo>
                  <a:lnTo>
                    <a:pt x="170" y="65"/>
                  </a:lnTo>
                  <a:lnTo>
                    <a:pt x="150" y="61"/>
                  </a:lnTo>
                  <a:lnTo>
                    <a:pt x="130" y="57"/>
                  </a:lnTo>
                  <a:lnTo>
                    <a:pt x="109" y="53"/>
                  </a:lnTo>
                  <a:lnTo>
                    <a:pt x="89" y="49"/>
                  </a:lnTo>
                  <a:lnTo>
                    <a:pt x="70" y="46"/>
                  </a:lnTo>
                  <a:lnTo>
                    <a:pt x="54" y="44"/>
                  </a:lnTo>
                  <a:lnTo>
                    <a:pt x="61" y="41"/>
                  </a:lnTo>
                  <a:lnTo>
                    <a:pt x="69" y="39"/>
                  </a:lnTo>
                  <a:lnTo>
                    <a:pt x="77" y="37"/>
                  </a:lnTo>
                  <a:lnTo>
                    <a:pt x="86" y="34"/>
                  </a:lnTo>
                  <a:lnTo>
                    <a:pt x="96" y="32"/>
                  </a:lnTo>
                  <a:lnTo>
                    <a:pt x="108" y="31"/>
                  </a:lnTo>
                  <a:lnTo>
                    <a:pt x="119" y="30"/>
                  </a:lnTo>
                  <a:lnTo>
                    <a:pt x="133" y="30"/>
                  </a:lnTo>
                  <a:lnTo>
                    <a:pt x="135" y="31"/>
                  </a:lnTo>
                  <a:lnTo>
                    <a:pt x="140" y="32"/>
                  </a:lnTo>
                  <a:lnTo>
                    <a:pt x="145" y="34"/>
                  </a:lnTo>
                  <a:lnTo>
                    <a:pt x="152" y="37"/>
                  </a:lnTo>
                  <a:lnTo>
                    <a:pt x="156" y="36"/>
                  </a:lnTo>
                  <a:lnTo>
                    <a:pt x="160" y="33"/>
                  </a:lnTo>
                  <a:lnTo>
                    <a:pt x="164" y="32"/>
                  </a:lnTo>
                  <a:lnTo>
                    <a:pt x="169" y="31"/>
                  </a:lnTo>
                  <a:lnTo>
                    <a:pt x="173" y="29"/>
                  </a:lnTo>
                  <a:lnTo>
                    <a:pt x="178" y="26"/>
                  </a:lnTo>
                  <a:lnTo>
                    <a:pt x="182" y="24"/>
                  </a:lnTo>
                  <a:lnTo>
                    <a:pt x="186" y="22"/>
                  </a:lnTo>
                  <a:lnTo>
                    <a:pt x="177" y="17"/>
                  </a:lnTo>
                  <a:lnTo>
                    <a:pt x="169" y="12"/>
                  </a:lnTo>
                  <a:lnTo>
                    <a:pt x="161" y="9"/>
                  </a:lnTo>
                  <a:lnTo>
                    <a:pt x="154" y="6"/>
                  </a:lnTo>
                  <a:lnTo>
                    <a:pt x="148" y="4"/>
                  </a:lnTo>
                  <a:lnTo>
                    <a:pt x="144" y="2"/>
                  </a:lnTo>
                  <a:lnTo>
                    <a:pt x="140" y="1"/>
                  </a:lnTo>
                  <a:lnTo>
                    <a:pt x="139" y="1"/>
                  </a:lnTo>
                  <a:lnTo>
                    <a:pt x="138" y="0"/>
                  </a:lnTo>
                  <a:lnTo>
                    <a:pt x="137" y="0"/>
                  </a:lnTo>
                  <a:lnTo>
                    <a:pt x="135" y="0"/>
                  </a:lnTo>
                  <a:lnTo>
                    <a:pt x="134" y="0"/>
                  </a:lnTo>
                  <a:lnTo>
                    <a:pt x="101" y="1"/>
                  </a:lnTo>
                  <a:lnTo>
                    <a:pt x="73" y="6"/>
                  </a:lnTo>
                  <a:lnTo>
                    <a:pt x="51" y="12"/>
                  </a:lnTo>
                  <a:lnTo>
                    <a:pt x="34" y="19"/>
                  </a:lnTo>
                  <a:lnTo>
                    <a:pt x="20" y="27"/>
                  </a:lnTo>
                  <a:lnTo>
                    <a:pt x="11" y="34"/>
                  </a:lnTo>
                  <a:lnTo>
                    <a:pt x="5" y="39"/>
                  </a:lnTo>
                  <a:lnTo>
                    <a:pt x="3" y="41"/>
                  </a:lnTo>
                  <a:lnTo>
                    <a:pt x="1" y="45"/>
                  </a:lnTo>
                  <a:lnTo>
                    <a:pt x="1" y="48"/>
                  </a:lnTo>
                  <a:lnTo>
                    <a:pt x="0" y="52"/>
                  </a:lnTo>
                  <a:lnTo>
                    <a:pt x="1" y="55"/>
                  </a:lnTo>
                  <a:lnTo>
                    <a:pt x="3" y="59"/>
                  </a:lnTo>
                  <a:lnTo>
                    <a:pt x="5" y="61"/>
                  </a:lnTo>
                  <a:lnTo>
                    <a:pt x="9" y="63"/>
                  </a:lnTo>
                  <a:lnTo>
                    <a:pt x="12" y="64"/>
                  </a:lnTo>
                  <a:lnTo>
                    <a:pt x="239" y="108"/>
                  </a:lnTo>
                  <a:lnTo>
                    <a:pt x="244" y="108"/>
                  </a:lnTo>
                  <a:lnTo>
                    <a:pt x="247" y="107"/>
                  </a:lnTo>
                  <a:lnTo>
                    <a:pt x="251" y="105"/>
                  </a:lnTo>
                  <a:lnTo>
                    <a:pt x="254" y="102"/>
                  </a:lnTo>
                  <a:lnTo>
                    <a:pt x="256" y="99"/>
                  </a:lnTo>
                  <a:lnTo>
                    <a:pt x="256" y="94"/>
                  </a:lnTo>
                  <a:lnTo>
                    <a:pt x="256" y="90"/>
                  </a:lnTo>
                  <a:lnTo>
                    <a:pt x="255" y="86"/>
                  </a:lnTo>
                  <a:close/>
                </a:path>
              </a:pathLst>
            </a:custGeom>
            <a:solidFill>
              <a:srgbClr val="000000"/>
            </a:solidFill>
            <a:ln w="9525">
              <a:noFill/>
              <a:round/>
              <a:headEnd/>
              <a:tailEnd/>
            </a:ln>
          </p:spPr>
          <p:txBody>
            <a:bodyPr/>
            <a:lstStyle/>
            <a:p>
              <a:endParaRPr lang="en-US"/>
            </a:p>
          </p:txBody>
        </p:sp>
        <p:sp>
          <p:nvSpPr>
            <p:cNvPr id="27711" name="Freeform 63"/>
            <p:cNvSpPr>
              <a:spLocks/>
            </p:cNvSpPr>
            <p:nvPr/>
          </p:nvSpPr>
          <p:spPr bwMode="auto">
            <a:xfrm>
              <a:off x="4633" y="4112"/>
              <a:ext cx="253" cy="132"/>
            </a:xfrm>
            <a:custGeom>
              <a:avLst/>
              <a:gdLst/>
              <a:ahLst/>
              <a:cxnLst>
                <a:cxn ang="0">
                  <a:pos x="473" y="264"/>
                </a:cxn>
                <a:cxn ang="0">
                  <a:pos x="0" y="175"/>
                </a:cxn>
                <a:cxn ang="0">
                  <a:pos x="33" y="0"/>
                </a:cxn>
                <a:cxn ang="0">
                  <a:pos x="507" y="89"/>
                </a:cxn>
                <a:cxn ang="0">
                  <a:pos x="473" y="264"/>
                </a:cxn>
              </a:cxnLst>
              <a:rect l="0" t="0" r="r" b="b"/>
              <a:pathLst>
                <a:path w="507" h="264">
                  <a:moveTo>
                    <a:pt x="473" y="264"/>
                  </a:moveTo>
                  <a:lnTo>
                    <a:pt x="0" y="175"/>
                  </a:lnTo>
                  <a:lnTo>
                    <a:pt x="33" y="0"/>
                  </a:lnTo>
                  <a:lnTo>
                    <a:pt x="507" y="89"/>
                  </a:lnTo>
                  <a:lnTo>
                    <a:pt x="473" y="264"/>
                  </a:lnTo>
                  <a:close/>
                </a:path>
              </a:pathLst>
            </a:custGeom>
            <a:solidFill>
              <a:srgbClr val="7A5E44"/>
            </a:solidFill>
            <a:ln w="9525">
              <a:noFill/>
              <a:round/>
              <a:headEnd/>
              <a:tailEnd/>
            </a:ln>
          </p:spPr>
          <p:txBody>
            <a:bodyPr/>
            <a:lstStyle/>
            <a:p>
              <a:endParaRPr lang="en-US"/>
            </a:p>
          </p:txBody>
        </p:sp>
        <p:sp>
          <p:nvSpPr>
            <p:cNvPr id="27712" name="Freeform 64"/>
            <p:cNvSpPr>
              <a:spLocks/>
            </p:cNvSpPr>
            <p:nvPr/>
          </p:nvSpPr>
          <p:spPr bwMode="auto">
            <a:xfrm>
              <a:off x="4626" y="4105"/>
              <a:ext cx="267" cy="146"/>
            </a:xfrm>
            <a:custGeom>
              <a:avLst/>
              <a:gdLst/>
              <a:ahLst/>
              <a:cxnLst>
                <a:cxn ang="0">
                  <a:pos x="484" y="217"/>
                </a:cxn>
                <a:cxn ang="0">
                  <a:pos x="477" y="250"/>
                </a:cxn>
                <a:cxn ang="0">
                  <a:pos x="467" y="260"/>
                </a:cxn>
                <a:cxn ang="0">
                  <a:pos x="428" y="251"/>
                </a:cxn>
                <a:cxn ang="0">
                  <a:pos x="366" y="240"/>
                </a:cxn>
                <a:cxn ang="0">
                  <a:pos x="293" y="226"/>
                </a:cxn>
                <a:cxn ang="0">
                  <a:pos x="214" y="212"/>
                </a:cxn>
                <a:cxn ang="0">
                  <a:pos x="141" y="198"/>
                </a:cxn>
                <a:cxn ang="0">
                  <a:pos x="80" y="187"/>
                </a:cxn>
                <a:cxn ang="0">
                  <a:pos x="41" y="179"/>
                </a:cxn>
                <a:cxn ang="0">
                  <a:pos x="36" y="149"/>
                </a:cxn>
                <a:cxn ang="0">
                  <a:pos x="53" y="60"/>
                </a:cxn>
                <a:cxn ang="0">
                  <a:pos x="68" y="33"/>
                </a:cxn>
                <a:cxn ang="0">
                  <a:pos x="107" y="41"/>
                </a:cxn>
                <a:cxn ang="0">
                  <a:pos x="168" y="52"/>
                </a:cxn>
                <a:cxn ang="0">
                  <a:pos x="242" y="66"/>
                </a:cxn>
                <a:cxn ang="0">
                  <a:pos x="320" y="80"/>
                </a:cxn>
                <a:cxn ang="0">
                  <a:pos x="394" y="94"/>
                </a:cxn>
                <a:cxn ang="0">
                  <a:pos x="455" y="105"/>
                </a:cxn>
                <a:cxn ang="0">
                  <a:pos x="494" y="113"/>
                </a:cxn>
                <a:cxn ang="0">
                  <a:pos x="501" y="127"/>
                </a:cxn>
                <a:cxn ang="0">
                  <a:pos x="492" y="171"/>
                </a:cxn>
                <a:cxn ang="0">
                  <a:pos x="495" y="195"/>
                </a:cxn>
                <a:cxn ang="0">
                  <a:pos x="510" y="195"/>
                </a:cxn>
                <a:cxn ang="0">
                  <a:pos x="535" y="106"/>
                </a:cxn>
                <a:cxn ang="0">
                  <a:pos x="532" y="95"/>
                </a:cxn>
                <a:cxn ang="0">
                  <a:pos x="523" y="89"/>
                </a:cxn>
                <a:cxn ang="0">
                  <a:pos x="44" y="0"/>
                </a:cxn>
                <a:cxn ang="0">
                  <a:pos x="35" y="6"/>
                </a:cxn>
                <a:cxn ang="0">
                  <a:pos x="0" y="186"/>
                </a:cxn>
                <a:cxn ang="0">
                  <a:pos x="0" y="192"/>
                </a:cxn>
                <a:cxn ang="0">
                  <a:pos x="3" y="197"/>
                </a:cxn>
                <a:cxn ang="0">
                  <a:pos x="7" y="201"/>
                </a:cxn>
                <a:cxn ang="0">
                  <a:pos x="12" y="203"/>
                </a:cxn>
                <a:cxn ang="0">
                  <a:pos x="487" y="292"/>
                </a:cxn>
                <a:cxn ang="0">
                  <a:pos x="493" y="291"/>
                </a:cxn>
                <a:cxn ang="0">
                  <a:pos x="498" y="287"/>
                </a:cxn>
                <a:cxn ang="0">
                  <a:pos x="500" y="283"/>
                </a:cxn>
                <a:cxn ang="0">
                  <a:pos x="517" y="195"/>
                </a:cxn>
                <a:cxn ang="0">
                  <a:pos x="502" y="195"/>
                </a:cxn>
                <a:cxn ang="0">
                  <a:pos x="487" y="196"/>
                </a:cxn>
              </a:cxnLst>
              <a:rect l="0" t="0" r="r" b="b"/>
              <a:pathLst>
                <a:path w="535" h="292">
                  <a:moveTo>
                    <a:pt x="487" y="196"/>
                  </a:moveTo>
                  <a:lnTo>
                    <a:pt x="484" y="217"/>
                  </a:lnTo>
                  <a:lnTo>
                    <a:pt x="481" y="235"/>
                  </a:lnTo>
                  <a:lnTo>
                    <a:pt x="477" y="250"/>
                  </a:lnTo>
                  <a:lnTo>
                    <a:pt x="476" y="261"/>
                  </a:lnTo>
                  <a:lnTo>
                    <a:pt x="467" y="260"/>
                  </a:lnTo>
                  <a:lnTo>
                    <a:pt x="451" y="256"/>
                  </a:lnTo>
                  <a:lnTo>
                    <a:pt x="428" y="251"/>
                  </a:lnTo>
                  <a:lnTo>
                    <a:pt x="399" y="247"/>
                  </a:lnTo>
                  <a:lnTo>
                    <a:pt x="366" y="240"/>
                  </a:lnTo>
                  <a:lnTo>
                    <a:pt x="331" y="234"/>
                  </a:lnTo>
                  <a:lnTo>
                    <a:pt x="293" y="226"/>
                  </a:lnTo>
                  <a:lnTo>
                    <a:pt x="254" y="219"/>
                  </a:lnTo>
                  <a:lnTo>
                    <a:pt x="214" y="212"/>
                  </a:lnTo>
                  <a:lnTo>
                    <a:pt x="176" y="204"/>
                  </a:lnTo>
                  <a:lnTo>
                    <a:pt x="141" y="198"/>
                  </a:lnTo>
                  <a:lnTo>
                    <a:pt x="109" y="192"/>
                  </a:lnTo>
                  <a:lnTo>
                    <a:pt x="80" y="187"/>
                  </a:lnTo>
                  <a:lnTo>
                    <a:pt x="57" y="182"/>
                  </a:lnTo>
                  <a:lnTo>
                    <a:pt x="41" y="179"/>
                  </a:lnTo>
                  <a:lnTo>
                    <a:pt x="31" y="178"/>
                  </a:lnTo>
                  <a:lnTo>
                    <a:pt x="36" y="149"/>
                  </a:lnTo>
                  <a:lnTo>
                    <a:pt x="45" y="104"/>
                  </a:lnTo>
                  <a:lnTo>
                    <a:pt x="53" y="60"/>
                  </a:lnTo>
                  <a:lnTo>
                    <a:pt x="59" y="31"/>
                  </a:lnTo>
                  <a:lnTo>
                    <a:pt x="68" y="33"/>
                  </a:lnTo>
                  <a:lnTo>
                    <a:pt x="84" y="36"/>
                  </a:lnTo>
                  <a:lnTo>
                    <a:pt x="107" y="41"/>
                  </a:lnTo>
                  <a:lnTo>
                    <a:pt x="136" y="45"/>
                  </a:lnTo>
                  <a:lnTo>
                    <a:pt x="168" y="52"/>
                  </a:lnTo>
                  <a:lnTo>
                    <a:pt x="204" y="58"/>
                  </a:lnTo>
                  <a:lnTo>
                    <a:pt x="242" y="66"/>
                  </a:lnTo>
                  <a:lnTo>
                    <a:pt x="281" y="73"/>
                  </a:lnTo>
                  <a:lnTo>
                    <a:pt x="320" y="80"/>
                  </a:lnTo>
                  <a:lnTo>
                    <a:pt x="358" y="88"/>
                  </a:lnTo>
                  <a:lnTo>
                    <a:pt x="394" y="94"/>
                  </a:lnTo>
                  <a:lnTo>
                    <a:pt x="426" y="101"/>
                  </a:lnTo>
                  <a:lnTo>
                    <a:pt x="455" y="105"/>
                  </a:lnTo>
                  <a:lnTo>
                    <a:pt x="478" y="110"/>
                  </a:lnTo>
                  <a:lnTo>
                    <a:pt x="494" y="113"/>
                  </a:lnTo>
                  <a:lnTo>
                    <a:pt x="504" y="114"/>
                  </a:lnTo>
                  <a:lnTo>
                    <a:pt x="501" y="127"/>
                  </a:lnTo>
                  <a:lnTo>
                    <a:pt x="498" y="147"/>
                  </a:lnTo>
                  <a:lnTo>
                    <a:pt x="492" y="171"/>
                  </a:lnTo>
                  <a:lnTo>
                    <a:pt x="487" y="196"/>
                  </a:lnTo>
                  <a:lnTo>
                    <a:pt x="495" y="195"/>
                  </a:lnTo>
                  <a:lnTo>
                    <a:pt x="502" y="195"/>
                  </a:lnTo>
                  <a:lnTo>
                    <a:pt x="510" y="195"/>
                  </a:lnTo>
                  <a:lnTo>
                    <a:pt x="517" y="195"/>
                  </a:lnTo>
                  <a:lnTo>
                    <a:pt x="535" y="106"/>
                  </a:lnTo>
                  <a:lnTo>
                    <a:pt x="535" y="101"/>
                  </a:lnTo>
                  <a:lnTo>
                    <a:pt x="532" y="95"/>
                  </a:lnTo>
                  <a:lnTo>
                    <a:pt x="529" y="91"/>
                  </a:lnTo>
                  <a:lnTo>
                    <a:pt x="523" y="89"/>
                  </a:lnTo>
                  <a:lnTo>
                    <a:pt x="50" y="0"/>
                  </a:lnTo>
                  <a:lnTo>
                    <a:pt x="44" y="0"/>
                  </a:lnTo>
                  <a:lnTo>
                    <a:pt x="39" y="3"/>
                  </a:lnTo>
                  <a:lnTo>
                    <a:pt x="35" y="6"/>
                  </a:lnTo>
                  <a:lnTo>
                    <a:pt x="33" y="12"/>
                  </a:lnTo>
                  <a:lnTo>
                    <a:pt x="0" y="186"/>
                  </a:lnTo>
                  <a:lnTo>
                    <a:pt x="0" y="189"/>
                  </a:lnTo>
                  <a:lnTo>
                    <a:pt x="0" y="192"/>
                  </a:lnTo>
                  <a:lnTo>
                    <a:pt x="1" y="195"/>
                  </a:lnTo>
                  <a:lnTo>
                    <a:pt x="3" y="197"/>
                  </a:lnTo>
                  <a:lnTo>
                    <a:pt x="5" y="198"/>
                  </a:lnTo>
                  <a:lnTo>
                    <a:pt x="7" y="201"/>
                  </a:lnTo>
                  <a:lnTo>
                    <a:pt x="9" y="202"/>
                  </a:lnTo>
                  <a:lnTo>
                    <a:pt x="12" y="203"/>
                  </a:lnTo>
                  <a:lnTo>
                    <a:pt x="484" y="292"/>
                  </a:lnTo>
                  <a:lnTo>
                    <a:pt x="487" y="292"/>
                  </a:lnTo>
                  <a:lnTo>
                    <a:pt x="490" y="292"/>
                  </a:lnTo>
                  <a:lnTo>
                    <a:pt x="493" y="291"/>
                  </a:lnTo>
                  <a:lnTo>
                    <a:pt x="495" y="289"/>
                  </a:lnTo>
                  <a:lnTo>
                    <a:pt x="498" y="287"/>
                  </a:lnTo>
                  <a:lnTo>
                    <a:pt x="499" y="285"/>
                  </a:lnTo>
                  <a:lnTo>
                    <a:pt x="500" y="283"/>
                  </a:lnTo>
                  <a:lnTo>
                    <a:pt x="501" y="280"/>
                  </a:lnTo>
                  <a:lnTo>
                    <a:pt x="517" y="195"/>
                  </a:lnTo>
                  <a:lnTo>
                    <a:pt x="510" y="195"/>
                  </a:lnTo>
                  <a:lnTo>
                    <a:pt x="502" y="195"/>
                  </a:lnTo>
                  <a:lnTo>
                    <a:pt x="495" y="195"/>
                  </a:lnTo>
                  <a:lnTo>
                    <a:pt x="487" y="196"/>
                  </a:lnTo>
                  <a:close/>
                </a:path>
              </a:pathLst>
            </a:custGeom>
            <a:solidFill>
              <a:srgbClr val="000000"/>
            </a:solidFill>
            <a:ln w="9525">
              <a:noFill/>
              <a:round/>
              <a:headEnd/>
              <a:tailEnd/>
            </a:ln>
          </p:spPr>
          <p:txBody>
            <a:bodyPr/>
            <a:lstStyle/>
            <a:p>
              <a:endParaRPr lang="en-US"/>
            </a:p>
          </p:txBody>
        </p:sp>
        <p:sp>
          <p:nvSpPr>
            <p:cNvPr id="27713" name="Freeform 65"/>
            <p:cNvSpPr>
              <a:spLocks/>
            </p:cNvSpPr>
            <p:nvPr/>
          </p:nvSpPr>
          <p:spPr bwMode="auto">
            <a:xfrm>
              <a:off x="4691" y="4150"/>
              <a:ext cx="130" cy="58"/>
            </a:xfrm>
            <a:custGeom>
              <a:avLst/>
              <a:gdLst/>
              <a:ahLst/>
              <a:cxnLst>
                <a:cxn ang="0">
                  <a:pos x="246" y="117"/>
                </a:cxn>
                <a:cxn ang="0">
                  <a:pos x="0" y="70"/>
                </a:cxn>
                <a:cxn ang="0">
                  <a:pos x="12" y="0"/>
                </a:cxn>
                <a:cxn ang="0">
                  <a:pos x="260" y="46"/>
                </a:cxn>
                <a:cxn ang="0">
                  <a:pos x="246" y="117"/>
                </a:cxn>
              </a:cxnLst>
              <a:rect l="0" t="0" r="r" b="b"/>
              <a:pathLst>
                <a:path w="260" h="117">
                  <a:moveTo>
                    <a:pt x="246" y="117"/>
                  </a:moveTo>
                  <a:lnTo>
                    <a:pt x="0" y="70"/>
                  </a:lnTo>
                  <a:lnTo>
                    <a:pt x="12" y="0"/>
                  </a:lnTo>
                  <a:lnTo>
                    <a:pt x="260" y="46"/>
                  </a:lnTo>
                  <a:lnTo>
                    <a:pt x="246" y="117"/>
                  </a:lnTo>
                  <a:close/>
                </a:path>
              </a:pathLst>
            </a:custGeom>
            <a:solidFill>
              <a:srgbClr val="EDCC00"/>
            </a:solidFill>
            <a:ln w="9525">
              <a:noFill/>
              <a:round/>
              <a:headEnd/>
              <a:tailEnd/>
            </a:ln>
          </p:spPr>
          <p:txBody>
            <a:bodyPr/>
            <a:lstStyle/>
            <a:p>
              <a:endParaRPr lang="en-US"/>
            </a:p>
          </p:txBody>
        </p:sp>
        <p:sp>
          <p:nvSpPr>
            <p:cNvPr id="27714" name="Freeform 66"/>
            <p:cNvSpPr>
              <a:spLocks/>
            </p:cNvSpPr>
            <p:nvPr/>
          </p:nvSpPr>
          <p:spPr bwMode="auto">
            <a:xfrm>
              <a:off x="4687" y="4147"/>
              <a:ext cx="138" cy="65"/>
            </a:xfrm>
            <a:custGeom>
              <a:avLst/>
              <a:gdLst/>
              <a:ahLst/>
              <a:cxnLst>
                <a:cxn ang="0">
                  <a:pos x="22" y="0"/>
                </a:cxn>
                <a:cxn ang="0">
                  <a:pos x="17" y="1"/>
                </a:cxn>
                <a:cxn ang="0">
                  <a:pos x="14" y="6"/>
                </a:cxn>
                <a:cxn ang="0">
                  <a:pos x="0" y="77"/>
                </a:cxn>
                <a:cxn ang="0">
                  <a:pos x="0" y="81"/>
                </a:cxn>
                <a:cxn ang="0">
                  <a:pos x="3" y="83"/>
                </a:cxn>
                <a:cxn ang="0">
                  <a:pos x="5" y="84"/>
                </a:cxn>
                <a:cxn ang="0">
                  <a:pos x="254" y="132"/>
                </a:cxn>
                <a:cxn ang="0">
                  <a:pos x="260" y="130"/>
                </a:cxn>
                <a:cxn ang="0">
                  <a:pos x="262" y="126"/>
                </a:cxn>
                <a:cxn ang="0">
                  <a:pos x="262" y="109"/>
                </a:cxn>
                <a:cxn ang="0">
                  <a:pos x="255" y="107"/>
                </a:cxn>
                <a:cxn ang="0">
                  <a:pos x="250" y="109"/>
                </a:cxn>
                <a:cxn ang="0">
                  <a:pos x="250" y="113"/>
                </a:cxn>
                <a:cxn ang="0">
                  <a:pos x="245" y="114"/>
                </a:cxn>
                <a:cxn ang="0">
                  <a:pos x="224" y="111"/>
                </a:cxn>
                <a:cxn ang="0">
                  <a:pos x="192" y="105"/>
                </a:cxn>
                <a:cxn ang="0">
                  <a:pos x="154" y="97"/>
                </a:cxn>
                <a:cxn ang="0">
                  <a:pos x="112" y="90"/>
                </a:cxn>
                <a:cxn ang="0">
                  <a:pos x="74" y="82"/>
                </a:cxn>
                <a:cxn ang="0">
                  <a:pos x="42" y="76"/>
                </a:cxn>
                <a:cxn ang="0">
                  <a:pos x="21" y="73"/>
                </a:cxn>
                <a:cxn ang="0">
                  <a:pos x="19" y="60"/>
                </a:cxn>
                <a:cxn ang="0">
                  <a:pos x="25" y="28"/>
                </a:cxn>
                <a:cxn ang="0">
                  <a:pos x="32" y="18"/>
                </a:cxn>
                <a:cxn ang="0">
                  <a:pos x="52" y="21"/>
                </a:cxn>
                <a:cxn ang="0">
                  <a:pos x="85" y="27"/>
                </a:cxn>
                <a:cxn ang="0">
                  <a:pos x="123" y="34"/>
                </a:cxn>
                <a:cxn ang="0">
                  <a:pos x="164" y="42"/>
                </a:cxn>
                <a:cxn ang="0">
                  <a:pos x="202" y="49"/>
                </a:cxn>
                <a:cxn ang="0">
                  <a:pos x="234" y="56"/>
                </a:cxn>
                <a:cxn ang="0">
                  <a:pos x="255" y="59"/>
                </a:cxn>
                <a:cxn ang="0">
                  <a:pos x="258" y="68"/>
                </a:cxn>
                <a:cxn ang="0">
                  <a:pos x="254" y="94"/>
                </a:cxn>
                <a:cxn ang="0">
                  <a:pos x="255" y="107"/>
                </a:cxn>
                <a:cxn ang="0">
                  <a:pos x="262" y="109"/>
                </a:cxn>
                <a:cxn ang="0">
                  <a:pos x="276" y="56"/>
                </a:cxn>
                <a:cxn ang="0">
                  <a:pos x="275" y="50"/>
                </a:cxn>
                <a:cxn ang="0">
                  <a:pos x="270" y="46"/>
                </a:cxn>
              </a:cxnLst>
              <a:rect l="0" t="0" r="r" b="b"/>
              <a:pathLst>
                <a:path w="276" h="132">
                  <a:moveTo>
                    <a:pt x="270" y="46"/>
                  </a:moveTo>
                  <a:lnTo>
                    <a:pt x="22" y="0"/>
                  </a:lnTo>
                  <a:lnTo>
                    <a:pt x="20" y="0"/>
                  </a:lnTo>
                  <a:lnTo>
                    <a:pt x="17" y="1"/>
                  </a:lnTo>
                  <a:lnTo>
                    <a:pt x="15" y="4"/>
                  </a:lnTo>
                  <a:lnTo>
                    <a:pt x="14" y="6"/>
                  </a:lnTo>
                  <a:lnTo>
                    <a:pt x="0" y="76"/>
                  </a:lnTo>
                  <a:lnTo>
                    <a:pt x="0" y="77"/>
                  </a:lnTo>
                  <a:lnTo>
                    <a:pt x="0" y="79"/>
                  </a:lnTo>
                  <a:lnTo>
                    <a:pt x="0" y="81"/>
                  </a:lnTo>
                  <a:lnTo>
                    <a:pt x="2" y="82"/>
                  </a:lnTo>
                  <a:lnTo>
                    <a:pt x="3" y="83"/>
                  </a:lnTo>
                  <a:lnTo>
                    <a:pt x="4" y="83"/>
                  </a:lnTo>
                  <a:lnTo>
                    <a:pt x="5" y="84"/>
                  </a:lnTo>
                  <a:lnTo>
                    <a:pt x="6" y="84"/>
                  </a:lnTo>
                  <a:lnTo>
                    <a:pt x="254" y="132"/>
                  </a:lnTo>
                  <a:lnTo>
                    <a:pt x="256" y="132"/>
                  </a:lnTo>
                  <a:lnTo>
                    <a:pt x="260" y="130"/>
                  </a:lnTo>
                  <a:lnTo>
                    <a:pt x="261" y="128"/>
                  </a:lnTo>
                  <a:lnTo>
                    <a:pt x="262" y="126"/>
                  </a:lnTo>
                  <a:lnTo>
                    <a:pt x="265" y="109"/>
                  </a:lnTo>
                  <a:lnTo>
                    <a:pt x="262" y="109"/>
                  </a:lnTo>
                  <a:lnTo>
                    <a:pt x="258" y="107"/>
                  </a:lnTo>
                  <a:lnTo>
                    <a:pt x="255" y="107"/>
                  </a:lnTo>
                  <a:lnTo>
                    <a:pt x="252" y="106"/>
                  </a:lnTo>
                  <a:lnTo>
                    <a:pt x="250" y="109"/>
                  </a:lnTo>
                  <a:lnTo>
                    <a:pt x="250" y="111"/>
                  </a:lnTo>
                  <a:lnTo>
                    <a:pt x="250" y="113"/>
                  </a:lnTo>
                  <a:lnTo>
                    <a:pt x="249" y="115"/>
                  </a:lnTo>
                  <a:lnTo>
                    <a:pt x="245" y="114"/>
                  </a:lnTo>
                  <a:lnTo>
                    <a:pt x="237" y="113"/>
                  </a:lnTo>
                  <a:lnTo>
                    <a:pt x="224" y="111"/>
                  </a:lnTo>
                  <a:lnTo>
                    <a:pt x="209" y="107"/>
                  </a:lnTo>
                  <a:lnTo>
                    <a:pt x="192" y="105"/>
                  </a:lnTo>
                  <a:lnTo>
                    <a:pt x="173" y="102"/>
                  </a:lnTo>
                  <a:lnTo>
                    <a:pt x="154" y="97"/>
                  </a:lnTo>
                  <a:lnTo>
                    <a:pt x="133" y="94"/>
                  </a:lnTo>
                  <a:lnTo>
                    <a:pt x="112" y="90"/>
                  </a:lnTo>
                  <a:lnTo>
                    <a:pt x="93" y="86"/>
                  </a:lnTo>
                  <a:lnTo>
                    <a:pt x="74" y="82"/>
                  </a:lnTo>
                  <a:lnTo>
                    <a:pt x="57" y="79"/>
                  </a:lnTo>
                  <a:lnTo>
                    <a:pt x="42" y="76"/>
                  </a:lnTo>
                  <a:lnTo>
                    <a:pt x="29" y="74"/>
                  </a:lnTo>
                  <a:lnTo>
                    <a:pt x="21" y="73"/>
                  </a:lnTo>
                  <a:lnTo>
                    <a:pt x="17" y="72"/>
                  </a:lnTo>
                  <a:lnTo>
                    <a:pt x="19" y="60"/>
                  </a:lnTo>
                  <a:lnTo>
                    <a:pt x="22" y="44"/>
                  </a:lnTo>
                  <a:lnTo>
                    <a:pt x="25" y="28"/>
                  </a:lnTo>
                  <a:lnTo>
                    <a:pt x="27" y="16"/>
                  </a:lnTo>
                  <a:lnTo>
                    <a:pt x="32" y="18"/>
                  </a:lnTo>
                  <a:lnTo>
                    <a:pt x="40" y="19"/>
                  </a:lnTo>
                  <a:lnTo>
                    <a:pt x="52" y="21"/>
                  </a:lnTo>
                  <a:lnTo>
                    <a:pt x="67" y="23"/>
                  </a:lnTo>
                  <a:lnTo>
                    <a:pt x="85" y="27"/>
                  </a:lnTo>
                  <a:lnTo>
                    <a:pt x="103" y="30"/>
                  </a:lnTo>
                  <a:lnTo>
                    <a:pt x="123" y="34"/>
                  </a:lnTo>
                  <a:lnTo>
                    <a:pt x="143" y="38"/>
                  </a:lnTo>
                  <a:lnTo>
                    <a:pt x="164" y="42"/>
                  </a:lnTo>
                  <a:lnTo>
                    <a:pt x="184" y="45"/>
                  </a:lnTo>
                  <a:lnTo>
                    <a:pt x="202" y="49"/>
                  </a:lnTo>
                  <a:lnTo>
                    <a:pt x="219" y="52"/>
                  </a:lnTo>
                  <a:lnTo>
                    <a:pt x="234" y="56"/>
                  </a:lnTo>
                  <a:lnTo>
                    <a:pt x="247" y="58"/>
                  </a:lnTo>
                  <a:lnTo>
                    <a:pt x="255" y="59"/>
                  </a:lnTo>
                  <a:lnTo>
                    <a:pt x="260" y="60"/>
                  </a:lnTo>
                  <a:lnTo>
                    <a:pt x="258" y="68"/>
                  </a:lnTo>
                  <a:lnTo>
                    <a:pt x="256" y="81"/>
                  </a:lnTo>
                  <a:lnTo>
                    <a:pt x="254" y="94"/>
                  </a:lnTo>
                  <a:lnTo>
                    <a:pt x="252" y="106"/>
                  </a:lnTo>
                  <a:lnTo>
                    <a:pt x="255" y="107"/>
                  </a:lnTo>
                  <a:lnTo>
                    <a:pt x="258" y="107"/>
                  </a:lnTo>
                  <a:lnTo>
                    <a:pt x="262" y="109"/>
                  </a:lnTo>
                  <a:lnTo>
                    <a:pt x="265" y="109"/>
                  </a:lnTo>
                  <a:lnTo>
                    <a:pt x="276" y="56"/>
                  </a:lnTo>
                  <a:lnTo>
                    <a:pt x="276" y="52"/>
                  </a:lnTo>
                  <a:lnTo>
                    <a:pt x="275" y="50"/>
                  </a:lnTo>
                  <a:lnTo>
                    <a:pt x="272" y="48"/>
                  </a:lnTo>
                  <a:lnTo>
                    <a:pt x="270" y="46"/>
                  </a:lnTo>
                  <a:close/>
                </a:path>
              </a:pathLst>
            </a:custGeom>
            <a:solidFill>
              <a:srgbClr val="000000"/>
            </a:solidFill>
            <a:ln w="9525">
              <a:noFill/>
              <a:round/>
              <a:headEnd/>
              <a:tailEnd/>
            </a:ln>
          </p:spPr>
          <p:txBody>
            <a:bodyPr/>
            <a:lstStyle/>
            <a:p>
              <a:endParaRPr lang="en-US"/>
            </a:p>
          </p:txBody>
        </p:sp>
        <p:sp>
          <p:nvSpPr>
            <p:cNvPr id="27715" name="Freeform 67"/>
            <p:cNvSpPr>
              <a:spLocks/>
            </p:cNvSpPr>
            <p:nvPr/>
          </p:nvSpPr>
          <p:spPr bwMode="auto">
            <a:xfrm>
              <a:off x="4936" y="3889"/>
              <a:ext cx="74" cy="75"/>
            </a:xfrm>
            <a:custGeom>
              <a:avLst/>
              <a:gdLst/>
              <a:ahLst/>
              <a:cxnLst>
                <a:cxn ang="0">
                  <a:pos x="149" y="74"/>
                </a:cxn>
                <a:cxn ang="0">
                  <a:pos x="147" y="89"/>
                </a:cxn>
                <a:cxn ang="0">
                  <a:pos x="143" y="103"/>
                </a:cxn>
                <a:cxn ang="0">
                  <a:pos x="136" y="116"/>
                </a:cxn>
                <a:cxn ang="0">
                  <a:pos x="127" y="127"/>
                </a:cxn>
                <a:cxn ang="0">
                  <a:pos x="115" y="136"/>
                </a:cxn>
                <a:cxn ang="0">
                  <a:pos x="103" y="143"/>
                </a:cxn>
                <a:cxn ang="0">
                  <a:pos x="89" y="148"/>
                </a:cxn>
                <a:cxn ang="0">
                  <a:pos x="74" y="149"/>
                </a:cxn>
                <a:cxn ang="0">
                  <a:pos x="59" y="148"/>
                </a:cxn>
                <a:cxn ang="0">
                  <a:pos x="45" y="143"/>
                </a:cxn>
                <a:cxn ang="0">
                  <a:pos x="32" y="136"/>
                </a:cxn>
                <a:cxn ang="0">
                  <a:pos x="22" y="127"/>
                </a:cxn>
                <a:cxn ang="0">
                  <a:pos x="13" y="116"/>
                </a:cxn>
                <a:cxn ang="0">
                  <a:pos x="6" y="103"/>
                </a:cxn>
                <a:cxn ang="0">
                  <a:pos x="1" y="89"/>
                </a:cxn>
                <a:cxn ang="0">
                  <a:pos x="0" y="74"/>
                </a:cxn>
                <a:cxn ang="0">
                  <a:pos x="1" y="59"/>
                </a:cxn>
                <a:cxn ang="0">
                  <a:pos x="6" y="45"/>
                </a:cxn>
                <a:cxn ang="0">
                  <a:pos x="13" y="33"/>
                </a:cxn>
                <a:cxn ang="0">
                  <a:pos x="22" y="22"/>
                </a:cxn>
                <a:cxn ang="0">
                  <a:pos x="32" y="13"/>
                </a:cxn>
                <a:cxn ang="0">
                  <a:pos x="45" y="6"/>
                </a:cxn>
                <a:cxn ang="0">
                  <a:pos x="59" y="2"/>
                </a:cxn>
                <a:cxn ang="0">
                  <a:pos x="74" y="0"/>
                </a:cxn>
                <a:cxn ang="0">
                  <a:pos x="89" y="2"/>
                </a:cxn>
                <a:cxn ang="0">
                  <a:pos x="103" y="6"/>
                </a:cxn>
                <a:cxn ang="0">
                  <a:pos x="115" y="13"/>
                </a:cxn>
                <a:cxn ang="0">
                  <a:pos x="127" y="22"/>
                </a:cxn>
                <a:cxn ang="0">
                  <a:pos x="136" y="33"/>
                </a:cxn>
                <a:cxn ang="0">
                  <a:pos x="143" y="45"/>
                </a:cxn>
                <a:cxn ang="0">
                  <a:pos x="147" y="59"/>
                </a:cxn>
                <a:cxn ang="0">
                  <a:pos x="149" y="74"/>
                </a:cxn>
              </a:cxnLst>
              <a:rect l="0" t="0" r="r" b="b"/>
              <a:pathLst>
                <a:path w="149" h="149">
                  <a:moveTo>
                    <a:pt x="149" y="74"/>
                  </a:moveTo>
                  <a:lnTo>
                    <a:pt x="147" y="89"/>
                  </a:lnTo>
                  <a:lnTo>
                    <a:pt x="143" y="103"/>
                  </a:lnTo>
                  <a:lnTo>
                    <a:pt x="136" y="116"/>
                  </a:lnTo>
                  <a:lnTo>
                    <a:pt x="127" y="127"/>
                  </a:lnTo>
                  <a:lnTo>
                    <a:pt x="115" y="136"/>
                  </a:lnTo>
                  <a:lnTo>
                    <a:pt x="103" y="143"/>
                  </a:lnTo>
                  <a:lnTo>
                    <a:pt x="89" y="148"/>
                  </a:lnTo>
                  <a:lnTo>
                    <a:pt x="74" y="149"/>
                  </a:lnTo>
                  <a:lnTo>
                    <a:pt x="59" y="148"/>
                  </a:lnTo>
                  <a:lnTo>
                    <a:pt x="45" y="143"/>
                  </a:lnTo>
                  <a:lnTo>
                    <a:pt x="32" y="136"/>
                  </a:lnTo>
                  <a:lnTo>
                    <a:pt x="22" y="127"/>
                  </a:lnTo>
                  <a:lnTo>
                    <a:pt x="13" y="116"/>
                  </a:lnTo>
                  <a:lnTo>
                    <a:pt x="6" y="103"/>
                  </a:lnTo>
                  <a:lnTo>
                    <a:pt x="1" y="89"/>
                  </a:lnTo>
                  <a:lnTo>
                    <a:pt x="0" y="74"/>
                  </a:lnTo>
                  <a:lnTo>
                    <a:pt x="1" y="59"/>
                  </a:lnTo>
                  <a:lnTo>
                    <a:pt x="6" y="45"/>
                  </a:lnTo>
                  <a:lnTo>
                    <a:pt x="13" y="33"/>
                  </a:lnTo>
                  <a:lnTo>
                    <a:pt x="22" y="22"/>
                  </a:lnTo>
                  <a:lnTo>
                    <a:pt x="32" y="13"/>
                  </a:lnTo>
                  <a:lnTo>
                    <a:pt x="45" y="6"/>
                  </a:lnTo>
                  <a:lnTo>
                    <a:pt x="59" y="2"/>
                  </a:lnTo>
                  <a:lnTo>
                    <a:pt x="74" y="0"/>
                  </a:lnTo>
                  <a:lnTo>
                    <a:pt x="89" y="2"/>
                  </a:lnTo>
                  <a:lnTo>
                    <a:pt x="103" y="6"/>
                  </a:lnTo>
                  <a:lnTo>
                    <a:pt x="115" y="13"/>
                  </a:lnTo>
                  <a:lnTo>
                    <a:pt x="127" y="22"/>
                  </a:lnTo>
                  <a:lnTo>
                    <a:pt x="136" y="33"/>
                  </a:lnTo>
                  <a:lnTo>
                    <a:pt x="143" y="45"/>
                  </a:lnTo>
                  <a:lnTo>
                    <a:pt x="147" y="59"/>
                  </a:lnTo>
                  <a:lnTo>
                    <a:pt x="149" y="74"/>
                  </a:lnTo>
                  <a:close/>
                </a:path>
              </a:pathLst>
            </a:custGeom>
            <a:solidFill>
              <a:srgbClr val="BC6844"/>
            </a:solidFill>
            <a:ln w="9525">
              <a:noFill/>
              <a:round/>
              <a:headEnd/>
              <a:tailEnd/>
            </a:ln>
          </p:spPr>
          <p:txBody>
            <a:bodyPr/>
            <a:lstStyle/>
            <a:p>
              <a:endParaRPr lang="en-US"/>
            </a:p>
          </p:txBody>
        </p:sp>
        <p:sp>
          <p:nvSpPr>
            <p:cNvPr id="27716" name="Freeform 68"/>
            <p:cNvSpPr>
              <a:spLocks/>
            </p:cNvSpPr>
            <p:nvPr/>
          </p:nvSpPr>
          <p:spPr bwMode="auto">
            <a:xfrm>
              <a:off x="4930" y="3883"/>
              <a:ext cx="86" cy="86"/>
            </a:xfrm>
            <a:custGeom>
              <a:avLst/>
              <a:gdLst/>
              <a:ahLst/>
              <a:cxnLst>
                <a:cxn ang="0">
                  <a:pos x="149" y="76"/>
                </a:cxn>
                <a:cxn ang="0">
                  <a:pos x="149" y="83"/>
                </a:cxn>
                <a:cxn ang="0">
                  <a:pos x="148" y="98"/>
                </a:cxn>
                <a:cxn ang="0">
                  <a:pos x="139" y="121"/>
                </a:cxn>
                <a:cxn ang="0">
                  <a:pos x="121" y="138"/>
                </a:cxn>
                <a:cxn ang="0">
                  <a:pos x="99" y="147"/>
                </a:cxn>
                <a:cxn ang="0">
                  <a:pos x="74" y="147"/>
                </a:cxn>
                <a:cxn ang="0">
                  <a:pos x="52" y="138"/>
                </a:cxn>
                <a:cxn ang="0">
                  <a:pos x="35" y="121"/>
                </a:cxn>
                <a:cxn ang="0">
                  <a:pos x="26" y="98"/>
                </a:cxn>
                <a:cxn ang="0">
                  <a:pos x="26" y="73"/>
                </a:cxn>
                <a:cxn ang="0">
                  <a:pos x="35" y="51"/>
                </a:cxn>
                <a:cxn ang="0">
                  <a:pos x="52" y="33"/>
                </a:cxn>
                <a:cxn ang="0">
                  <a:pos x="74" y="24"/>
                </a:cxn>
                <a:cxn ang="0">
                  <a:pos x="98" y="24"/>
                </a:cxn>
                <a:cxn ang="0">
                  <a:pos x="118" y="31"/>
                </a:cxn>
                <a:cxn ang="0">
                  <a:pos x="134" y="45"/>
                </a:cxn>
                <a:cxn ang="0">
                  <a:pos x="144" y="63"/>
                </a:cxn>
                <a:cxn ang="0">
                  <a:pos x="154" y="69"/>
                </a:cxn>
                <a:cxn ang="0">
                  <a:pos x="164" y="62"/>
                </a:cxn>
                <a:cxn ang="0">
                  <a:pos x="163" y="46"/>
                </a:cxn>
                <a:cxn ang="0">
                  <a:pos x="148" y="24"/>
                </a:cxn>
                <a:cxn ang="0">
                  <a:pos x="126" y="9"/>
                </a:cxn>
                <a:cxn ang="0">
                  <a:pos x="101" y="1"/>
                </a:cxn>
                <a:cxn ang="0">
                  <a:pos x="69" y="1"/>
                </a:cxn>
                <a:cxn ang="0">
                  <a:pos x="38" y="15"/>
                </a:cxn>
                <a:cxn ang="0">
                  <a:pos x="15" y="38"/>
                </a:cxn>
                <a:cxn ang="0">
                  <a:pos x="3" y="68"/>
                </a:cxn>
                <a:cxn ang="0">
                  <a:pos x="3" y="102"/>
                </a:cxn>
                <a:cxn ang="0">
                  <a:pos x="15" y="134"/>
                </a:cxn>
                <a:cxn ang="0">
                  <a:pos x="38" y="157"/>
                </a:cxn>
                <a:cxn ang="0">
                  <a:pos x="69" y="169"/>
                </a:cxn>
                <a:cxn ang="0">
                  <a:pos x="104" y="169"/>
                </a:cxn>
                <a:cxn ang="0">
                  <a:pos x="135" y="157"/>
                </a:cxn>
                <a:cxn ang="0">
                  <a:pos x="158" y="134"/>
                </a:cxn>
                <a:cxn ang="0">
                  <a:pos x="171" y="102"/>
                </a:cxn>
                <a:cxn ang="0">
                  <a:pos x="173" y="78"/>
                </a:cxn>
                <a:cxn ang="0">
                  <a:pos x="170" y="64"/>
                </a:cxn>
                <a:cxn ang="0">
                  <a:pos x="164" y="62"/>
                </a:cxn>
                <a:cxn ang="0">
                  <a:pos x="154" y="69"/>
                </a:cxn>
              </a:cxnLst>
              <a:rect l="0" t="0" r="r" b="b"/>
              <a:pathLst>
                <a:path w="173" h="172">
                  <a:moveTo>
                    <a:pt x="148" y="74"/>
                  </a:moveTo>
                  <a:lnTo>
                    <a:pt x="149" y="76"/>
                  </a:lnTo>
                  <a:lnTo>
                    <a:pt x="149" y="79"/>
                  </a:lnTo>
                  <a:lnTo>
                    <a:pt x="149" y="83"/>
                  </a:lnTo>
                  <a:lnTo>
                    <a:pt x="149" y="85"/>
                  </a:lnTo>
                  <a:lnTo>
                    <a:pt x="148" y="98"/>
                  </a:lnTo>
                  <a:lnTo>
                    <a:pt x="144" y="111"/>
                  </a:lnTo>
                  <a:lnTo>
                    <a:pt x="139" y="121"/>
                  </a:lnTo>
                  <a:lnTo>
                    <a:pt x="130" y="130"/>
                  </a:lnTo>
                  <a:lnTo>
                    <a:pt x="121" y="138"/>
                  </a:lnTo>
                  <a:lnTo>
                    <a:pt x="111" y="144"/>
                  </a:lnTo>
                  <a:lnTo>
                    <a:pt x="99" y="147"/>
                  </a:lnTo>
                  <a:lnTo>
                    <a:pt x="87" y="149"/>
                  </a:lnTo>
                  <a:lnTo>
                    <a:pt x="74" y="147"/>
                  </a:lnTo>
                  <a:lnTo>
                    <a:pt x="63" y="144"/>
                  </a:lnTo>
                  <a:lnTo>
                    <a:pt x="52" y="138"/>
                  </a:lnTo>
                  <a:lnTo>
                    <a:pt x="43" y="130"/>
                  </a:lnTo>
                  <a:lnTo>
                    <a:pt x="35" y="121"/>
                  </a:lnTo>
                  <a:lnTo>
                    <a:pt x="29" y="111"/>
                  </a:lnTo>
                  <a:lnTo>
                    <a:pt x="26" y="98"/>
                  </a:lnTo>
                  <a:lnTo>
                    <a:pt x="25" y="85"/>
                  </a:lnTo>
                  <a:lnTo>
                    <a:pt x="26" y="73"/>
                  </a:lnTo>
                  <a:lnTo>
                    <a:pt x="29" y="61"/>
                  </a:lnTo>
                  <a:lnTo>
                    <a:pt x="35" y="51"/>
                  </a:lnTo>
                  <a:lnTo>
                    <a:pt x="43" y="41"/>
                  </a:lnTo>
                  <a:lnTo>
                    <a:pt x="52" y="33"/>
                  </a:lnTo>
                  <a:lnTo>
                    <a:pt x="63" y="28"/>
                  </a:lnTo>
                  <a:lnTo>
                    <a:pt x="74" y="24"/>
                  </a:lnTo>
                  <a:lnTo>
                    <a:pt x="87" y="23"/>
                  </a:lnTo>
                  <a:lnTo>
                    <a:pt x="98" y="24"/>
                  </a:lnTo>
                  <a:lnTo>
                    <a:pt x="109" y="26"/>
                  </a:lnTo>
                  <a:lnTo>
                    <a:pt x="118" y="31"/>
                  </a:lnTo>
                  <a:lnTo>
                    <a:pt x="126" y="38"/>
                  </a:lnTo>
                  <a:lnTo>
                    <a:pt x="134" y="45"/>
                  </a:lnTo>
                  <a:lnTo>
                    <a:pt x="140" y="54"/>
                  </a:lnTo>
                  <a:lnTo>
                    <a:pt x="144" y="63"/>
                  </a:lnTo>
                  <a:lnTo>
                    <a:pt x="148" y="74"/>
                  </a:lnTo>
                  <a:lnTo>
                    <a:pt x="154" y="69"/>
                  </a:lnTo>
                  <a:lnTo>
                    <a:pt x="158" y="66"/>
                  </a:lnTo>
                  <a:lnTo>
                    <a:pt x="164" y="62"/>
                  </a:lnTo>
                  <a:lnTo>
                    <a:pt x="168" y="58"/>
                  </a:lnTo>
                  <a:lnTo>
                    <a:pt x="163" y="46"/>
                  </a:lnTo>
                  <a:lnTo>
                    <a:pt x="156" y="35"/>
                  </a:lnTo>
                  <a:lnTo>
                    <a:pt x="148" y="24"/>
                  </a:lnTo>
                  <a:lnTo>
                    <a:pt x="137" y="16"/>
                  </a:lnTo>
                  <a:lnTo>
                    <a:pt x="126" y="9"/>
                  </a:lnTo>
                  <a:lnTo>
                    <a:pt x="114" y="5"/>
                  </a:lnTo>
                  <a:lnTo>
                    <a:pt x="101" y="1"/>
                  </a:lnTo>
                  <a:lnTo>
                    <a:pt x="87" y="0"/>
                  </a:lnTo>
                  <a:lnTo>
                    <a:pt x="69" y="1"/>
                  </a:lnTo>
                  <a:lnTo>
                    <a:pt x="53" y="7"/>
                  </a:lnTo>
                  <a:lnTo>
                    <a:pt x="38" y="15"/>
                  </a:lnTo>
                  <a:lnTo>
                    <a:pt x="26" y="25"/>
                  </a:lnTo>
                  <a:lnTo>
                    <a:pt x="15" y="38"/>
                  </a:lnTo>
                  <a:lnTo>
                    <a:pt x="7" y="52"/>
                  </a:lnTo>
                  <a:lnTo>
                    <a:pt x="3" y="68"/>
                  </a:lnTo>
                  <a:lnTo>
                    <a:pt x="0" y="85"/>
                  </a:lnTo>
                  <a:lnTo>
                    <a:pt x="3" y="102"/>
                  </a:lnTo>
                  <a:lnTo>
                    <a:pt x="7" y="119"/>
                  </a:lnTo>
                  <a:lnTo>
                    <a:pt x="15" y="134"/>
                  </a:lnTo>
                  <a:lnTo>
                    <a:pt x="26" y="146"/>
                  </a:lnTo>
                  <a:lnTo>
                    <a:pt x="38" y="157"/>
                  </a:lnTo>
                  <a:lnTo>
                    <a:pt x="53" y="165"/>
                  </a:lnTo>
                  <a:lnTo>
                    <a:pt x="69" y="169"/>
                  </a:lnTo>
                  <a:lnTo>
                    <a:pt x="87" y="172"/>
                  </a:lnTo>
                  <a:lnTo>
                    <a:pt x="104" y="169"/>
                  </a:lnTo>
                  <a:lnTo>
                    <a:pt x="120" y="165"/>
                  </a:lnTo>
                  <a:lnTo>
                    <a:pt x="135" y="157"/>
                  </a:lnTo>
                  <a:lnTo>
                    <a:pt x="148" y="146"/>
                  </a:lnTo>
                  <a:lnTo>
                    <a:pt x="158" y="134"/>
                  </a:lnTo>
                  <a:lnTo>
                    <a:pt x="166" y="119"/>
                  </a:lnTo>
                  <a:lnTo>
                    <a:pt x="171" y="102"/>
                  </a:lnTo>
                  <a:lnTo>
                    <a:pt x="173" y="85"/>
                  </a:lnTo>
                  <a:lnTo>
                    <a:pt x="173" y="78"/>
                  </a:lnTo>
                  <a:lnTo>
                    <a:pt x="172" y="71"/>
                  </a:lnTo>
                  <a:lnTo>
                    <a:pt x="170" y="64"/>
                  </a:lnTo>
                  <a:lnTo>
                    <a:pt x="168" y="58"/>
                  </a:lnTo>
                  <a:lnTo>
                    <a:pt x="164" y="62"/>
                  </a:lnTo>
                  <a:lnTo>
                    <a:pt x="158" y="66"/>
                  </a:lnTo>
                  <a:lnTo>
                    <a:pt x="154" y="69"/>
                  </a:lnTo>
                  <a:lnTo>
                    <a:pt x="148" y="74"/>
                  </a:lnTo>
                  <a:close/>
                </a:path>
              </a:pathLst>
            </a:custGeom>
            <a:solidFill>
              <a:srgbClr val="000000"/>
            </a:solidFill>
            <a:ln w="9525">
              <a:noFill/>
              <a:round/>
              <a:headEnd/>
              <a:tailEnd/>
            </a:ln>
          </p:spPr>
          <p:txBody>
            <a:bodyPr/>
            <a:lstStyle/>
            <a:p>
              <a:endParaRPr lang="en-US"/>
            </a:p>
          </p:txBody>
        </p:sp>
        <p:sp>
          <p:nvSpPr>
            <p:cNvPr id="27717" name="Freeform 69"/>
            <p:cNvSpPr>
              <a:spLocks/>
            </p:cNvSpPr>
            <p:nvPr/>
          </p:nvSpPr>
          <p:spPr bwMode="auto">
            <a:xfrm>
              <a:off x="4745" y="3716"/>
              <a:ext cx="25" cy="24"/>
            </a:xfrm>
            <a:custGeom>
              <a:avLst/>
              <a:gdLst/>
              <a:ahLst/>
              <a:cxnLst>
                <a:cxn ang="0">
                  <a:pos x="18" y="0"/>
                </a:cxn>
                <a:cxn ang="0">
                  <a:pos x="27" y="0"/>
                </a:cxn>
                <a:cxn ang="0">
                  <a:pos x="38" y="2"/>
                </a:cxn>
                <a:cxn ang="0">
                  <a:pos x="45" y="9"/>
                </a:cxn>
                <a:cxn ang="0">
                  <a:pos x="49" y="17"/>
                </a:cxn>
                <a:cxn ang="0">
                  <a:pos x="49" y="27"/>
                </a:cxn>
                <a:cxn ang="0">
                  <a:pos x="47" y="37"/>
                </a:cxn>
                <a:cxn ang="0">
                  <a:pos x="40" y="44"/>
                </a:cxn>
                <a:cxn ang="0">
                  <a:pos x="32" y="47"/>
                </a:cxn>
                <a:cxn ang="0">
                  <a:pos x="22" y="48"/>
                </a:cxn>
                <a:cxn ang="0">
                  <a:pos x="12" y="46"/>
                </a:cxn>
                <a:cxn ang="0">
                  <a:pos x="5" y="40"/>
                </a:cxn>
                <a:cxn ang="0">
                  <a:pos x="1" y="31"/>
                </a:cxn>
                <a:cxn ang="0">
                  <a:pos x="0" y="21"/>
                </a:cxn>
                <a:cxn ang="0">
                  <a:pos x="3" y="11"/>
                </a:cxn>
                <a:cxn ang="0">
                  <a:pos x="9" y="4"/>
                </a:cxn>
                <a:cxn ang="0">
                  <a:pos x="18" y="0"/>
                </a:cxn>
              </a:cxnLst>
              <a:rect l="0" t="0" r="r" b="b"/>
              <a:pathLst>
                <a:path w="49" h="48">
                  <a:moveTo>
                    <a:pt x="18" y="0"/>
                  </a:moveTo>
                  <a:lnTo>
                    <a:pt x="27" y="0"/>
                  </a:lnTo>
                  <a:lnTo>
                    <a:pt x="38" y="2"/>
                  </a:lnTo>
                  <a:lnTo>
                    <a:pt x="45" y="9"/>
                  </a:lnTo>
                  <a:lnTo>
                    <a:pt x="49" y="17"/>
                  </a:lnTo>
                  <a:lnTo>
                    <a:pt x="49" y="27"/>
                  </a:lnTo>
                  <a:lnTo>
                    <a:pt x="47" y="37"/>
                  </a:lnTo>
                  <a:lnTo>
                    <a:pt x="40" y="44"/>
                  </a:lnTo>
                  <a:lnTo>
                    <a:pt x="32" y="47"/>
                  </a:lnTo>
                  <a:lnTo>
                    <a:pt x="22" y="48"/>
                  </a:lnTo>
                  <a:lnTo>
                    <a:pt x="12" y="46"/>
                  </a:lnTo>
                  <a:lnTo>
                    <a:pt x="5" y="40"/>
                  </a:lnTo>
                  <a:lnTo>
                    <a:pt x="1" y="31"/>
                  </a:lnTo>
                  <a:lnTo>
                    <a:pt x="0" y="21"/>
                  </a:lnTo>
                  <a:lnTo>
                    <a:pt x="3" y="11"/>
                  </a:lnTo>
                  <a:lnTo>
                    <a:pt x="9" y="4"/>
                  </a:lnTo>
                  <a:lnTo>
                    <a:pt x="18" y="0"/>
                  </a:lnTo>
                  <a:close/>
                </a:path>
              </a:pathLst>
            </a:custGeom>
            <a:solidFill>
              <a:srgbClr val="D3FFFF"/>
            </a:solidFill>
            <a:ln w="9525">
              <a:noFill/>
              <a:round/>
              <a:headEnd/>
              <a:tailEnd/>
            </a:ln>
          </p:spPr>
          <p:txBody>
            <a:bodyPr/>
            <a:lstStyle/>
            <a:p>
              <a:endParaRPr lang="en-US"/>
            </a:p>
          </p:txBody>
        </p:sp>
        <p:sp>
          <p:nvSpPr>
            <p:cNvPr id="27718" name="Freeform 70"/>
            <p:cNvSpPr>
              <a:spLocks/>
            </p:cNvSpPr>
            <p:nvPr/>
          </p:nvSpPr>
          <p:spPr bwMode="auto">
            <a:xfrm>
              <a:off x="4729" y="3669"/>
              <a:ext cx="34" cy="34"/>
            </a:xfrm>
            <a:custGeom>
              <a:avLst/>
              <a:gdLst/>
              <a:ahLst/>
              <a:cxnLst>
                <a:cxn ang="0">
                  <a:pos x="24" y="2"/>
                </a:cxn>
                <a:cxn ang="0">
                  <a:pos x="31" y="0"/>
                </a:cxn>
                <a:cxn ang="0">
                  <a:pos x="38" y="0"/>
                </a:cxn>
                <a:cxn ang="0">
                  <a:pos x="43" y="3"/>
                </a:cxn>
                <a:cxn ang="0">
                  <a:pos x="50" y="5"/>
                </a:cxn>
                <a:cxn ang="0">
                  <a:pos x="55" y="9"/>
                </a:cxn>
                <a:cxn ang="0">
                  <a:pos x="59" y="13"/>
                </a:cxn>
                <a:cxn ang="0">
                  <a:pos x="63" y="19"/>
                </a:cxn>
                <a:cxn ang="0">
                  <a:pos x="65" y="26"/>
                </a:cxn>
                <a:cxn ang="0">
                  <a:pos x="66" y="40"/>
                </a:cxn>
                <a:cxn ang="0">
                  <a:pos x="63" y="51"/>
                </a:cxn>
                <a:cxn ang="0">
                  <a:pos x="54" y="62"/>
                </a:cxn>
                <a:cxn ang="0">
                  <a:pos x="42" y="67"/>
                </a:cxn>
                <a:cxn ang="0">
                  <a:pos x="35" y="68"/>
                </a:cxn>
                <a:cxn ang="0">
                  <a:pos x="28" y="68"/>
                </a:cxn>
                <a:cxn ang="0">
                  <a:pos x="23" y="67"/>
                </a:cxn>
                <a:cxn ang="0">
                  <a:pos x="17" y="64"/>
                </a:cxn>
                <a:cxn ang="0">
                  <a:pos x="11" y="60"/>
                </a:cxn>
                <a:cxn ang="0">
                  <a:pos x="6" y="56"/>
                </a:cxn>
                <a:cxn ang="0">
                  <a:pos x="3" y="50"/>
                </a:cxn>
                <a:cxn ang="0">
                  <a:pos x="1" y="44"/>
                </a:cxn>
                <a:cxn ang="0">
                  <a:pos x="0" y="30"/>
                </a:cxn>
                <a:cxn ang="0">
                  <a:pos x="3" y="18"/>
                </a:cxn>
                <a:cxn ang="0">
                  <a:pos x="11" y="9"/>
                </a:cxn>
                <a:cxn ang="0">
                  <a:pos x="24" y="2"/>
                </a:cxn>
              </a:cxnLst>
              <a:rect l="0" t="0" r="r" b="b"/>
              <a:pathLst>
                <a:path w="66" h="68">
                  <a:moveTo>
                    <a:pt x="24" y="2"/>
                  </a:moveTo>
                  <a:lnTo>
                    <a:pt x="31" y="0"/>
                  </a:lnTo>
                  <a:lnTo>
                    <a:pt x="38" y="0"/>
                  </a:lnTo>
                  <a:lnTo>
                    <a:pt x="43" y="3"/>
                  </a:lnTo>
                  <a:lnTo>
                    <a:pt x="50" y="5"/>
                  </a:lnTo>
                  <a:lnTo>
                    <a:pt x="55" y="9"/>
                  </a:lnTo>
                  <a:lnTo>
                    <a:pt x="59" y="13"/>
                  </a:lnTo>
                  <a:lnTo>
                    <a:pt x="63" y="19"/>
                  </a:lnTo>
                  <a:lnTo>
                    <a:pt x="65" y="26"/>
                  </a:lnTo>
                  <a:lnTo>
                    <a:pt x="66" y="40"/>
                  </a:lnTo>
                  <a:lnTo>
                    <a:pt x="63" y="51"/>
                  </a:lnTo>
                  <a:lnTo>
                    <a:pt x="54" y="62"/>
                  </a:lnTo>
                  <a:lnTo>
                    <a:pt x="42" y="67"/>
                  </a:lnTo>
                  <a:lnTo>
                    <a:pt x="35" y="68"/>
                  </a:lnTo>
                  <a:lnTo>
                    <a:pt x="28" y="68"/>
                  </a:lnTo>
                  <a:lnTo>
                    <a:pt x="23" y="67"/>
                  </a:lnTo>
                  <a:lnTo>
                    <a:pt x="17" y="64"/>
                  </a:lnTo>
                  <a:lnTo>
                    <a:pt x="11" y="60"/>
                  </a:lnTo>
                  <a:lnTo>
                    <a:pt x="6" y="56"/>
                  </a:lnTo>
                  <a:lnTo>
                    <a:pt x="3" y="50"/>
                  </a:lnTo>
                  <a:lnTo>
                    <a:pt x="1" y="44"/>
                  </a:lnTo>
                  <a:lnTo>
                    <a:pt x="0" y="30"/>
                  </a:lnTo>
                  <a:lnTo>
                    <a:pt x="3" y="18"/>
                  </a:lnTo>
                  <a:lnTo>
                    <a:pt x="11" y="9"/>
                  </a:lnTo>
                  <a:lnTo>
                    <a:pt x="24" y="2"/>
                  </a:lnTo>
                  <a:close/>
                </a:path>
              </a:pathLst>
            </a:custGeom>
            <a:solidFill>
              <a:srgbClr val="D3FFFF"/>
            </a:solidFill>
            <a:ln w="9525">
              <a:noFill/>
              <a:round/>
              <a:headEnd/>
              <a:tailEnd/>
            </a:ln>
          </p:spPr>
          <p:txBody>
            <a:bodyPr/>
            <a:lstStyle/>
            <a:p>
              <a:endParaRPr lang="en-US"/>
            </a:p>
          </p:txBody>
        </p:sp>
        <p:sp>
          <p:nvSpPr>
            <p:cNvPr id="27719" name="Freeform 71"/>
            <p:cNvSpPr>
              <a:spLocks/>
            </p:cNvSpPr>
            <p:nvPr/>
          </p:nvSpPr>
          <p:spPr bwMode="auto">
            <a:xfrm>
              <a:off x="4711" y="3616"/>
              <a:ext cx="43" cy="44"/>
            </a:xfrm>
            <a:custGeom>
              <a:avLst/>
              <a:gdLst/>
              <a:ahLst/>
              <a:cxnLst>
                <a:cxn ang="0">
                  <a:pos x="31" y="1"/>
                </a:cxn>
                <a:cxn ang="0">
                  <a:pos x="40" y="0"/>
                </a:cxn>
                <a:cxn ang="0">
                  <a:pos x="49" y="0"/>
                </a:cxn>
                <a:cxn ang="0">
                  <a:pos x="57" y="2"/>
                </a:cxn>
                <a:cxn ang="0">
                  <a:pos x="65" y="5"/>
                </a:cxn>
                <a:cxn ang="0">
                  <a:pos x="71" y="10"/>
                </a:cxn>
                <a:cxn ang="0">
                  <a:pos x="78" y="16"/>
                </a:cxn>
                <a:cxn ang="0">
                  <a:pos x="81" y="24"/>
                </a:cxn>
                <a:cxn ang="0">
                  <a:pos x="85" y="32"/>
                </a:cxn>
                <a:cxn ang="0">
                  <a:pos x="86" y="41"/>
                </a:cxn>
                <a:cxn ang="0">
                  <a:pos x="86" y="49"/>
                </a:cxn>
                <a:cxn ang="0">
                  <a:pos x="85" y="57"/>
                </a:cxn>
                <a:cxn ang="0">
                  <a:pos x="81" y="65"/>
                </a:cxn>
                <a:cxn ang="0">
                  <a:pos x="77" y="72"/>
                </a:cxn>
                <a:cxn ang="0">
                  <a:pos x="70" y="78"/>
                </a:cxn>
                <a:cxn ang="0">
                  <a:pos x="63" y="82"/>
                </a:cxn>
                <a:cxn ang="0">
                  <a:pos x="55" y="86"/>
                </a:cxn>
                <a:cxn ang="0">
                  <a:pos x="46" y="87"/>
                </a:cxn>
                <a:cxn ang="0">
                  <a:pos x="38" y="87"/>
                </a:cxn>
                <a:cxn ang="0">
                  <a:pos x="30" y="86"/>
                </a:cxn>
                <a:cxn ang="0">
                  <a:pos x="22" y="82"/>
                </a:cxn>
                <a:cxn ang="0">
                  <a:pos x="15" y="77"/>
                </a:cxn>
                <a:cxn ang="0">
                  <a:pos x="9" y="71"/>
                </a:cxn>
                <a:cxn ang="0">
                  <a:pos x="4" y="63"/>
                </a:cxn>
                <a:cxn ang="0">
                  <a:pos x="1" y="55"/>
                </a:cxn>
                <a:cxn ang="0">
                  <a:pos x="0" y="46"/>
                </a:cxn>
                <a:cxn ang="0">
                  <a:pos x="0" y="38"/>
                </a:cxn>
                <a:cxn ang="0">
                  <a:pos x="1" y="29"/>
                </a:cxn>
                <a:cxn ang="0">
                  <a:pos x="4" y="21"/>
                </a:cxn>
                <a:cxn ang="0">
                  <a:pos x="9" y="14"/>
                </a:cxn>
                <a:cxn ang="0">
                  <a:pos x="16" y="9"/>
                </a:cxn>
                <a:cxn ang="0">
                  <a:pos x="23" y="4"/>
                </a:cxn>
                <a:cxn ang="0">
                  <a:pos x="31" y="1"/>
                </a:cxn>
              </a:cxnLst>
              <a:rect l="0" t="0" r="r" b="b"/>
              <a:pathLst>
                <a:path w="86" h="87">
                  <a:moveTo>
                    <a:pt x="31" y="1"/>
                  </a:moveTo>
                  <a:lnTo>
                    <a:pt x="40" y="0"/>
                  </a:lnTo>
                  <a:lnTo>
                    <a:pt x="49" y="0"/>
                  </a:lnTo>
                  <a:lnTo>
                    <a:pt x="57" y="2"/>
                  </a:lnTo>
                  <a:lnTo>
                    <a:pt x="65" y="5"/>
                  </a:lnTo>
                  <a:lnTo>
                    <a:pt x="71" y="10"/>
                  </a:lnTo>
                  <a:lnTo>
                    <a:pt x="78" y="16"/>
                  </a:lnTo>
                  <a:lnTo>
                    <a:pt x="81" y="24"/>
                  </a:lnTo>
                  <a:lnTo>
                    <a:pt x="85" y="32"/>
                  </a:lnTo>
                  <a:lnTo>
                    <a:pt x="86" y="41"/>
                  </a:lnTo>
                  <a:lnTo>
                    <a:pt x="86" y="49"/>
                  </a:lnTo>
                  <a:lnTo>
                    <a:pt x="85" y="57"/>
                  </a:lnTo>
                  <a:lnTo>
                    <a:pt x="81" y="65"/>
                  </a:lnTo>
                  <a:lnTo>
                    <a:pt x="77" y="72"/>
                  </a:lnTo>
                  <a:lnTo>
                    <a:pt x="70" y="78"/>
                  </a:lnTo>
                  <a:lnTo>
                    <a:pt x="63" y="82"/>
                  </a:lnTo>
                  <a:lnTo>
                    <a:pt x="55" y="86"/>
                  </a:lnTo>
                  <a:lnTo>
                    <a:pt x="46" y="87"/>
                  </a:lnTo>
                  <a:lnTo>
                    <a:pt x="38" y="87"/>
                  </a:lnTo>
                  <a:lnTo>
                    <a:pt x="30" y="86"/>
                  </a:lnTo>
                  <a:lnTo>
                    <a:pt x="22" y="82"/>
                  </a:lnTo>
                  <a:lnTo>
                    <a:pt x="15" y="77"/>
                  </a:lnTo>
                  <a:lnTo>
                    <a:pt x="9" y="71"/>
                  </a:lnTo>
                  <a:lnTo>
                    <a:pt x="4" y="63"/>
                  </a:lnTo>
                  <a:lnTo>
                    <a:pt x="1" y="55"/>
                  </a:lnTo>
                  <a:lnTo>
                    <a:pt x="0" y="46"/>
                  </a:lnTo>
                  <a:lnTo>
                    <a:pt x="0" y="38"/>
                  </a:lnTo>
                  <a:lnTo>
                    <a:pt x="1" y="29"/>
                  </a:lnTo>
                  <a:lnTo>
                    <a:pt x="4" y="21"/>
                  </a:lnTo>
                  <a:lnTo>
                    <a:pt x="9" y="14"/>
                  </a:lnTo>
                  <a:lnTo>
                    <a:pt x="16" y="9"/>
                  </a:lnTo>
                  <a:lnTo>
                    <a:pt x="23" y="4"/>
                  </a:lnTo>
                  <a:lnTo>
                    <a:pt x="31" y="1"/>
                  </a:lnTo>
                  <a:close/>
                </a:path>
              </a:pathLst>
            </a:custGeom>
            <a:solidFill>
              <a:srgbClr val="D3FFFF"/>
            </a:solidFill>
            <a:ln w="9525">
              <a:noFill/>
              <a:round/>
              <a:headEnd/>
              <a:tailEnd/>
            </a:ln>
          </p:spPr>
          <p:txBody>
            <a:bodyPr/>
            <a:lstStyle/>
            <a:p>
              <a:endParaRPr lang="en-US"/>
            </a:p>
          </p:txBody>
        </p:sp>
        <p:sp>
          <p:nvSpPr>
            <p:cNvPr id="27720" name="Freeform 72"/>
            <p:cNvSpPr>
              <a:spLocks/>
            </p:cNvSpPr>
            <p:nvPr/>
          </p:nvSpPr>
          <p:spPr bwMode="auto">
            <a:xfrm>
              <a:off x="4703" y="3728"/>
              <a:ext cx="25" cy="24"/>
            </a:xfrm>
            <a:custGeom>
              <a:avLst/>
              <a:gdLst/>
              <a:ahLst/>
              <a:cxnLst>
                <a:cxn ang="0">
                  <a:pos x="10" y="5"/>
                </a:cxn>
                <a:cxn ang="0">
                  <a:pos x="15" y="2"/>
                </a:cxn>
                <a:cxn ang="0">
                  <a:pos x="19" y="0"/>
                </a:cxn>
                <a:cxn ang="0">
                  <a:pos x="24" y="0"/>
                </a:cxn>
                <a:cxn ang="0">
                  <a:pos x="28" y="0"/>
                </a:cxn>
                <a:cxn ang="0">
                  <a:pos x="33" y="1"/>
                </a:cxn>
                <a:cxn ang="0">
                  <a:pos x="38" y="3"/>
                </a:cxn>
                <a:cxn ang="0">
                  <a:pos x="42" y="7"/>
                </a:cxn>
                <a:cxn ang="0">
                  <a:pos x="46" y="10"/>
                </a:cxn>
                <a:cxn ang="0">
                  <a:pos x="49" y="18"/>
                </a:cxn>
                <a:cxn ang="0">
                  <a:pos x="49" y="28"/>
                </a:cxn>
                <a:cxn ang="0">
                  <a:pos x="46" y="37"/>
                </a:cxn>
                <a:cxn ang="0">
                  <a:pos x="39" y="44"/>
                </a:cxn>
                <a:cxn ang="0">
                  <a:pos x="34" y="46"/>
                </a:cxn>
                <a:cxn ang="0">
                  <a:pos x="31" y="48"/>
                </a:cxn>
                <a:cxn ang="0">
                  <a:pos x="25" y="48"/>
                </a:cxn>
                <a:cxn ang="0">
                  <a:pos x="20" y="48"/>
                </a:cxn>
                <a:cxn ang="0">
                  <a:pos x="16" y="47"/>
                </a:cxn>
                <a:cxn ang="0">
                  <a:pos x="11" y="45"/>
                </a:cxn>
                <a:cxn ang="0">
                  <a:pos x="8" y="41"/>
                </a:cxn>
                <a:cxn ang="0">
                  <a:pos x="4" y="38"/>
                </a:cxn>
                <a:cxn ang="0">
                  <a:pos x="0" y="29"/>
                </a:cxn>
                <a:cxn ang="0">
                  <a:pos x="0" y="20"/>
                </a:cxn>
                <a:cxn ang="0">
                  <a:pos x="3" y="11"/>
                </a:cxn>
                <a:cxn ang="0">
                  <a:pos x="10" y="5"/>
                </a:cxn>
              </a:cxnLst>
              <a:rect l="0" t="0" r="r" b="b"/>
              <a:pathLst>
                <a:path w="49" h="48">
                  <a:moveTo>
                    <a:pt x="10" y="5"/>
                  </a:moveTo>
                  <a:lnTo>
                    <a:pt x="15" y="2"/>
                  </a:lnTo>
                  <a:lnTo>
                    <a:pt x="19" y="0"/>
                  </a:lnTo>
                  <a:lnTo>
                    <a:pt x="24" y="0"/>
                  </a:lnTo>
                  <a:lnTo>
                    <a:pt x="28" y="0"/>
                  </a:lnTo>
                  <a:lnTo>
                    <a:pt x="33" y="1"/>
                  </a:lnTo>
                  <a:lnTo>
                    <a:pt x="38" y="3"/>
                  </a:lnTo>
                  <a:lnTo>
                    <a:pt x="42" y="7"/>
                  </a:lnTo>
                  <a:lnTo>
                    <a:pt x="46" y="10"/>
                  </a:lnTo>
                  <a:lnTo>
                    <a:pt x="49" y="18"/>
                  </a:lnTo>
                  <a:lnTo>
                    <a:pt x="49" y="28"/>
                  </a:lnTo>
                  <a:lnTo>
                    <a:pt x="46" y="37"/>
                  </a:lnTo>
                  <a:lnTo>
                    <a:pt x="39" y="44"/>
                  </a:lnTo>
                  <a:lnTo>
                    <a:pt x="34" y="46"/>
                  </a:lnTo>
                  <a:lnTo>
                    <a:pt x="31" y="48"/>
                  </a:lnTo>
                  <a:lnTo>
                    <a:pt x="25" y="48"/>
                  </a:lnTo>
                  <a:lnTo>
                    <a:pt x="20" y="48"/>
                  </a:lnTo>
                  <a:lnTo>
                    <a:pt x="16" y="47"/>
                  </a:lnTo>
                  <a:lnTo>
                    <a:pt x="11" y="45"/>
                  </a:lnTo>
                  <a:lnTo>
                    <a:pt x="8" y="41"/>
                  </a:lnTo>
                  <a:lnTo>
                    <a:pt x="4" y="38"/>
                  </a:lnTo>
                  <a:lnTo>
                    <a:pt x="0" y="29"/>
                  </a:lnTo>
                  <a:lnTo>
                    <a:pt x="0" y="20"/>
                  </a:lnTo>
                  <a:lnTo>
                    <a:pt x="3" y="11"/>
                  </a:lnTo>
                  <a:lnTo>
                    <a:pt x="10" y="5"/>
                  </a:lnTo>
                  <a:close/>
                </a:path>
              </a:pathLst>
            </a:custGeom>
            <a:solidFill>
              <a:srgbClr val="D3FFFF"/>
            </a:solidFill>
            <a:ln w="9525">
              <a:noFill/>
              <a:round/>
              <a:headEnd/>
              <a:tailEnd/>
            </a:ln>
          </p:spPr>
          <p:txBody>
            <a:bodyPr/>
            <a:lstStyle/>
            <a:p>
              <a:endParaRPr lang="en-US"/>
            </a:p>
          </p:txBody>
        </p:sp>
        <p:sp>
          <p:nvSpPr>
            <p:cNvPr id="27721" name="Freeform 73"/>
            <p:cNvSpPr>
              <a:spLocks/>
            </p:cNvSpPr>
            <p:nvPr/>
          </p:nvSpPr>
          <p:spPr bwMode="auto">
            <a:xfrm>
              <a:off x="4673" y="3688"/>
              <a:ext cx="34" cy="34"/>
            </a:xfrm>
            <a:custGeom>
              <a:avLst/>
              <a:gdLst/>
              <a:ahLst/>
              <a:cxnLst>
                <a:cxn ang="0">
                  <a:pos x="14" y="7"/>
                </a:cxn>
                <a:cxn ang="0">
                  <a:pos x="19" y="4"/>
                </a:cxn>
                <a:cxn ang="0">
                  <a:pos x="25" y="2"/>
                </a:cxn>
                <a:cxn ang="0">
                  <a:pos x="32" y="0"/>
                </a:cxn>
                <a:cxn ang="0">
                  <a:pos x="39" y="0"/>
                </a:cxn>
                <a:cxn ang="0">
                  <a:pos x="45" y="3"/>
                </a:cxn>
                <a:cxn ang="0">
                  <a:pos x="51" y="5"/>
                </a:cxn>
                <a:cxn ang="0">
                  <a:pos x="56" y="10"/>
                </a:cxn>
                <a:cxn ang="0">
                  <a:pos x="61" y="14"/>
                </a:cxn>
                <a:cxn ang="0">
                  <a:pos x="67" y="27"/>
                </a:cxn>
                <a:cxn ang="0">
                  <a:pos x="67" y="40"/>
                </a:cxn>
                <a:cxn ang="0">
                  <a:pos x="62" y="52"/>
                </a:cxn>
                <a:cxn ang="0">
                  <a:pos x="53" y="62"/>
                </a:cxn>
                <a:cxn ang="0">
                  <a:pos x="47" y="65"/>
                </a:cxn>
                <a:cxn ang="0">
                  <a:pos x="40" y="67"/>
                </a:cxn>
                <a:cxn ang="0">
                  <a:pos x="34" y="68"/>
                </a:cxn>
                <a:cxn ang="0">
                  <a:pos x="27" y="67"/>
                </a:cxn>
                <a:cxn ang="0">
                  <a:pos x="22" y="66"/>
                </a:cxn>
                <a:cxn ang="0">
                  <a:pos x="15" y="63"/>
                </a:cxn>
                <a:cxn ang="0">
                  <a:pos x="10" y="59"/>
                </a:cxn>
                <a:cxn ang="0">
                  <a:pos x="6" y="53"/>
                </a:cxn>
                <a:cxn ang="0">
                  <a:pos x="0" y="42"/>
                </a:cxn>
                <a:cxn ang="0">
                  <a:pos x="0" y="28"/>
                </a:cxn>
                <a:cxn ang="0">
                  <a:pos x="4" y="17"/>
                </a:cxn>
                <a:cxn ang="0">
                  <a:pos x="14" y="7"/>
                </a:cxn>
              </a:cxnLst>
              <a:rect l="0" t="0" r="r" b="b"/>
              <a:pathLst>
                <a:path w="67" h="68">
                  <a:moveTo>
                    <a:pt x="14" y="7"/>
                  </a:moveTo>
                  <a:lnTo>
                    <a:pt x="19" y="4"/>
                  </a:lnTo>
                  <a:lnTo>
                    <a:pt x="25" y="2"/>
                  </a:lnTo>
                  <a:lnTo>
                    <a:pt x="32" y="0"/>
                  </a:lnTo>
                  <a:lnTo>
                    <a:pt x="39" y="0"/>
                  </a:lnTo>
                  <a:lnTo>
                    <a:pt x="45" y="3"/>
                  </a:lnTo>
                  <a:lnTo>
                    <a:pt x="51" y="5"/>
                  </a:lnTo>
                  <a:lnTo>
                    <a:pt x="56" y="10"/>
                  </a:lnTo>
                  <a:lnTo>
                    <a:pt x="61" y="14"/>
                  </a:lnTo>
                  <a:lnTo>
                    <a:pt x="67" y="27"/>
                  </a:lnTo>
                  <a:lnTo>
                    <a:pt x="67" y="40"/>
                  </a:lnTo>
                  <a:lnTo>
                    <a:pt x="62" y="52"/>
                  </a:lnTo>
                  <a:lnTo>
                    <a:pt x="53" y="62"/>
                  </a:lnTo>
                  <a:lnTo>
                    <a:pt x="47" y="65"/>
                  </a:lnTo>
                  <a:lnTo>
                    <a:pt x="40" y="67"/>
                  </a:lnTo>
                  <a:lnTo>
                    <a:pt x="34" y="68"/>
                  </a:lnTo>
                  <a:lnTo>
                    <a:pt x="27" y="67"/>
                  </a:lnTo>
                  <a:lnTo>
                    <a:pt x="22" y="66"/>
                  </a:lnTo>
                  <a:lnTo>
                    <a:pt x="15" y="63"/>
                  </a:lnTo>
                  <a:lnTo>
                    <a:pt x="10" y="59"/>
                  </a:lnTo>
                  <a:lnTo>
                    <a:pt x="6" y="53"/>
                  </a:lnTo>
                  <a:lnTo>
                    <a:pt x="0" y="42"/>
                  </a:lnTo>
                  <a:lnTo>
                    <a:pt x="0" y="28"/>
                  </a:lnTo>
                  <a:lnTo>
                    <a:pt x="4" y="17"/>
                  </a:lnTo>
                  <a:lnTo>
                    <a:pt x="14" y="7"/>
                  </a:lnTo>
                  <a:close/>
                </a:path>
              </a:pathLst>
            </a:custGeom>
            <a:solidFill>
              <a:srgbClr val="D3FFFF"/>
            </a:solidFill>
            <a:ln w="9525">
              <a:noFill/>
              <a:round/>
              <a:headEnd/>
              <a:tailEnd/>
            </a:ln>
          </p:spPr>
          <p:txBody>
            <a:bodyPr/>
            <a:lstStyle/>
            <a:p>
              <a:endParaRPr lang="en-US"/>
            </a:p>
          </p:txBody>
        </p:sp>
        <p:sp>
          <p:nvSpPr>
            <p:cNvPr id="27722" name="Freeform 74"/>
            <p:cNvSpPr>
              <a:spLocks/>
            </p:cNvSpPr>
            <p:nvPr/>
          </p:nvSpPr>
          <p:spPr bwMode="auto">
            <a:xfrm>
              <a:off x="4639" y="3642"/>
              <a:ext cx="44" cy="45"/>
            </a:xfrm>
            <a:custGeom>
              <a:avLst/>
              <a:gdLst/>
              <a:ahLst/>
              <a:cxnLst>
                <a:cxn ang="0">
                  <a:pos x="18" y="8"/>
                </a:cxn>
                <a:cxn ang="0">
                  <a:pos x="26" y="4"/>
                </a:cxn>
                <a:cxn ang="0">
                  <a:pos x="34" y="2"/>
                </a:cxn>
                <a:cxn ang="0">
                  <a:pos x="42" y="0"/>
                </a:cxn>
                <a:cxn ang="0">
                  <a:pos x="50" y="2"/>
                </a:cxn>
                <a:cxn ang="0">
                  <a:pos x="58" y="4"/>
                </a:cxn>
                <a:cxn ang="0">
                  <a:pos x="67" y="7"/>
                </a:cxn>
                <a:cxn ang="0">
                  <a:pos x="73" y="12"/>
                </a:cxn>
                <a:cxn ang="0">
                  <a:pos x="79" y="19"/>
                </a:cxn>
                <a:cxn ang="0">
                  <a:pos x="87" y="35"/>
                </a:cxn>
                <a:cxn ang="0">
                  <a:pos x="87" y="52"/>
                </a:cxn>
                <a:cxn ang="0">
                  <a:pos x="82" y="68"/>
                </a:cxn>
                <a:cxn ang="0">
                  <a:pos x="69" y="81"/>
                </a:cxn>
                <a:cxn ang="0">
                  <a:pos x="61" y="86"/>
                </a:cxn>
                <a:cxn ang="0">
                  <a:pos x="53" y="88"/>
                </a:cxn>
                <a:cxn ang="0">
                  <a:pos x="45" y="89"/>
                </a:cxn>
                <a:cxn ang="0">
                  <a:pos x="37" y="88"/>
                </a:cxn>
                <a:cxn ang="0">
                  <a:pos x="29" y="86"/>
                </a:cxn>
                <a:cxn ang="0">
                  <a:pos x="20" y="82"/>
                </a:cxn>
                <a:cxn ang="0">
                  <a:pos x="14" y="78"/>
                </a:cxn>
                <a:cxn ang="0">
                  <a:pos x="8" y="71"/>
                </a:cxn>
                <a:cxn ang="0">
                  <a:pos x="1" y="54"/>
                </a:cxn>
                <a:cxn ang="0">
                  <a:pos x="0" y="37"/>
                </a:cxn>
                <a:cxn ang="0">
                  <a:pos x="6" y="22"/>
                </a:cxn>
                <a:cxn ang="0">
                  <a:pos x="18" y="8"/>
                </a:cxn>
              </a:cxnLst>
              <a:rect l="0" t="0" r="r" b="b"/>
              <a:pathLst>
                <a:path w="87" h="89">
                  <a:moveTo>
                    <a:pt x="18" y="8"/>
                  </a:moveTo>
                  <a:lnTo>
                    <a:pt x="26" y="4"/>
                  </a:lnTo>
                  <a:lnTo>
                    <a:pt x="34" y="2"/>
                  </a:lnTo>
                  <a:lnTo>
                    <a:pt x="42" y="0"/>
                  </a:lnTo>
                  <a:lnTo>
                    <a:pt x="50" y="2"/>
                  </a:lnTo>
                  <a:lnTo>
                    <a:pt x="58" y="4"/>
                  </a:lnTo>
                  <a:lnTo>
                    <a:pt x="67" y="7"/>
                  </a:lnTo>
                  <a:lnTo>
                    <a:pt x="73" y="12"/>
                  </a:lnTo>
                  <a:lnTo>
                    <a:pt x="79" y="19"/>
                  </a:lnTo>
                  <a:lnTo>
                    <a:pt x="87" y="35"/>
                  </a:lnTo>
                  <a:lnTo>
                    <a:pt x="87" y="52"/>
                  </a:lnTo>
                  <a:lnTo>
                    <a:pt x="82" y="68"/>
                  </a:lnTo>
                  <a:lnTo>
                    <a:pt x="69" y="81"/>
                  </a:lnTo>
                  <a:lnTo>
                    <a:pt x="61" y="86"/>
                  </a:lnTo>
                  <a:lnTo>
                    <a:pt x="53" y="88"/>
                  </a:lnTo>
                  <a:lnTo>
                    <a:pt x="45" y="89"/>
                  </a:lnTo>
                  <a:lnTo>
                    <a:pt x="37" y="88"/>
                  </a:lnTo>
                  <a:lnTo>
                    <a:pt x="29" y="86"/>
                  </a:lnTo>
                  <a:lnTo>
                    <a:pt x="20" y="82"/>
                  </a:lnTo>
                  <a:lnTo>
                    <a:pt x="14" y="78"/>
                  </a:lnTo>
                  <a:lnTo>
                    <a:pt x="8" y="71"/>
                  </a:lnTo>
                  <a:lnTo>
                    <a:pt x="1" y="54"/>
                  </a:lnTo>
                  <a:lnTo>
                    <a:pt x="0" y="37"/>
                  </a:lnTo>
                  <a:lnTo>
                    <a:pt x="6" y="22"/>
                  </a:lnTo>
                  <a:lnTo>
                    <a:pt x="18" y="8"/>
                  </a:lnTo>
                  <a:close/>
                </a:path>
              </a:pathLst>
            </a:custGeom>
            <a:solidFill>
              <a:srgbClr val="D3FFFF"/>
            </a:solidFill>
            <a:ln w="9525">
              <a:noFill/>
              <a:round/>
              <a:headEnd/>
              <a:tailEnd/>
            </a:ln>
          </p:spPr>
          <p:txBody>
            <a:bodyPr/>
            <a:lstStyle/>
            <a:p>
              <a:endParaRPr lang="en-US"/>
            </a:p>
          </p:txBody>
        </p:sp>
        <p:sp>
          <p:nvSpPr>
            <p:cNvPr id="27723" name="Freeform 75"/>
            <p:cNvSpPr>
              <a:spLocks/>
            </p:cNvSpPr>
            <p:nvPr/>
          </p:nvSpPr>
          <p:spPr bwMode="auto">
            <a:xfrm>
              <a:off x="4786" y="3705"/>
              <a:ext cx="25" cy="25"/>
            </a:xfrm>
            <a:custGeom>
              <a:avLst/>
              <a:gdLst/>
              <a:ahLst/>
              <a:cxnLst>
                <a:cxn ang="0">
                  <a:pos x="26" y="0"/>
                </a:cxn>
                <a:cxn ang="0">
                  <a:pos x="16" y="1"/>
                </a:cxn>
                <a:cxn ang="0">
                  <a:pos x="8" y="6"/>
                </a:cxn>
                <a:cxn ang="0">
                  <a:pos x="2" y="13"/>
                </a:cxn>
                <a:cxn ang="0">
                  <a:pos x="0" y="22"/>
                </a:cxn>
                <a:cxn ang="0">
                  <a:pos x="1" y="32"/>
                </a:cxn>
                <a:cxn ang="0">
                  <a:pos x="5" y="40"/>
                </a:cxn>
                <a:cxn ang="0">
                  <a:pos x="13" y="47"/>
                </a:cxn>
                <a:cxn ang="0">
                  <a:pos x="23" y="49"/>
                </a:cxn>
                <a:cxn ang="0">
                  <a:pos x="33" y="48"/>
                </a:cxn>
                <a:cxn ang="0">
                  <a:pos x="41" y="44"/>
                </a:cxn>
                <a:cxn ang="0">
                  <a:pos x="47" y="36"/>
                </a:cxn>
                <a:cxn ang="0">
                  <a:pos x="49" y="26"/>
                </a:cxn>
                <a:cxn ang="0">
                  <a:pos x="48" y="16"/>
                </a:cxn>
                <a:cxn ang="0">
                  <a:pos x="43" y="8"/>
                </a:cxn>
                <a:cxn ang="0">
                  <a:pos x="35" y="2"/>
                </a:cxn>
                <a:cxn ang="0">
                  <a:pos x="26" y="0"/>
                </a:cxn>
              </a:cxnLst>
              <a:rect l="0" t="0" r="r" b="b"/>
              <a:pathLst>
                <a:path w="49" h="49">
                  <a:moveTo>
                    <a:pt x="26" y="0"/>
                  </a:moveTo>
                  <a:lnTo>
                    <a:pt x="16" y="1"/>
                  </a:lnTo>
                  <a:lnTo>
                    <a:pt x="8" y="6"/>
                  </a:lnTo>
                  <a:lnTo>
                    <a:pt x="2" y="13"/>
                  </a:lnTo>
                  <a:lnTo>
                    <a:pt x="0" y="22"/>
                  </a:lnTo>
                  <a:lnTo>
                    <a:pt x="1" y="32"/>
                  </a:lnTo>
                  <a:lnTo>
                    <a:pt x="5" y="40"/>
                  </a:lnTo>
                  <a:lnTo>
                    <a:pt x="13" y="47"/>
                  </a:lnTo>
                  <a:lnTo>
                    <a:pt x="23" y="49"/>
                  </a:lnTo>
                  <a:lnTo>
                    <a:pt x="33" y="48"/>
                  </a:lnTo>
                  <a:lnTo>
                    <a:pt x="41" y="44"/>
                  </a:lnTo>
                  <a:lnTo>
                    <a:pt x="47" y="36"/>
                  </a:lnTo>
                  <a:lnTo>
                    <a:pt x="49" y="26"/>
                  </a:lnTo>
                  <a:lnTo>
                    <a:pt x="48" y="16"/>
                  </a:lnTo>
                  <a:lnTo>
                    <a:pt x="43" y="8"/>
                  </a:lnTo>
                  <a:lnTo>
                    <a:pt x="35" y="2"/>
                  </a:lnTo>
                  <a:lnTo>
                    <a:pt x="26" y="0"/>
                  </a:lnTo>
                  <a:close/>
                </a:path>
              </a:pathLst>
            </a:custGeom>
            <a:solidFill>
              <a:srgbClr val="D3FFFF"/>
            </a:solidFill>
            <a:ln w="9525">
              <a:noFill/>
              <a:round/>
              <a:headEnd/>
              <a:tailEnd/>
            </a:ln>
          </p:spPr>
          <p:txBody>
            <a:bodyPr/>
            <a:lstStyle/>
            <a:p>
              <a:endParaRPr lang="en-US"/>
            </a:p>
          </p:txBody>
        </p:sp>
        <p:sp>
          <p:nvSpPr>
            <p:cNvPr id="27724" name="Freeform 76"/>
            <p:cNvSpPr>
              <a:spLocks/>
            </p:cNvSpPr>
            <p:nvPr/>
          </p:nvSpPr>
          <p:spPr bwMode="auto">
            <a:xfrm>
              <a:off x="4785" y="3657"/>
              <a:ext cx="34" cy="34"/>
            </a:xfrm>
            <a:custGeom>
              <a:avLst/>
              <a:gdLst/>
              <a:ahLst/>
              <a:cxnLst>
                <a:cxn ang="0">
                  <a:pos x="37" y="0"/>
                </a:cxn>
                <a:cxn ang="0">
                  <a:pos x="30" y="0"/>
                </a:cxn>
                <a:cxn ang="0">
                  <a:pos x="24" y="3"/>
                </a:cxn>
                <a:cxn ang="0">
                  <a:pos x="18" y="5"/>
                </a:cxn>
                <a:cxn ang="0">
                  <a:pos x="13" y="8"/>
                </a:cxn>
                <a:cxn ang="0">
                  <a:pos x="8" y="13"/>
                </a:cxn>
                <a:cxn ang="0">
                  <a:pos x="5" y="19"/>
                </a:cxn>
                <a:cxn ang="0">
                  <a:pos x="1" y="24"/>
                </a:cxn>
                <a:cxn ang="0">
                  <a:pos x="0" y="31"/>
                </a:cxn>
                <a:cxn ang="0">
                  <a:pos x="3" y="44"/>
                </a:cxn>
                <a:cxn ang="0">
                  <a:pos x="8" y="56"/>
                </a:cxn>
                <a:cxn ang="0">
                  <a:pos x="19" y="64"/>
                </a:cxn>
                <a:cxn ang="0">
                  <a:pos x="31" y="68"/>
                </a:cxn>
                <a:cxn ang="0">
                  <a:pos x="38" y="68"/>
                </a:cxn>
                <a:cxn ang="0">
                  <a:pos x="45" y="66"/>
                </a:cxn>
                <a:cxn ang="0">
                  <a:pos x="51" y="64"/>
                </a:cxn>
                <a:cxn ang="0">
                  <a:pos x="57" y="60"/>
                </a:cxn>
                <a:cxn ang="0">
                  <a:pos x="61" y="56"/>
                </a:cxn>
                <a:cxn ang="0">
                  <a:pos x="65" y="50"/>
                </a:cxn>
                <a:cxn ang="0">
                  <a:pos x="67" y="44"/>
                </a:cxn>
                <a:cxn ang="0">
                  <a:pos x="68" y="37"/>
                </a:cxn>
                <a:cxn ang="0">
                  <a:pos x="66" y="23"/>
                </a:cxn>
                <a:cxn ang="0">
                  <a:pos x="60" y="12"/>
                </a:cxn>
                <a:cxn ang="0">
                  <a:pos x="50" y="4"/>
                </a:cxn>
                <a:cxn ang="0">
                  <a:pos x="37" y="0"/>
                </a:cxn>
              </a:cxnLst>
              <a:rect l="0" t="0" r="r" b="b"/>
              <a:pathLst>
                <a:path w="68" h="68">
                  <a:moveTo>
                    <a:pt x="37" y="0"/>
                  </a:moveTo>
                  <a:lnTo>
                    <a:pt x="30" y="0"/>
                  </a:lnTo>
                  <a:lnTo>
                    <a:pt x="24" y="3"/>
                  </a:lnTo>
                  <a:lnTo>
                    <a:pt x="18" y="5"/>
                  </a:lnTo>
                  <a:lnTo>
                    <a:pt x="13" y="8"/>
                  </a:lnTo>
                  <a:lnTo>
                    <a:pt x="8" y="13"/>
                  </a:lnTo>
                  <a:lnTo>
                    <a:pt x="5" y="19"/>
                  </a:lnTo>
                  <a:lnTo>
                    <a:pt x="1" y="24"/>
                  </a:lnTo>
                  <a:lnTo>
                    <a:pt x="0" y="31"/>
                  </a:lnTo>
                  <a:lnTo>
                    <a:pt x="3" y="44"/>
                  </a:lnTo>
                  <a:lnTo>
                    <a:pt x="8" y="56"/>
                  </a:lnTo>
                  <a:lnTo>
                    <a:pt x="19" y="64"/>
                  </a:lnTo>
                  <a:lnTo>
                    <a:pt x="31" y="68"/>
                  </a:lnTo>
                  <a:lnTo>
                    <a:pt x="38" y="68"/>
                  </a:lnTo>
                  <a:lnTo>
                    <a:pt x="45" y="66"/>
                  </a:lnTo>
                  <a:lnTo>
                    <a:pt x="51" y="64"/>
                  </a:lnTo>
                  <a:lnTo>
                    <a:pt x="57" y="60"/>
                  </a:lnTo>
                  <a:lnTo>
                    <a:pt x="61" y="56"/>
                  </a:lnTo>
                  <a:lnTo>
                    <a:pt x="65" y="50"/>
                  </a:lnTo>
                  <a:lnTo>
                    <a:pt x="67" y="44"/>
                  </a:lnTo>
                  <a:lnTo>
                    <a:pt x="68" y="37"/>
                  </a:lnTo>
                  <a:lnTo>
                    <a:pt x="66" y="23"/>
                  </a:lnTo>
                  <a:lnTo>
                    <a:pt x="60" y="12"/>
                  </a:lnTo>
                  <a:lnTo>
                    <a:pt x="50" y="4"/>
                  </a:lnTo>
                  <a:lnTo>
                    <a:pt x="37" y="0"/>
                  </a:lnTo>
                  <a:close/>
                </a:path>
              </a:pathLst>
            </a:custGeom>
            <a:solidFill>
              <a:srgbClr val="D3FFFF"/>
            </a:solidFill>
            <a:ln w="9525">
              <a:noFill/>
              <a:round/>
              <a:headEnd/>
              <a:tailEnd/>
            </a:ln>
          </p:spPr>
          <p:txBody>
            <a:bodyPr/>
            <a:lstStyle/>
            <a:p>
              <a:endParaRPr lang="en-US"/>
            </a:p>
          </p:txBody>
        </p:sp>
        <p:sp>
          <p:nvSpPr>
            <p:cNvPr id="27725" name="Freeform 77"/>
            <p:cNvSpPr>
              <a:spLocks/>
            </p:cNvSpPr>
            <p:nvPr/>
          </p:nvSpPr>
          <p:spPr bwMode="auto">
            <a:xfrm>
              <a:off x="4785" y="3602"/>
              <a:ext cx="43" cy="44"/>
            </a:xfrm>
            <a:custGeom>
              <a:avLst/>
              <a:gdLst/>
              <a:ahLst/>
              <a:cxnLst>
                <a:cxn ang="0">
                  <a:pos x="47" y="0"/>
                </a:cxn>
                <a:cxn ang="0">
                  <a:pos x="38" y="0"/>
                </a:cxn>
                <a:cxn ang="0">
                  <a:pos x="30" y="2"/>
                </a:cxn>
                <a:cxn ang="0">
                  <a:pos x="22" y="5"/>
                </a:cxn>
                <a:cxn ang="0">
                  <a:pos x="15" y="10"/>
                </a:cxn>
                <a:cxn ang="0">
                  <a:pos x="9" y="17"/>
                </a:cxn>
                <a:cxn ang="0">
                  <a:pos x="5" y="24"/>
                </a:cxn>
                <a:cxn ang="0">
                  <a:pos x="1" y="32"/>
                </a:cxn>
                <a:cxn ang="0">
                  <a:pos x="0" y="41"/>
                </a:cxn>
                <a:cxn ang="0">
                  <a:pos x="0" y="50"/>
                </a:cxn>
                <a:cxn ang="0">
                  <a:pos x="2" y="58"/>
                </a:cxn>
                <a:cxn ang="0">
                  <a:pos x="5" y="67"/>
                </a:cxn>
                <a:cxn ang="0">
                  <a:pos x="10" y="73"/>
                </a:cxn>
                <a:cxn ang="0">
                  <a:pos x="16" y="79"/>
                </a:cxn>
                <a:cxn ang="0">
                  <a:pos x="23" y="84"/>
                </a:cxn>
                <a:cxn ang="0">
                  <a:pos x="31" y="87"/>
                </a:cxn>
                <a:cxn ang="0">
                  <a:pos x="40" y="88"/>
                </a:cxn>
                <a:cxn ang="0">
                  <a:pos x="50" y="88"/>
                </a:cxn>
                <a:cxn ang="0">
                  <a:pos x="58" y="86"/>
                </a:cxn>
                <a:cxn ang="0">
                  <a:pos x="66" y="83"/>
                </a:cxn>
                <a:cxn ang="0">
                  <a:pos x="73" y="78"/>
                </a:cxn>
                <a:cxn ang="0">
                  <a:pos x="78" y="72"/>
                </a:cxn>
                <a:cxn ang="0">
                  <a:pos x="83" y="64"/>
                </a:cxn>
                <a:cxn ang="0">
                  <a:pos x="86" y="57"/>
                </a:cxn>
                <a:cxn ang="0">
                  <a:pos x="88" y="48"/>
                </a:cxn>
                <a:cxn ang="0">
                  <a:pos x="88" y="39"/>
                </a:cxn>
                <a:cxn ang="0">
                  <a:pos x="85" y="31"/>
                </a:cxn>
                <a:cxn ang="0">
                  <a:pos x="82" y="23"/>
                </a:cxn>
                <a:cxn ang="0">
                  <a:pos x="77" y="16"/>
                </a:cxn>
                <a:cxn ang="0">
                  <a:pos x="72" y="10"/>
                </a:cxn>
                <a:cxn ang="0">
                  <a:pos x="65" y="4"/>
                </a:cxn>
                <a:cxn ang="0">
                  <a:pos x="57" y="2"/>
                </a:cxn>
                <a:cxn ang="0">
                  <a:pos x="47" y="0"/>
                </a:cxn>
              </a:cxnLst>
              <a:rect l="0" t="0" r="r" b="b"/>
              <a:pathLst>
                <a:path w="88" h="88">
                  <a:moveTo>
                    <a:pt x="47" y="0"/>
                  </a:moveTo>
                  <a:lnTo>
                    <a:pt x="38" y="0"/>
                  </a:lnTo>
                  <a:lnTo>
                    <a:pt x="30" y="2"/>
                  </a:lnTo>
                  <a:lnTo>
                    <a:pt x="22" y="5"/>
                  </a:lnTo>
                  <a:lnTo>
                    <a:pt x="15" y="10"/>
                  </a:lnTo>
                  <a:lnTo>
                    <a:pt x="9" y="17"/>
                  </a:lnTo>
                  <a:lnTo>
                    <a:pt x="5" y="24"/>
                  </a:lnTo>
                  <a:lnTo>
                    <a:pt x="1" y="32"/>
                  </a:lnTo>
                  <a:lnTo>
                    <a:pt x="0" y="41"/>
                  </a:lnTo>
                  <a:lnTo>
                    <a:pt x="0" y="50"/>
                  </a:lnTo>
                  <a:lnTo>
                    <a:pt x="2" y="58"/>
                  </a:lnTo>
                  <a:lnTo>
                    <a:pt x="5" y="67"/>
                  </a:lnTo>
                  <a:lnTo>
                    <a:pt x="10" y="73"/>
                  </a:lnTo>
                  <a:lnTo>
                    <a:pt x="16" y="79"/>
                  </a:lnTo>
                  <a:lnTo>
                    <a:pt x="23" y="84"/>
                  </a:lnTo>
                  <a:lnTo>
                    <a:pt x="31" y="87"/>
                  </a:lnTo>
                  <a:lnTo>
                    <a:pt x="40" y="88"/>
                  </a:lnTo>
                  <a:lnTo>
                    <a:pt x="50" y="88"/>
                  </a:lnTo>
                  <a:lnTo>
                    <a:pt x="58" y="86"/>
                  </a:lnTo>
                  <a:lnTo>
                    <a:pt x="66" y="83"/>
                  </a:lnTo>
                  <a:lnTo>
                    <a:pt x="73" y="78"/>
                  </a:lnTo>
                  <a:lnTo>
                    <a:pt x="78" y="72"/>
                  </a:lnTo>
                  <a:lnTo>
                    <a:pt x="83" y="64"/>
                  </a:lnTo>
                  <a:lnTo>
                    <a:pt x="86" y="57"/>
                  </a:lnTo>
                  <a:lnTo>
                    <a:pt x="88" y="48"/>
                  </a:lnTo>
                  <a:lnTo>
                    <a:pt x="88" y="39"/>
                  </a:lnTo>
                  <a:lnTo>
                    <a:pt x="85" y="31"/>
                  </a:lnTo>
                  <a:lnTo>
                    <a:pt x="82" y="23"/>
                  </a:lnTo>
                  <a:lnTo>
                    <a:pt x="77" y="16"/>
                  </a:lnTo>
                  <a:lnTo>
                    <a:pt x="72" y="10"/>
                  </a:lnTo>
                  <a:lnTo>
                    <a:pt x="65" y="4"/>
                  </a:lnTo>
                  <a:lnTo>
                    <a:pt x="57" y="2"/>
                  </a:lnTo>
                  <a:lnTo>
                    <a:pt x="47" y="0"/>
                  </a:lnTo>
                  <a:close/>
                </a:path>
              </a:pathLst>
            </a:custGeom>
            <a:solidFill>
              <a:srgbClr val="D3FFFF"/>
            </a:solidFill>
            <a:ln w="9525">
              <a:noFill/>
              <a:round/>
              <a:headEnd/>
              <a:tailEnd/>
            </a:ln>
          </p:spPr>
          <p:txBody>
            <a:bodyPr/>
            <a:lstStyle/>
            <a:p>
              <a:endParaRPr lang="en-US"/>
            </a:p>
          </p:txBody>
        </p:sp>
      </p:grpSp>
      <p:sp>
        <p:nvSpPr>
          <p:cNvPr id="2" name="TextBox 1"/>
          <p:cNvSpPr txBox="1"/>
          <p:nvPr/>
        </p:nvSpPr>
        <p:spPr>
          <a:xfrm>
            <a:off x="914400" y="1866900"/>
            <a:ext cx="7402513" cy="3785652"/>
          </a:xfrm>
          <a:prstGeom prst="rect">
            <a:avLst/>
          </a:prstGeom>
          <a:noFill/>
        </p:spPr>
        <p:txBody>
          <a:bodyPr wrap="square" rtlCol="0">
            <a:spAutoFit/>
          </a:bodyPr>
          <a:lstStyle/>
          <a:p>
            <a:pPr marL="342900" indent="-342900">
              <a:buFont typeface="Arial" panose="020B0604020202020204" pitchFamily="34" charset="0"/>
              <a:buChar char="•"/>
            </a:pPr>
            <a:r>
              <a:rPr lang="en-US" altLang="en-US" sz="2000" dirty="0">
                <a:latin typeface="Minya Nouvelle" panose="020B0604020202020204" charset="0"/>
              </a:rPr>
              <a:t>We love classroom helpers! </a:t>
            </a:r>
            <a:endParaRPr lang="en-US" altLang="en-US" sz="2000" dirty="0" smtClean="0">
              <a:latin typeface="Minya Nouvelle" panose="020B0604020202020204" charset="0"/>
            </a:endParaRPr>
          </a:p>
          <a:p>
            <a:pPr marL="342900" indent="-342900">
              <a:buFont typeface="Arial" panose="020B0604020202020204" pitchFamily="34" charset="0"/>
              <a:buChar char="•"/>
            </a:pPr>
            <a:r>
              <a:rPr lang="en-US" altLang="en-US" sz="2000" dirty="0" smtClean="0">
                <a:latin typeface="Minya Nouvelle" panose="020B0604020202020204" charset="0"/>
              </a:rPr>
              <a:t>Tuesday </a:t>
            </a:r>
            <a:r>
              <a:rPr lang="en-US" altLang="en-US" sz="2000" dirty="0">
                <a:latin typeface="Minya Nouvelle" panose="020B0604020202020204" charset="0"/>
              </a:rPr>
              <a:t>and </a:t>
            </a:r>
            <a:r>
              <a:rPr lang="en-US" altLang="en-US" sz="2000" dirty="0" smtClean="0">
                <a:latin typeface="Minya Nouvelle" panose="020B0604020202020204" charset="0"/>
              </a:rPr>
              <a:t>Thursday</a:t>
            </a:r>
          </a:p>
          <a:p>
            <a:pPr marL="342900" indent="-342900">
              <a:buFont typeface="Arial" panose="020B0604020202020204" pitchFamily="34" charset="0"/>
              <a:buChar char="•"/>
            </a:pPr>
            <a:r>
              <a:rPr lang="en-US" altLang="en-US" sz="2000" dirty="0" smtClean="0">
                <a:latin typeface="Minya Nouvelle" panose="020B0604020202020204" charset="0"/>
              </a:rPr>
              <a:t>There </a:t>
            </a:r>
            <a:r>
              <a:rPr lang="en-US" altLang="en-US" sz="2000" dirty="0">
                <a:latin typeface="Minya Nouvelle" panose="020B0604020202020204" charset="0"/>
              </a:rPr>
              <a:t>are many ways in which you can support your child’s classroom!</a:t>
            </a:r>
          </a:p>
          <a:p>
            <a:pPr marL="800100" lvl="1" indent="-342900">
              <a:buFont typeface="Arial" panose="020B0604020202020204" pitchFamily="34" charset="0"/>
              <a:buChar char="•"/>
            </a:pPr>
            <a:r>
              <a:rPr lang="en-US" altLang="en-US" sz="2000" dirty="0">
                <a:latin typeface="Minya Nouvelle" panose="020B0604020202020204" charset="0"/>
              </a:rPr>
              <a:t>Clerical (copies, laminating, etc.)</a:t>
            </a:r>
          </a:p>
          <a:p>
            <a:pPr marL="800100" lvl="1" indent="-342900">
              <a:buFont typeface="Arial" panose="020B0604020202020204" pitchFamily="34" charset="0"/>
              <a:buChar char="•"/>
            </a:pPr>
            <a:r>
              <a:rPr lang="en-US" altLang="en-US" sz="2000" dirty="0">
                <a:latin typeface="Minya Nouvelle" panose="020B0604020202020204" charset="0"/>
              </a:rPr>
              <a:t>Reader’s workshop</a:t>
            </a:r>
          </a:p>
          <a:p>
            <a:pPr marL="800100" lvl="1" indent="-342900">
              <a:buFont typeface="Arial" panose="020B0604020202020204" pitchFamily="34" charset="0"/>
              <a:buChar char="•"/>
            </a:pPr>
            <a:r>
              <a:rPr lang="en-US" altLang="en-US" sz="2000" dirty="0">
                <a:latin typeface="Minya Nouvelle" panose="020B0604020202020204" charset="0"/>
              </a:rPr>
              <a:t>Math workstation helper</a:t>
            </a:r>
          </a:p>
          <a:p>
            <a:pPr marL="800100" lvl="1" indent="-342900">
              <a:buFont typeface="Arial" panose="020B0604020202020204" pitchFamily="34" charset="0"/>
              <a:buChar char="•"/>
            </a:pPr>
            <a:r>
              <a:rPr lang="en-US" altLang="en-US" sz="2000" dirty="0">
                <a:latin typeface="Minya Nouvelle" panose="020B0604020202020204" charset="0"/>
              </a:rPr>
              <a:t>Field </a:t>
            </a:r>
            <a:r>
              <a:rPr lang="en-US" altLang="en-US" sz="2000" dirty="0" smtClean="0">
                <a:latin typeface="Minya Nouvelle" panose="020B0604020202020204" charset="0"/>
              </a:rPr>
              <a:t>Trips</a:t>
            </a:r>
          </a:p>
          <a:p>
            <a:endParaRPr lang="en-US" altLang="en-US" sz="2000" dirty="0">
              <a:latin typeface="Minya Nouvelle" panose="020B0604020202020204" charset="0"/>
            </a:endParaRPr>
          </a:p>
          <a:p>
            <a:pPr algn="ctr"/>
            <a:r>
              <a:rPr lang="en-US" altLang="en-US" sz="2000" dirty="0" smtClean="0">
                <a:latin typeface="Minya Nouvelle" panose="020B0604020202020204" charset="0"/>
              </a:rPr>
              <a:t>If </a:t>
            </a:r>
            <a:r>
              <a:rPr lang="en-US" altLang="en-US" sz="2000" dirty="0">
                <a:latin typeface="Minya Nouvelle" panose="020B0604020202020204" charset="0"/>
              </a:rPr>
              <a:t>you are interested in being a classroom volunteer, sign up at the back table after the presentation!  </a:t>
            </a:r>
            <a:r>
              <a:rPr lang="en-US" altLang="en-US" sz="2000" dirty="0">
                <a:latin typeface="Minya Nouvelle" panose="020B0604020202020204" charset="0"/>
                <a:sym typeface="Wingdings" pitchFamily="2" charset="2"/>
              </a:rPr>
              <a:t></a:t>
            </a:r>
            <a:endParaRPr lang="en-US" altLang="en-US" sz="2000" dirty="0">
              <a:latin typeface="Minya Nouvelle" panose="020B0604020202020204" charset="0"/>
            </a:endParaRPr>
          </a:p>
          <a:p>
            <a:endParaRPr lang="en-US" sz="2000" dirty="0">
              <a:latin typeface="Minya Nouvelle" panose="020B0604020202020204" charset="0"/>
            </a:endParaRPr>
          </a:p>
        </p:txBody>
      </p:sp>
      <p:sp>
        <p:nvSpPr>
          <p:cNvPr id="65" name="TextBox 64"/>
          <p:cNvSpPr txBox="1"/>
          <p:nvPr/>
        </p:nvSpPr>
        <p:spPr>
          <a:xfrm>
            <a:off x="8343900" y="6010275"/>
            <a:ext cx="419100" cy="369332"/>
          </a:xfrm>
          <a:prstGeom prst="rect">
            <a:avLst/>
          </a:prstGeom>
          <a:noFill/>
        </p:spPr>
        <p:txBody>
          <a:bodyPr wrap="square" rtlCol="0">
            <a:spAutoFit/>
          </a:bodyPr>
          <a:lstStyle/>
          <a:p>
            <a:r>
              <a:rPr lang="en-US" dirty="0"/>
              <a:t>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7676"/>
                                        </p:tgtEl>
                                        <p:attrNameLst>
                                          <p:attrName>style.visibility</p:attrName>
                                        </p:attrNameLst>
                                      </p:cBhvr>
                                      <p:to>
                                        <p:strVal val="visible"/>
                                      </p:to>
                                    </p:set>
                                    <p:anim calcmode="lin" valueType="num">
                                      <p:cBhvr>
                                        <p:cTn id="7" dur="1000" fill="hold"/>
                                        <p:tgtEl>
                                          <p:spTgt spid="27676"/>
                                        </p:tgtEl>
                                        <p:attrNameLst>
                                          <p:attrName>ppt_w</p:attrName>
                                        </p:attrNameLst>
                                      </p:cBhvr>
                                      <p:tavLst>
                                        <p:tav tm="0">
                                          <p:val>
                                            <p:strVal val="#ppt_w*0.70"/>
                                          </p:val>
                                        </p:tav>
                                        <p:tav tm="100000">
                                          <p:val>
                                            <p:strVal val="#ppt_w"/>
                                          </p:val>
                                        </p:tav>
                                      </p:tavLst>
                                    </p:anim>
                                    <p:anim calcmode="lin" valueType="num">
                                      <p:cBhvr>
                                        <p:cTn id="8" dur="1000" fill="hold"/>
                                        <p:tgtEl>
                                          <p:spTgt spid="27676"/>
                                        </p:tgtEl>
                                        <p:attrNameLst>
                                          <p:attrName>ppt_h</p:attrName>
                                        </p:attrNameLst>
                                      </p:cBhvr>
                                      <p:tavLst>
                                        <p:tav tm="0">
                                          <p:val>
                                            <p:strVal val="#ppt_h"/>
                                          </p:val>
                                        </p:tav>
                                        <p:tav tm="100000">
                                          <p:val>
                                            <p:strVal val="#ppt_h"/>
                                          </p:val>
                                        </p:tav>
                                      </p:tavLst>
                                    </p:anim>
                                    <p:animEffect transition="in" filter="fade">
                                      <p:cBhvr>
                                        <p:cTn id="9" dur="1000"/>
                                        <p:tgtEl>
                                          <p:spTgt spid="27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0" name="Oval 10"/>
          <p:cNvSpPr>
            <a:spLocks noChangeArrowheads="1"/>
          </p:cNvSpPr>
          <p:nvPr/>
        </p:nvSpPr>
        <p:spPr bwMode="auto">
          <a:xfrm>
            <a:off x="-457200" y="9906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11" name="Oval 11"/>
          <p:cNvSpPr>
            <a:spLocks noChangeArrowheads="1"/>
          </p:cNvSpPr>
          <p:nvPr/>
        </p:nvSpPr>
        <p:spPr bwMode="auto">
          <a:xfrm>
            <a:off x="228600" y="3124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12" name="Oval 12"/>
          <p:cNvSpPr>
            <a:spLocks noChangeArrowheads="1"/>
          </p:cNvSpPr>
          <p:nvPr/>
        </p:nvSpPr>
        <p:spPr bwMode="auto">
          <a:xfrm>
            <a:off x="-762000" y="5257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13" name="Oval 13"/>
          <p:cNvSpPr>
            <a:spLocks noChangeArrowheads="1"/>
          </p:cNvSpPr>
          <p:nvPr/>
        </p:nvSpPr>
        <p:spPr bwMode="auto">
          <a:xfrm>
            <a:off x="8382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14" name="Oval 14"/>
          <p:cNvSpPr>
            <a:spLocks noChangeArrowheads="1"/>
          </p:cNvSpPr>
          <p:nvPr/>
        </p:nvSpPr>
        <p:spPr bwMode="auto">
          <a:xfrm>
            <a:off x="3581400" y="5715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15" name="Oval 15"/>
          <p:cNvSpPr>
            <a:spLocks noChangeArrowheads="1"/>
          </p:cNvSpPr>
          <p:nvPr/>
        </p:nvSpPr>
        <p:spPr bwMode="auto">
          <a:xfrm>
            <a:off x="6172200" y="6286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16" name="Oval 16"/>
          <p:cNvSpPr>
            <a:spLocks noChangeArrowheads="1"/>
          </p:cNvSpPr>
          <p:nvPr/>
        </p:nvSpPr>
        <p:spPr bwMode="auto">
          <a:xfrm>
            <a:off x="83058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17" name="Oval 17"/>
          <p:cNvSpPr>
            <a:spLocks noChangeArrowheads="1"/>
          </p:cNvSpPr>
          <p:nvPr/>
        </p:nvSpPr>
        <p:spPr bwMode="auto">
          <a:xfrm>
            <a:off x="8001000" y="3505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18" name="Oval 18"/>
          <p:cNvSpPr>
            <a:spLocks noChangeArrowheads="1"/>
          </p:cNvSpPr>
          <p:nvPr/>
        </p:nvSpPr>
        <p:spPr bwMode="auto">
          <a:xfrm>
            <a:off x="8572500" y="1295400"/>
            <a:ext cx="1143000" cy="1143000"/>
          </a:xfrm>
          <a:prstGeom prst="ellipse">
            <a:avLst/>
          </a:prstGeom>
          <a:solidFill>
            <a:schemeClr val="bg1"/>
          </a:solidFill>
          <a:ln w="9525">
            <a:solidFill>
              <a:schemeClr val="tx1"/>
            </a:solidFill>
            <a:round/>
            <a:headEnd/>
            <a:tailEnd/>
          </a:ln>
          <a:effectLst/>
        </p:spPr>
        <p:txBody>
          <a:bodyPr wrap="none" anchor="ctr"/>
          <a:lstStyle/>
          <a:p>
            <a:pPr algn="ctr"/>
            <a:endParaRPr lang="en-US"/>
          </a:p>
        </p:txBody>
      </p:sp>
      <p:sp>
        <p:nvSpPr>
          <p:cNvPr id="25619" name="Oval 19"/>
          <p:cNvSpPr>
            <a:spLocks noChangeArrowheads="1"/>
          </p:cNvSpPr>
          <p:nvPr/>
        </p:nvSpPr>
        <p:spPr bwMode="auto">
          <a:xfrm>
            <a:off x="8001000" y="-571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20" name="Oval 20"/>
          <p:cNvSpPr>
            <a:spLocks noChangeArrowheads="1"/>
          </p:cNvSpPr>
          <p:nvPr/>
        </p:nvSpPr>
        <p:spPr bwMode="auto">
          <a:xfrm>
            <a:off x="5181600" y="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21" name="Oval 21"/>
          <p:cNvSpPr>
            <a:spLocks noChangeArrowheads="1"/>
          </p:cNvSpPr>
          <p:nvPr/>
        </p:nvSpPr>
        <p:spPr bwMode="auto">
          <a:xfrm>
            <a:off x="213360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22" name="Oval 22"/>
          <p:cNvSpPr>
            <a:spLocks noChangeArrowheads="1"/>
          </p:cNvSpPr>
          <p:nvPr/>
        </p:nvSpPr>
        <p:spPr bwMode="auto">
          <a:xfrm>
            <a:off x="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23" name="Rectangle 23"/>
          <p:cNvSpPr>
            <a:spLocks noChangeArrowheads="1"/>
          </p:cNvSpPr>
          <p:nvPr/>
        </p:nvSpPr>
        <p:spPr bwMode="auto">
          <a:xfrm>
            <a:off x="609600" y="457200"/>
            <a:ext cx="8077200" cy="6019800"/>
          </a:xfrm>
          <a:prstGeom prst="rect">
            <a:avLst/>
          </a:prstGeom>
          <a:solidFill>
            <a:schemeClr val="bg1"/>
          </a:solidFill>
          <a:ln w="127000">
            <a:solidFill>
              <a:srgbClr val="FF0000"/>
            </a:solidFill>
            <a:miter lim="800000"/>
            <a:headEnd/>
            <a:tailEnd/>
          </a:ln>
          <a:effectLst/>
        </p:spPr>
        <p:txBody>
          <a:bodyPr wrap="none" anchor="ctr"/>
          <a:lstStyle/>
          <a:p>
            <a:r>
              <a:rPr lang="en-US" dirty="0" smtClean="0"/>
              <a:t> </a:t>
            </a:r>
            <a:endParaRPr lang="en-US" dirty="0"/>
          </a:p>
        </p:txBody>
      </p:sp>
      <p:sp>
        <p:nvSpPr>
          <p:cNvPr id="25624" name="WordArt 24"/>
          <p:cNvSpPr>
            <a:spLocks noChangeArrowheads="1" noChangeShapeType="1" noTextEdit="1"/>
          </p:cNvSpPr>
          <p:nvPr/>
        </p:nvSpPr>
        <p:spPr bwMode="auto">
          <a:xfrm>
            <a:off x="838200" y="609600"/>
            <a:ext cx="7543800" cy="838200"/>
          </a:xfrm>
          <a:prstGeom prst="rect">
            <a:avLst/>
          </a:prstGeom>
        </p:spPr>
        <p:txBody>
          <a:bodyPr wrap="none" fromWordArt="1">
            <a:prstTxWarp prst="textPlain">
              <a:avLst>
                <a:gd name="adj" fmla="val 50000"/>
              </a:avLst>
            </a:prstTxWarp>
          </a:bodyPr>
          <a:lstStyle/>
          <a:p>
            <a:pPr algn="ctr"/>
            <a:r>
              <a:rPr lang="en-US" sz="3600" kern="10" dirty="0" smtClean="0">
                <a:ln w="25400">
                  <a:solidFill>
                    <a:srgbClr val="CC0000"/>
                  </a:solidFill>
                  <a:round/>
                  <a:headEnd/>
                  <a:tailEnd/>
                </a:ln>
                <a:solidFill>
                  <a:srgbClr val="FF7979"/>
                </a:solidFill>
                <a:latin typeface="Cheri"/>
              </a:rPr>
              <a:t>miscellaneous</a:t>
            </a:r>
            <a:endParaRPr lang="en-US" sz="3600" kern="10" dirty="0">
              <a:ln w="25400">
                <a:solidFill>
                  <a:srgbClr val="CC0000"/>
                </a:solidFill>
                <a:round/>
                <a:headEnd/>
                <a:tailEnd/>
              </a:ln>
              <a:solidFill>
                <a:srgbClr val="FF7979"/>
              </a:solidFill>
              <a:latin typeface="Cheri"/>
            </a:endParaRPr>
          </a:p>
        </p:txBody>
      </p:sp>
      <p:sp>
        <p:nvSpPr>
          <p:cNvPr id="25603" name="Text Box 3"/>
          <p:cNvSpPr txBox="1">
            <a:spLocks noChangeArrowheads="1"/>
          </p:cNvSpPr>
          <p:nvPr/>
        </p:nvSpPr>
        <p:spPr bwMode="auto">
          <a:xfrm>
            <a:off x="762000" y="1765634"/>
            <a:ext cx="7848600" cy="3970318"/>
          </a:xfrm>
          <a:prstGeom prst="rect">
            <a:avLst/>
          </a:prstGeom>
          <a:noFill/>
          <a:ln w="9525">
            <a:noFill/>
            <a:miter lim="800000"/>
            <a:headEnd/>
            <a:tailEnd/>
          </a:ln>
          <a:effectLst/>
        </p:spPr>
        <p:txBody>
          <a:bodyPr wrap="square">
            <a:spAutoFit/>
          </a:bodyPr>
          <a:lstStyle/>
          <a:p>
            <a:pPr marL="342900" indent="-342900" eaLnBrk="1" hangingPunct="1">
              <a:lnSpc>
                <a:spcPct val="90000"/>
              </a:lnSpc>
              <a:buFont typeface="Arial" panose="020B0604020202020204" pitchFamily="34" charset="0"/>
              <a:buChar char="•"/>
            </a:pPr>
            <a:r>
              <a:rPr lang="en-US" altLang="en-US" sz="2000" b="1" dirty="0">
                <a:latin typeface="Minya Nouvelle" panose="020B0604020202020204" charset="0"/>
              </a:rPr>
              <a:t>Snack</a:t>
            </a:r>
            <a:r>
              <a:rPr lang="en-US" altLang="en-US" sz="2000" dirty="0">
                <a:latin typeface="Minya Nouvelle" panose="020B0604020202020204" charset="0"/>
              </a:rPr>
              <a:t> – We will have a snack each morning usually around 10:15 a.m. Please send </a:t>
            </a:r>
            <a:r>
              <a:rPr lang="en-US" altLang="en-US" sz="2000" b="1" dirty="0">
                <a:latin typeface="Minya Nouvelle" panose="020B0604020202020204" charset="0"/>
              </a:rPr>
              <a:t>one healthy</a:t>
            </a:r>
            <a:r>
              <a:rPr lang="en-US" altLang="en-US" sz="2000" dirty="0">
                <a:latin typeface="Minya Nouvelle" panose="020B0604020202020204" charset="0"/>
              </a:rPr>
              <a:t> snack each day. Water bottles are fine to bring</a:t>
            </a:r>
            <a:r>
              <a:rPr lang="en-US" altLang="en-US" sz="2000" dirty="0" smtClean="0">
                <a:latin typeface="Minya Nouvelle" panose="020B0604020202020204" charset="0"/>
              </a:rPr>
              <a:t>.</a:t>
            </a:r>
          </a:p>
          <a:p>
            <a:pPr marL="342900" indent="-342900" eaLnBrk="1" hangingPunct="1">
              <a:lnSpc>
                <a:spcPct val="90000"/>
              </a:lnSpc>
              <a:buFont typeface="Arial" panose="020B0604020202020204" pitchFamily="34" charset="0"/>
              <a:buChar char="•"/>
            </a:pPr>
            <a:endParaRPr lang="en-US" altLang="en-US" sz="2000" dirty="0">
              <a:latin typeface="Minya Nouvelle" panose="020B0604020202020204" charset="0"/>
            </a:endParaRPr>
          </a:p>
          <a:p>
            <a:pPr marL="342900" indent="-342900" eaLnBrk="1" hangingPunct="1">
              <a:lnSpc>
                <a:spcPct val="90000"/>
              </a:lnSpc>
              <a:buFont typeface="Arial" panose="020B0604020202020204" pitchFamily="34" charset="0"/>
              <a:buChar char="•"/>
            </a:pPr>
            <a:r>
              <a:rPr lang="en-US" altLang="en-US" sz="2000" b="1" dirty="0">
                <a:latin typeface="Minya Nouvelle" panose="020B0604020202020204" charset="0"/>
              </a:rPr>
              <a:t>Book Orders </a:t>
            </a:r>
            <a:r>
              <a:rPr lang="en-US" altLang="en-US" sz="2000" dirty="0">
                <a:latin typeface="Minya Nouvelle" panose="020B0604020202020204" charset="0"/>
              </a:rPr>
              <a:t>– I will send home periodic book orders and place orders about once a month.</a:t>
            </a:r>
          </a:p>
          <a:p>
            <a:pPr marL="342900" indent="-342900" eaLnBrk="1" hangingPunct="1">
              <a:lnSpc>
                <a:spcPct val="90000"/>
              </a:lnSpc>
              <a:buFont typeface="Arial" panose="020B0604020202020204" pitchFamily="34" charset="0"/>
              <a:buChar char="•"/>
            </a:pPr>
            <a:endParaRPr lang="en-US" altLang="en-US" sz="2000" b="1" dirty="0" smtClean="0">
              <a:latin typeface="Minya Nouvelle" panose="020B0604020202020204" charset="0"/>
            </a:endParaRPr>
          </a:p>
          <a:p>
            <a:pPr marL="342900" indent="-342900" eaLnBrk="1" hangingPunct="1">
              <a:lnSpc>
                <a:spcPct val="90000"/>
              </a:lnSpc>
              <a:buFont typeface="Arial" panose="020B0604020202020204" pitchFamily="34" charset="0"/>
              <a:buChar char="•"/>
            </a:pPr>
            <a:r>
              <a:rPr lang="en-US" altLang="en-US" sz="2000" b="1" dirty="0" smtClean="0">
                <a:latin typeface="Minya Nouvelle" panose="020B0604020202020204" charset="0"/>
              </a:rPr>
              <a:t>Class </a:t>
            </a:r>
            <a:r>
              <a:rPr lang="en-US" altLang="en-US" sz="2000" b="1" dirty="0">
                <a:latin typeface="Minya Nouvelle" panose="020B0604020202020204" charset="0"/>
              </a:rPr>
              <a:t>website </a:t>
            </a:r>
            <a:r>
              <a:rPr lang="en-US" altLang="en-US" sz="2000" dirty="0">
                <a:latin typeface="Minya Nouvelle" panose="020B0604020202020204" charset="0"/>
              </a:rPr>
              <a:t>– Will be updated weekly. Please be sure to check here for important information.</a:t>
            </a:r>
          </a:p>
          <a:p>
            <a:pPr marL="342900" indent="-342900" eaLnBrk="1" hangingPunct="1">
              <a:lnSpc>
                <a:spcPct val="90000"/>
              </a:lnSpc>
              <a:buFont typeface="Arial" panose="020B0604020202020204" pitchFamily="34" charset="0"/>
              <a:buChar char="•"/>
            </a:pPr>
            <a:endParaRPr lang="en-US" altLang="en-US" sz="2000" dirty="0" smtClean="0">
              <a:latin typeface="Minya Nouvelle" panose="020B0604020202020204" charset="0"/>
            </a:endParaRPr>
          </a:p>
          <a:p>
            <a:pPr marL="342900" indent="-342900" eaLnBrk="1" hangingPunct="1">
              <a:lnSpc>
                <a:spcPct val="90000"/>
              </a:lnSpc>
              <a:buFont typeface="Arial" panose="020B0604020202020204" pitchFamily="34" charset="0"/>
              <a:buChar char="•"/>
            </a:pPr>
            <a:r>
              <a:rPr lang="en-US" altLang="en-US" sz="2000" b="1" dirty="0" smtClean="0">
                <a:latin typeface="Minya Nouvelle" panose="020B0604020202020204" charset="0"/>
              </a:rPr>
              <a:t>Mark </a:t>
            </a:r>
            <a:r>
              <a:rPr lang="en-US" altLang="en-US" sz="2000" b="1" dirty="0">
                <a:latin typeface="Minya Nouvelle" panose="020B0604020202020204" charset="0"/>
              </a:rPr>
              <a:t>Your Calendars</a:t>
            </a:r>
            <a:r>
              <a:rPr lang="en-US" altLang="en-US" sz="2000" dirty="0">
                <a:latin typeface="Minya Nouvelle" panose="020B0604020202020204" charset="0"/>
              </a:rPr>
              <a:t>:</a:t>
            </a:r>
          </a:p>
          <a:p>
            <a:pPr marL="800100" lvl="1" indent="-342900">
              <a:lnSpc>
                <a:spcPct val="90000"/>
              </a:lnSpc>
              <a:buFont typeface="Arial" panose="020B0604020202020204" pitchFamily="34" charset="0"/>
              <a:buChar char="•"/>
            </a:pPr>
            <a:r>
              <a:rPr lang="en-US" altLang="en-US" sz="2000" dirty="0">
                <a:latin typeface="Minya Nouvelle" panose="020B0604020202020204" charset="0"/>
              </a:rPr>
              <a:t>M-STEP-Begins Spring 2016</a:t>
            </a:r>
          </a:p>
          <a:p>
            <a:pPr marL="800100" lvl="1" indent="-342900">
              <a:lnSpc>
                <a:spcPct val="90000"/>
              </a:lnSpc>
              <a:buFont typeface="Arial" panose="020B0604020202020204" pitchFamily="34" charset="0"/>
              <a:buChar char="•"/>
            </a:pPr>
            <a:r>
              <a:rPr lang="en-US" altLang="en-US" sz="2000" dirty="0">
                <a:latin typeface="Minya Nouvelle" panose="020B0604020202020204" charset="0"/>
              </a:rPr>
              <a:t>School Time: 8:34-3:32. Tardy bell is 8:40am.</a:t>
            </a:r>
          </a:p>
          <a:p>
            <a:pPr marL="800100" lvl="1" indent="-342900">
              <a:lnSpc>
                <a:spcPct val="90000"/>
              </a:lnSpc>
              <a:buFont typeface="Arial" panose="020B0604020202020204" pitchFamily="34" charset="0"/>
              <a:buChar char="•"/>
            </a:pPr>
            <a:r>
              <a:rPr lang="en-US" altLang="en-US" sz="2000" dirty="0">
                <a:latin typeface="Minya Nouvelle" panose="020B0604020202020204" charset="0"/>
              </a:rPr>
              <a:t>½ day dismissal 12:15pm</a:t>
            </a:r>
          </a:p>
        </p:txBody>
      </p:sp>
      <p:sp>
        <p:nvSpPr>
          <p:cNvPr id="18" name="TextBox 17"/>
          <p:cNvSpPr txBox="1"/>
          <p:nvPr/>
        </p:nvSpPr>
        <p:spPr>
          <a:xfrm>
            <a:off x="8343900" y="6010275"/>
            <a:ext cx="419100" cy="369332"/>
          </a:xfrm>
          <a:prstGeom prst="rect">
            <a:avLst/>
          </a:prstGeom>
          <a:noFill/>
        </p:spPr>
        <p:txBody>
          <a:bodyPr wrap="square" rtlCol="0">
            <a:spAutoFit/>
          </a:bodyPr>
          <a:lstStyle/>
          <a:p>
            <a:r>
              <a:rPr lang="en-US" dirty="0"/>
              <a:t>E</a:t>
            </a:r>
            <a:endParaRPr lang="en-US" dirty="0"/>
          </a:p>
        </p:txBody>
      </p:sp>
    </p:spTree>
    <p:extLst>
      <p:ext uri="{BB962C8B-B14F-4D97-AF65-F5344CB8AC3E}">
        <p14:creationId xmlns:p14="http://schemas.microsoft.com/office/powerpoint/2010/main" val="161959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slide(fromBottom)">
                                      <p:cBhvr>
                                        <p:cTn id="7" dur="2000"/>
                                        <p:tgtEl>
                                          <p:spTgt spid="25603"/>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25624"/>
                                        </p:tgtEl>
                                        <p:attrNameLst>
                                          <p:attrName>style.visibility</p:attrName>
                                        </p:attrNameLst>
                                      </p:cBhvr>
                                      <p:to>
                                        <p:strVal val="visible"/>
                                      </p:to>
                                    </p:set>
                                    <p:anim calcmode="lin" valueType="num">
                                      <p:cBhvr>
                                        <p:cTn id="10" dur="1000" fill="hold"/>
                                        <p:tgtEl>
                                          <p:spTgt spid="25624"/>
                                        </p:tgtEl>
                                        <p:attrNameLst>
                                          <p:attrName>ppt_w</p:attrName>
                                        </p:attrNameLst>
                                      </p:cBhvr>
                                      <p:tavLst>
                                        <p:tav tm="0">
                                          <p:val>
                                            <p:strVal val="#ppt_w*0.70"/>
                                          </p:val>
                                        </p:tav>
                                        <p:tav tm="100000">
                                          <p:val>
                                            <p:strVal val="#ppt_w"/>
                                          </p:val>
                                        </p:tav>
                                      </p:tavLst>
                                    </p:anim>
                                    <p:anim calcmode="lin" valueType="num">
                                      <p:cBhvr>
                                        <p:cTn id="11" dur="1000" fill="hold"/>
                                        <p:tgtEl>
                                          <p:spTgt spid="25624"/>
                                        </p:tgtEl>
                                        <p:attrNameLst>
                                          <p:attrName>ppt_h</p:attrName>
                                        </p:attrNameLst>
                                      </p:cBhvr>
                                      <p:tavLst>
                                        <p:tav tm="0">
                                          <p:val>
                                            <p:strVal val="#ppt_h"/>
                                          </p:val>
                                        </p:tav>
                                        <p:tav tm="100000">
                                          <p:val>
                                            <p:strVal val="#ppt_h"/>
                                          </p:val>
                                        </p:tav>
                                      </p:tavLst>
                                    </p:anim>
                                    <p:animEffect transition="in" filter="fade">
                                      <p:cBhvr>
                                        <p:cTn id="12" dur="1000"/>
                                        <p:tgtEl>
                                          <p:spTgt spid="25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24" grpId="0" animBg="1"/>
      <p:bldP spid="2560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9" name="Oval 17"/>
          <p:cNvSpPr>
            <a:spLocks noChangeArrowheads="1"/>
          </p:cNvSpPr>
          <p:nvPr/>
        </p:nvSpPr>
        <p:spPr bwMode="auto">
          <a:xfrm>
            <a:off x="-457200" y="9906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8690" name="Oval 18"/>
          <p:cNvSpPr>
            <a:spLocks noChangeArrowheads="1"/>
          </p:cNvSpPr>
          <p:nvPr/>
        </p:nvSpPr>
        <p:spPr bwMode="auto">
          <a:xfrm>
            <a:off x="228600" y="3124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8691" name="Oval 19"/>
          <p:cNvSpPr>
            <a:spLocks noChangeArrowheads="1"/>
          </p:cNvSpPr>
          <p:nvPr/>
        </p:nvSpPr>
        <p:spPr bwMode="auto">
          <a:xfrm>
            <a:off x="-762000" y="5257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8692" name="Oval 20"/>
          <p:cNvSpPr>
            <a:spLocks noChangeArrowheads="1"/>
          </p:cNvSpPr>
          <p:nvPr/>
        </p:nvSpPr>
        <p:spPr bwMode="auto">
          <a:xfrm>
            <a:off x="8382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8693" name="Oval 21"/>
          <p:cNvSpPr>
            <a:spLocks noChangeArrowheads="1"/>
          </p:cNvSpPr>
          <p:nvPr/>
        </p:nvSpPr>
        <p:spPr bwMode="auto">
          <a:xfrm>
            <a:off x="3581400" y="5715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8694" name="Oval 22"/>
          <p:cNvSpPr>
            <a:spLocks noChangeArrowheads="1"/>
          </p:cNvSpPr>
          <p:nvPr/>
        </p:nvSpPr>
        <p:spPr bwMode="auto">
          <a:xfrm>
            <a:off x="6172200" y="6286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8695" name="Oval 23"/>
          <p:cNvSpPr>
            <a:spLocks noChangeArrowheads="1"/>
          </p:cNvSpPr>
          <p:nvPr/>
        </p:nvSpPr>
        <p:spPr bwMode="auto">
          <a:xfrm>
            <a:off x="83058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8696" name="Oval 24"/>
          <p:cNvSpPr>
            <a:spLocks noChangeArrowheads="1"/>
          </p:cNvSpPr>
          <p:nvPr/>
        </p:nvSpPr>
        <p:spPr bwMode="auto">
          <a:xfrm>
            <a:off x="8001000" y="3505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8697" name="Oval 25"/>
          <p:cNvSpPr>
            <a:spLocks noChangeArrowheads="1"/>
          </p:cNvSpPr>
          <p:nvPr/>
        </p:nvSpPr>
        <p:spPr bwMode="auto">
          <a:xfrm>
            <a:off x="8572500" y="1295400"/>
            <a:ext cx="1143000" cy="1143000"/>
          </a:xfrm>
          <a:prstGeom prst="ellipse">
            <a:avLst/>
          </a:prstGeom>
          <a:solidFill>
            <a:schemeClr val="bg1"/>
          </a:solidFill>
          <a:ln w="9525">
            <a:solidFill>
              <a:schemeClr val="tx1"/>
            </a:solidFill>
            <a:round/>
            <a:headEnd/>
            <a:tailEnd/>
          </a:ln>
          <a:effectLst/>
        </p:spPr>
        <p:txBody>
          <a:bodyPr wrap="none" anchor="ctr"/>
          <a:lstStyle/>
          <a:p>
            <a:pPr algn="ctr"/>
            <a:endParaRPr lang="en-US"/>
          </a:p>
        </p:txBody>
      </p:sp>
      <p:sp>
        <p:nvSpPr>
          <p:cNvPr id="28698" name="Oval 26"/>
          <p:cNvSpPr>
            <a:spLocks noChangeArrowheads="1"/>
          </p:cNvSpPr>
          <p:nvPr/>
        </p:nvSpPr>
        <p:spPr bwMode="auto">
          <a:xfrm>
            <a:off x="8001000" y="-571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8699" name="Oval 27"/>
          <p:cNvSpPr>
            <a:spLocks noChangeArrowheads="1"/>
          </p:cNvSpPr>
          <p:nvPr/>
        </p:nvSpPr>
        <p:spPr bwMode="auto">
          <a:xfrm>
            <a:off x="5181600" y="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8700" name="Oval 28"/>
          <p:cNvSpPr>
            <a:spLocks noChangeArrowheads="1"/>
          </p:cNvSpPr>
          <p:nvPr/>
        </p:nvSpPr>
        <p:spPr bwMode="auto">
          <a:xfrm>
            <a:off x="213360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8701" name="Oval 29"/>
          <p:cNvSpPr>
            <a:spLocks noChangeArrowheads="1"/>
          </p:cNvSpPr>
          <p:nvPr/>
        </p:nvSpPr>
        <p:spPr bwMode="auto">
          <a:xfrm>
            <a:off x="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8702" name="Rectangle 30"/>
          <p:cNvSpPr>
            <a:spLocks noChangeArrowheads="1"/>
          </p:cNvSpPr>
          <p:nvPr/>
        </p:nvSpPr>
        <p:spPr bwMode="auto">
          <a:xfrm>
            <a:off x="609600" y="457200"/>
            <a:ext cx="8077200" cy="6019800"/>
          </a:xfrm>
          <a:prstGeom prst="rect">
            <a:avLst/>
          </a:prstGeom>
          <a:solidFill>
            <a:schemeClr val="bg1"/>
          </a:solidFill>
          <a:ln w="127000">
            <a:solidFill>
              <a:srgbClr val="FF0000"/>
            </a:solidFill>
            <a:miter lim="800000"/>
            <a:headEnd/>
            <a:tailEnd/>
          </a:ln>
          <a:effectLst/>
        </p:spPr>
        <p:txBody>
          <a:bodyPr wrap="none" anchor="ctr"/>
          <a:lstStyle/>
          <a:p>
            <a:endParaRPr lang="en-US"/>
          </a:p>
        </p:txBody>
      </p:sp>
      <p:sp>
        <p:nvSpPr>
          <p:cNvPr id="28703" name="WordArt 31"/>
          <p:cNvSpPr>
            <a:spLocks noChangeArrowheads="1" noChangeShapeType="1" noTextEdit="1"/>
          </p:cNvSpPr>
          <p:nvPr/>
        </p:nvSpPr>
        <p:spPr bwMode="auto">
          <a:xfrm>
            <a:off x="914400" y="609600"/>
            <a:ext cx="7543800" cy="838200"/>
          </a:xfrm>
          <a:prstGeom prst="rect">
            <a:avLst/>
          </a:prstGeom>
        </p:spPr>
        <p:txBody>
          <a:bodyPr wrap="none" fromWordArt="1">
            <a:prstTxWarp prst="textPlain">
              <a:avLst>
                <a:gd name="adj" fmla="val 50000"/>
              </a:avLst>
            </a:prstTxWarp>
          </a:bodyPr>
          <a:lstStyle/>
          <a:p>
            <a:pPr algn="ctr"/>
            <a:r>
              <a:rPr lang="en-US" sz="3600" kern="10">
                <a:ln w="25400">
                  <a:solidFill>
                    <a:srgbClr val="CC0000"/>
                  </a:solidFill>
                  <a:round/>
                  <a:headEnd/>
                  <a:tailEnd/>
                </a:ln>
                <a:solidFill>
                  <a:srgbClr val="FF7979"/>
                </a:solidFill>
                <a:latin typeface="Cheri"/>
              </a:rPr>
              <a:t>Thank You...</a:t>
            </a:r>
          </a:p>
        </p:txBody>
      </p:sp>
      <p:sp>
        <p:nvSpPr>
          <p:cNvPr id="28675" name="Text Box 3"/>
          <p:cNvSpPr txBox="1">
            <a:spLocks noChangeArrowheads="1"/>
          </p:cNvSpPr>
          <p:nvPr/>
        </p:nvSpPr>
        <p:spPr bwMode="auto">
          <a:xfrm>
            <a:off x="609600" y="1676400"/>
            <a:ext cx="8077200" cy="2693045"/>
          </a:xfrm>
          <a:prstGeom prst="rect">
            <a:avLst/>
          </a:prstGeom>
          <a:noFill/>
          <a:ln w="9525">
            <a:noFill/>
            <a:miter lim="800000"/>
            <a:headEnd/>
            <a:tailEnd/>
          </a:ln>
          <a:effectLst/>
        </p:spPr>
        <p:txBody>
          <a:bodyPr>
            <a:spAutoFit/>
          </a:bodyPr>
          <a:lstStyle/>
          <a:p>
            <a:pPr algn="ctr" eaLnBrk="0" hangingPunct="0">
              <a:spcBef>
                <a:spcPct val="50000"/>
              </a:spcBef>
            </a:pPr>
            <a:r>
              <a:rPr lang="en-US" sz="2500" b="1" dirty="0">
                <a:solidFill>
                  <a:srgbClr val="CC0000"/>
                </a:solidFill>
                <a:latin typeface="Minya Nouvelle" pitchFamily="2" charset="0"/>
              </a:rPr>
              <a:t>for taking the time to attend </a:t>
            </a:r>
            <a:r>
              <a:rPr lang="en-US" sz="2500" b="1" dirty="0" smtClean="0">
                <a:solidFill>
                  <a:srgbClr val="CC0000"/>
                </a:solidFill>
                <a:latin typeface="Minya Nouvelle" pitchFamily="2" charset="0"/>
              </a:rPr>
              <a:t>Curriculum Night!</a:t>
            </a:r>
          </a:p>
          <a:p>
            <a:pPr eaLnBrk="0" hangingPunct="0">
              <a:spcBef>
                <a:spcPct val="50000"/>
              </a:spcBef>
            </a:pPr>
            <a:r>
              <a:rPr lang="en-US" sz="2800" dirty="0" smtClean="0">
                <a:latin typeface="Minya Nouvelle" pitchFamily="2" charset="0"/>
              </a:rPr>
              <a:t>We </a:t>
            </a:r>
            <a:r>
              <a:rPr lang="en-US" sz="3200" dirty="0">
                <a:latin typeface="Minya Nouvelle" pitchFamily="2" charset="0"/>
              </a:rPr>
              <a:t>look forward to working with you and your child this year.  It is going to be a wonderful year filled with exciting learning activities!</a:t>
            </a:r>
          </a:p>
        </p:txBody>
      </p:sp>
      <p:pic>
        <p:nvPicPr>
          <p:cNvPr id="28705" name="Picture 33" descr="j0398287[1]"/>
          <p:cNvPicPr>
            <a:picLocks noChangeAspect="1" noChangeArrowheads="1"/>
          </p:cNvPicPr>
          <p:nvPr/>
        </p:nvPicPr>
        <p:blipFill>
          <a:blip r:embed="rId3" cstate="print"/>
          <a:srcRect/>
          <a:stretch>
            <a:fillRect/>
          </a:stretch>
        </p:blipFill>
        <p:spPr bwMode="auto">
          <a:xfrm>
            <a:off x="3657600" y="4892675"/>
            <a:ext cx="2057400" cy="1508125"/>
          </a:xfrm>
          <a:prstGeom prst="rect">
            <a:avLst/>
          </a:prstGeom>
          <a:noFill/>
        </p:spPr>
      </p:pic>
      <p:pic>
        <p:nvPicPr>
          <p:cNvPr id="28706" name="Picture 34" descr="j0396744[1]"/>
          <p:cNvPicPr>
            <a:picLocks noChangeAspect="1" noChangeArrowheads="1"/>
          </p:cNvPicPr>
          <p:nvPr/>
        </p:nvPicPr>
        <p:blipFill>
          <a:blip r:embed="rId4" cstate="print"/>
          <a:srcRect/>
          <a:stretch>
            <a:fillRect/>
          </a:stretch>
        </p:blipFill>
        <p:spPr bwMode="auto">
          <a:xfrm>
            <a:off x="685800" y="4573587"/>
            <a:ext cx="1487488" cy="1827213"/>
          </a:xfrm>
          <a:prstGeom prst="rect">
            <a:avLst/>
          </a:prstGeom>
          <a:noFill/>
        </p:spPr>
      </p:pic>
      <p:pic>
        <p:nvPicPr>
          <p:cNvPr id="28707" name="Picture 35" descr="j0396742[1]"/>
          <p:cNvPicPr>
            <a:picLocks noChangeAspect="1" noChangeArrowheads="1"/>
          </p:cNvPicPr>
          <p:nvPr/>
        </p:nvPicPr>
        <p:blipFill>
          <a:blip r:embed="rId5" cstate="print"/>
          <a:srcRect/>
          <a:stretch>
            <a:fillRect/>
          </a:stretch>
        </p:blipFill>
        <p:spPr bwMode="auto">
          <a:xfrm>
            <a:off x="6934200" y="4557712"/>
            <a:ext cx="1643063" cy="1843088"/>
          </a:xfrm>
          <a:prstGeom prst="rect">
            <a:avLst/>
          </a:prstGeom>
          <a:noFill/>
        </p:spPr>
      </p:pic>
      <p:sp>
        <p:nvSpPr>
          <p:cNvPr id="22" name="TextBox 21"/>
          <p:cNvSpPr txBox="1"/>
          <p:nvPr/>
        </p:nvSpPr>
        <p:spPr>
          <a:xfrm>
            <a:off x="8343900" y="6010275"/>
            <a:ext cx="419100" cy="369332"/>
          </a:xfrm>
          <a:prstGeom prst="rect">
            <a:avLst/>
          </a:prstGeom>
          <a:noFill/>
        </p:spPr>
        <p:txBody>
          <a:bodyPr wrap="square" rtlCol="0">
            <a:spAutoFit/>
          </a:bodyPr>
          <a:lstStyle/>
          <a:p>
            <a:r>
              <a:rPr lang="en-US" dirty="0"/>
              <a:t>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8703"/>
                                        </p:tgtEl>
                                        <p:attrNameLst>
                                          <p:attrName>style.visibility</p:attrName>
                                        </p:attrNameLst>
                                      </p:cBhvr>
                                      <p:to>
                                        <p:strVal val="visible"/>
                                      </p:to>
                                    </p:set>
                                    <p:animEffect transition="in" filter="fade">
                                      <p:cBhvr>
                                        <p:cTn id="7" dur="2000"/>
                                        <p:tgtEl>
                                          <p:spTgt spid="28703"/>
                                        </p:tgtEl>
                                      </p:cBhvr>
                                    </p:animEffect>
                                    <p:anim calcmode="lin" valueType="num">
                                      <p:cBhvr>
                                        <p:cTn id="8" dur="2000" fill="hold"/>
                                        <p:tgtEl>
                                          <p:spTgt spid="28703"/>
                                        </p:tgtEl>
                                        <p:attrNameLst>
                                          <p:attrName>style.rotation</p:attrName>
                                        </p:attrNameLst>
                                      </p:cBhvr>
                                      <p:tavLst>
                                        <p:tav tm="0">
                                          <p:val>
                                            <p:fltVal val="720"/>
                                          </p:val>
                                        </p:tav>
                                        <p:tav tm="100000">
                                          <p:val>
                                            <p:fltVal val="0"/>
                                          </p:val>
                                        </p:tav>
                                      </p:tavLst>
                                    </p:anim>
                                    <p:anim calcmode="lin" valueType="num">
                                      <p:cBhvr>
                                        <p:cTn id="9" dur="2000" fill="hold"/>
                                        <p:tgtEl>
                                          <p:spTgt spid="28703"/>
                                        </p:tgtEl>
                                        <p:attrNameLst>
                                          <p:attrName>ppt_h</p:attrName>
                                        </p:attrNameLst>
                                      </p:cBhvr>
                                      <p:tavLst>
                                        <p:tav tm="0">
                                          <p:val>
                                            <p:fltVal val="0"/>
                                          </p:val>
                                        </p:tav>
                                        <p:tav tm="100000">
                                          <p:val>
                                            <p:strVal val="#ppt_h"/>
                                          </p:val>
                                        </p:tav>
                                      </p:tavLst>
                                    </p:anim>
                                    <p:anim calcmode="lin" valueType="num">
                                      <p:cBhvr>
                                        <p:cTn id="10" dur="2000" fill="hold"/>
                                        <p:tgtEl>
                                          <p:spTgt spid="28703"/>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28675"/>
                                        </p:tgtEl>
                                        <p:attrNameLst>
                                          <p:attrName>style.visibility</p:attrName>
                                        </p:attrNameLst>
                                      </p:cBhvr>
                                      <p:to>
                                        <p:strVal val="visible"/>
                                      </p:to>
                                    </p:set>
                                    <p:animEffect transition="in" filter="fade">
                                      <p:cBhvr>
                                        <p:cTn id="14" dur="20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03" grpId="0" animBg="1"/>
      <p:bldP spid="2867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1" name="Oval 25"/>
          <p:cNvSpPr>
            <a:spLocks noChangeArrowheads="1"/>
          </p:cNvSpPr>
          <p:nvPr/>
        </p:nvSpPr>
        <p:spPr bwMode="auto">
          <a:xfrm>
            <a:off x="-457200" y="9906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42" name="Oval 26"/>
          <p:cNvSpPr>
            <a:spLocks noChangeArrowheads="1"/>
          </p:cNvSpPr>
          <p:nvPr/>
        </p:nvSpPr>
        <p:spPr bwMode="auto">
          <a:xfrm>
            <a:off x="228600" y="3124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43" name="Oval 27"/>
          <p:cNvSpPr>
            <a:spLocks noChangeArrowheads="1"/>
          </p:cNvSpPr>
          <p:nvPr/>
        </p:nvSpPr>
        <p:spPr bwMode="auto">
          <a:xfrm>
            <a:off x="-762000" y="5257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44" name="Oval 28"/>
          <p:cNvSpPr>
            <a:spLocks noChangeArrowheads="1"/>
          </p:cNvSpPr>
          <p:nvPr/>
        </p:nvSpPr>
        <p:spPr bwMode="auto">
          <a:xfrm>
            <a:off x="8382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45" name="Oval 29"/>
          <p:cNvSpPr>
            <a:spLocks noChangeArrowheads="1"/>
          </p:cNvSpPr>
          <p:nvPr/>
        </p:nvSpPr>
        <p:spPr bwMode="auto">
          <a:xfrm>
            <a:off x="3581400" y="5715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46" name="Oval 30"/>
          <p:cNvSpPr>
            <a:spLocks noChangeArrowheads="1"/>
          </p:cNvSpPr>
          <p:nvPr/>
        </p:nvSpPr>
        <p:spPr bwMode="auto">
          <a:xfrm>
            <a:off x="6172200" y="6286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47" name="Oval 31"/>
          <p:cNvSpPr>
            <a:spLocks noChangeArrowheads="1"/>
          </p:cNvSpPr>
          <p:nvPr/>
        </p:nvSpPr>
        <p:spPr bwMode="auto">
          <a:xfrm>
            <a:off x="83058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48" name="Oval 32"/>
          <p:cNvSpPr>
            <a:spLocks noChangeArrowheads="1"/>
          </p:cNvSpPr>
          <p:nvPr/>
        </p:nvSpPr>
        <p:spPr bwMode="auto">
          <a:xfrm>
            <a:off x="8001000" y="3505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49" name="Oval 33"/>
          <p:cNvSpPr>
            <a:spLocks noChangeArrowheads="1"/>
          </p:cNvSpPr>
          <p:nvPr/>
        </p:nvSpPr>
        <p:spPr bwMode="auto">
          <a:xfrm>
            <a:off x="8572500" y="1295400"/>
            <a:ext cx="1143000" cy="1143000"/>
          </a:xfrm>
          <a:prstGeom prst="ellipse">
            <a:avLst/>
          </a:prstGeom>
          <a:solidFill>
            <a:schemeClr val="bg1"/>
          </a:solidFill>
          <a:ln w="9525">
            <a:solidFill>
              <a:schemeClr val="tx1"/>
            </a:solidFill>
            <a:round/>
            <a:headEnd/>
            <a:tailEnd/>
          </a:ln>
          <a:effectLst/>
        </p:spPr>
        <p:txBody>
          <a:bodyPr wrap="none" anchor="ctr"/>
          <a:lstStyle/>
          <a:p>
            <a:pPr algn="ctr"/>
            <a:endParaRPr lang="en-US"/>
          </a:p>
        </p:txBody>
      </p:sp>
      <p:sp>
        <p:nvSpPr>
          <p:cNvPr id="9250" name="Oval 34"/>
          <p:cNvSpPr>
            <a:spLocks noChangeArrowheads="1"/>
          </p:cNvSpPr>
          <p:nvPr/>
        </p:nvSpPr>
        <p:spPr bwMode="auto">
          <a:xfrm>
            <a:off x="8001000" y="-571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51" name="Oval 35"/>
          <p:cNvSpPr>
            <a:spLocks noChangeArrowheads="1"/>
          </p:cNvSpPr>
          <p:nvPr/>
        </p:nvSpPr>
        <p:spPr bwMode="auto">
          <a:xfrm>
            <a:off x="5181600" y="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52" name="Oval 36"/>
          <p:cNvSpPr>
            <a:spLocks noChangeArrowheads="1"/>
          </p:cNvSpPr>
          <p:nvPr/>
        </p:nvSpPr>
        <p:spPr bwMode="auto">
          <a:xfrm>
            <a:off x="213360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53" name="Oval 37"/>
          <p:cNvSpPr>
            <a:spLocks noChangeArrowheads="1"/>
          </p:cNvSpPr>
          <p:nvPr/>
        </p:nvSpPr>
        <p:spPr bwMode="auto">
          <a:xfrm>
            <a:off x="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40" name="Rectangle 24"/>
          <p:cNvSpPr>
            <a:spLocks noChangeArrowheads="1"/>
          </p:cNvSpPr>
          <p:nvPr/>
        </p:nvSpPr>
        <p:spPr bwMode="auto">
          <a:xfrm>
            <a:off x="609600" y="457200"/>
            <a:ext cx="8077200" cy="6019800"/>
          </a:xfrm>
          <a:prstGeom prst="rect">
            <a:avLst/>
          </a:prstGeom>
          <a:solidFill>
            <a:schemeClr val="bg1"/>
          </a:solidFill>
          <a:ln w="127000">
            <a:solidFill>
              <a:srgbClr val="FF0000"/>
            </a:solidFill>
            <a:miter lim="800000"/>
            <a:headEnd/>
            <a:tailEnd/>
          </a:ln>
          <a:effectLst/>
        </p:spPr>
        <p:txBody>
          <a:bodyPr wrap="none" anchor="ctr"/>
          <a:lstStyle/>
          <a:p>
            <a:endParaRPr lang="en-US"/>
          </a:p>
        </p:txBody>
      </p:sp>
      <p:sp>
        <p:nvSpPr>
          <p:cNvPr id="9218" name="WordArt 2"/>
          <p:cNvSpPr>
            <a:spLocks noChangeArrowheads="1" noChangeShapeType="1" noTextEdit="1"/>
          </p:cNvSpPr>
          <p:nvPr/>
        </p:nvSpPr>
        <p:spPr bwMode="auto">
          <a:xfrm>
            <a:off x="914400" y="609600"/>
            <a:ext cx="7543800" cy="838200"/>
          </a:xfrm>
          <a:prstGeom prst="rect">
            <a:avLst/>
          </a:prstGeom>
        </p:spPr>
        <p:txBody>
          <a:bodyPr wrap="none" fromWordArt="1">
            <a:prstTxWarp prst="textPlain">
              <a:avLst>
                <a:gd name="adj" fmla="val 50000"/>
              </a:avLst>
            </a:prstTxWarp>
          </a:bodyPr>
          <a:lstStyle/>
          <a:p>
            <a:pPr algn="ctr"/>
            <a:r>
              <a:rPr lang="en-US" sz="3600" kern="10" dirty="0" smtClean="0">
                <a:ln w="25400">
                  <a:solidFill>
                    <a:srgbClr val="CC0000"/>
                  </a:solidFill>
                  <a:round/>
                  <a:headEnd/>
                  <a:tailEnd/>
                </a:ln>
                <a:solidFill>
                  <a:srgbClr val="FF7979"/>
                </a:solidFill>
                <a:latin typeface="Cheri"/>
              </a:rPr>
              <a:t>Before you Leave Tonight…</a:t>
            </a:r>
            <a:endParaRPr lang="en-US" sz="3600" kern="10" dirty="0">
              <a:ln w="25400">
                <a:solidFill>
                  <a:srgbClr val="CC0000"/>
                </a:solidFill>
                <a:round/>
                <a:headEnd/>
                <a:tailEnd/>
              </a:ln>
              <a:solidFill>
                <a:srgbClr val="FF7979"/>
              </a:solidFill>
              <a:latin typeface="Cheri"/>
            </a:endParaRPr>
          </a:p>
        </p:txBody>
      </p:sp>
      <p:sp>
        <p:nvSpPr>
          <p:cNvPr id="9219" name="Text Box 3"/>
          <p:cNvSpPr txBox="1">
            <a:spLocks noChangeArrowheads="1"/>
          </p:cNvSpPr>
          <p:nvPr/>
        </p:nvSpPr>
        <p:spPr bwMode="auto">
          <a:xfrm>
            <a:off x="838200" y="1371600"/>
            <a:ext cx="7696200" cy="4031873"/>
          </a:xfrm>
          <a:prstGeom prst="rect">
            <a:avLst/>
          </a:prstGeom>
          <a:noFill/>
          <a:ln w="9525">
            <a:noFill/>
            <a:miter lim="800000"/>
            <a:headEnd/>
            <a:tailEnd/>
          </a:ln>
          <a:effectLst/>
        </p:spPr>
        <p:txBody>
          <a:bodyPr wrap="square">
            <a:spAutoFit/>
          </a:bodyPr>
          <a:lstStyle/>
          <a:p>
            <a:pPr eaLnBrk="0" hangingPunct="0">
              <a:spcBef>
                <a:spcPct val="50000"/>
              </a:spcBef>
              <a:buFont typeface="Arial" pitchFamily="34" charset="0"/>
              <a:buChar char="•"/>
            </a:pPr>
            <a:endParaRPr lang="en-US" sz="3200" dirty="0" smtClean="0">
              <a:latin typeface="Minya Nouvelle" pitchFamily="2" charset="0"/>
            </a:endParaRPr>
          </a:p>
          <a:p>
            <a:pPr eaLnBrk="0" hangingPunct="0">
              <a:spcBef>
                <a:spcPct val="50000"/>
              </a:spcBef>
              <a:buFont typeface="Arial" pitchFamily="34" charset="0"/>
              <a:buChar char="•"/>
            </a:pPr>
            <a:r>
              <a:rPr lang="en-US" sz="3200" dirty="0" smtClean="0">
                <a:latin typeface="Minya Nouvelle" pitchFamily="2" charset="0"/>
              </a:rPr>
              <a:t>Add you email address to the website using your student’s iPad.</a:t>
            </a:r>
          </a:p>
          <a:p>
            <a:pPr eaLnBrk="0" hangingPunct="0">
              <a:spcBef>
                <a:spcPct val="50000"/>
              </a:spcBef>
              <a:buFont typeface="Arial" pitchFamily="34" charset="0"/>
              <a:buChar char="•"/>
            </a:pPr>
            <a:r>
              <a:rPr lang="en-US" sz="3200" dirty="0" smtClean="0">
                <a:latin typeface="Minya Nouvelle" pitchFamily="2" charset="0"/>
              </a:rPr>
              <a:t>Visit the donation station</a:t>
            </a:r>
          </a:p>
          <a:p>
            <a:pPr eaLnBrk="0" hangingPunct="0">
              <a:spcBef>
                <a:spcPct val="50000"/>
              </a:spcBef>
              <a:buFont typeface="Arial" pitchFamily="34" charset="0"/>
              <a:buChar char="•"/>
            </a:pPr>
            <a:r>
              <a:rPr lang="en-US" sz="3200" dirty="0" smtClean="0">
                <a:latin typeface="Minya Nouvelle" pitchFamily="2" charset="0"/>
              </a:rPr>
              <a:t>Use the QR code to join Seesaw</a:t>
            </a:r>
          </a:p>
          <a:p>
            <a:pPr eaLnBrk="0" hangingPunct="0">
              <a:spcBef>
                <a:spcPct val="50000"/>
              </a:spcBef>
              <a:buFont typeface="Arial" pitchFamily="34" charset="0"/>
              <a:buChar char="•"/>
            </a:pPr>
            <a:r>
              <a:rPr lang="en-US" sz="3200" dirty="0" smtClean="0">
                <a:latin typeface="Minya Nouvelle" pitchFamily="2" charset="0"/>
              </a:rPr>
              <a:t>Letter to </a:t>
            </a:r>
            <a:r>
              <a:rPr lang="en-US" sz="3200" smtClean="0">
                <a:latin typeface="Minya Nouvelle" pitchFamily="2" charset="0"/>
              </a:rPr>
              <a:t>your child</a:t>
            </a:r>
            <a:endParaRPr lang="en-US" sz="3200" dirty="0" smtClean="0">
              <a:latin typeface="Minya Nouvelle" pitchFamily="2" charset="0"/>
            </a:endParaRPr>
          </a:p>
        </p:txBody>
      </p:sp>
      <p:pic>
        <p:nvPicPr>
          <p:cNvPr id="9231" name="Picture 15" descr="j0301514"/>
          <p:cNvPicPr>
            <a:picLocks noChangeAspect="1" noChangeArrowheads="1"/>
          </p:cNvPicPr>
          <p:nvPr/>
        </p:nvPicPr>
        <p:blipFill>
          <a:blip r:embed="rId3" cstate="print"/>
          <a:srcRect/>
          <a:stretch>
            <a:fillRect/>
          </a:stretch>
        </p:blipFill>
        <p:spPr bwMode="auto">
          <a:xfrm>
            <a:off x="6873875" y="5151438"/>
            <a:ext cx="2270125" cy="1706562"/>
          </a:xfrm>
          <a:prstGeom prst="rect">
            <a:avLst/>
          </a:prstGeom>
          <a:noFill/>
        </p:spPr>
      </p:pic>
      <p:pic>
        <p:nvPicPr>
          <p:cNvPr id="9232" name="Picture 16" descr="j0296181"/>
          <p:cNvPicPr>
            <a:picLocks noChangeAspect="1" noChangeArrowheads="1"/>
          </p:cNvPicPr>
          <p:nvPr/>
        </p:nvPicPr>
        <p:blipFill>
          <a:blip r:embed="rId4" cstate="print"/>
          <a:srcRect/>
          <a:stretch>
            <a:fillRect/>
          </a:stretch>
        </p:blipFill>
        <p:spPr bwMode="auto">
          <a:xfrm>
            <a:off x="7620000" y="4648200"/>
            <a:ext cx="754063" cy="784225"/>
          </a:xfrm>
          <a:prstGeom prst="rect">
            <a:avLst/>
          </a:prstGeom>
          <a:noFill/>
        </p:spPr>
      </p:pic>
      <p:sp>
        <p:nvSpPr>
          <p:cNvPr id="20" name="TextBox 19"/>
          <p:cNvSpPr txBox="1"/>
          <p:nvPr/>
        </p:nvSpPr>
        <p:spPr>
          <a:xfrm>
            <a:off x="8343900" y="6010275"/>
            <a:ext cx="419100" cy="369332"/>
          </a:xfrm>
          <a:prstGeom prst="rect">
            <a:avLst/>
          </a:prstGeom>
          <a:noFill/>
        </p:spPr>
        <p:txBody>
          <a:bodyPr wrap="square" rtlCol="0">
            <a:spAutoFit/>
          </a:bodyPr>
          <a:lstStyle/>
          <a:p>
            <a:r>
              <a:rPr lang="en-US" dirty="0" smtClean="0"/>
              <a: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strVal val="#ppt_w*0.70"/>
                                          </p:val>
                                        </p:tav>
                                        <p:tav tm="100000">
                                          <p:val>
                                            <p:strVal val="#ppt_w"/>
                                          </p:val>
                                        </p:tav>
                                      </p:tavLst>
                                    </p:anim>
                                    <p:anim calcmode="lin" valueType="num">
                                      <p:cBhvr>
                                        <p:cTn id="8" dur="1000" fill="hold"/>
                                        <p:tgtEl>
                                          <p:spTgt spid="9218"/>
                                        </p:tgtEl>
                                        <p:attrNameLst>
                                          <p:attrName>ppt_h</p:attrName>
                                        </p:attrNameLst>
                                      </p:cBhvr>
                                      <p:tavLst>
                                        <p:tav tm="0">
                                          <p:val>
                                            <p:strVal val="#ppt_h"/>
                                          </p:val>
                                        </p:tav>
                                        <p:tav tm="100000">
                                          <p:val>
                                            <p:strVal val="#ppt_h"/>
                                          </p:val>
                                        </p:tav>
                                      </p:tavLst>
                                    </p:anim>
                                    <p:animEffect transition="in" filter="fade">
                                      <p:cBhvr>
                                        <p:cTn id="9" dur="1000"/>
                                        <p:tgtEl>
                                          <p:spTgt spid="9218"/>
                                        </p:tgtEl>
                                      </p:cBhvr>
                                    </p:animEffect>
                                  </p:childTnLst>
                                </p:cTn>
                              </p:par>
                            </p:childTnLst>
                          </p:cTn>
                        </p:par>
                        <p:par>
                          <p:cTn id="10" fill="hold">
                            <p:stCondLst>
                              <p:cond delay="1000"/>
                            </p:stCondLst>
                            <p:childTnLst>
                              <p:par>
                                <p:cTn id="11" presetID="37" presetClass="entr" presetSubtype="0" fill="hold" nodeType="afterEffect">
                                  <p:stCondLst>
                                    <p:cond delay="0"/>
                                  </p:stCondLst>
                                  <p:childTnLst>
                                    <p:set>
                                      <p:cBhvr>
                                        <p:cTn id="12" dur="1" fill="hold">
                                          <p:stCondLst>
                                            <p:cond delay="0"/>
                                          </p:stCondLst>
                                        </p:cTn>
                                        <p:tgtEl>
                                          <p:spTgt spid="9231"/>
                                        </p:tgtEl>
                                        <p:attrNameLst>
                                          <p:attrName>style.visibility</p:attrName>
                                        </p:attrNameLst>
                                      </p:cBhvr>
                                      <p:to>
                                        <p:strVal val="visible"/>
                                      </p:to>
                                    </p:set>
                                    <p:animEffect transition="in" filter="fade">
                                      <p:cBhvr>
                                        <p:cTn id="13" dur="1000"/>
                                        <p:tgtEl>
                                          <p:spTgt spid="9231"/>
                                        </p:tgtEl>
                                      </p:cBhvr>
                                    </p:animEffect>
                                    <p:anim calcmode="lin" valueType="num">
                                      <p:cBhvr>
                                        <p:cTn id="14" dur="1000" fill="hold"/>
                                        <p:tgtEl>
                                          <p:spTgt spid="9231"/>
                                        </p:tgtEl>
                                        <p:attrNameLst>
                                          <p:attrName>ppt_x</p:attrName>
                                        </p:attrNameLst>
                                      </p:cBhvr>
                                      <p:tavLst>
                                        <p:tav tm="0">
                                          <p:val>
                                            <p:strVal val="#ppt_x"/>
                                          </p:val>
                                        </p:tav>
                                        <p:tav tm="100000">
                                          <p:val>
                                            <p:strVal val="#ppt_x"/>
                                          </p:val>
                                        </p:tav>
                                      </p:tavLst>
                                    </p:anim>
                                    <p:anim calcmode="lin" valueType="num">
                                      <p:cBhvr>
                                        <p:cTn id="15" dur="900" decel="100000" fill="hold"/>
                                        <p:tgtEl>
                                          <p:spTgt spid="9231"/>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9231"/>
                                        </p:tgtEl>
                                        <p:attrNameLst>
                                          <p:attrName>ppt_y</p:attrName>
                                        </p:attrNameLst>
                                      </p:cBhvr>
                                      <p:tavLst>
                                        <p:tav tm="0">
                                          <p:val>
                                            <p:strVal val="#ppt_y-.03"/>
                                          </p:val>
                                        </p:tav>
                                        <p:tav tm="100000">
                                          <p:val>
                                            <p:strVal val="#ppt_y"/>
                                          </p:val>
                                        </p:tav>
                                      </p:tavLst>
                                    </p:anim>
                                  </p:childTnLst>
                                </p:cTn>
                              </p:par>
                            </p:childTnLst>
                          </p:cTn>
                        </p:par>
                        <p:par>
                          <p:cTn id="17" fill="hold">
                            <p:stCondLst>
                              <p:cond delay="2000"/>
                            </p:stCondLst>
                            <p:childTnLst>
                              <p:par>
                                <p:cTn id="18" presetID="26" presetClass="entr" presetSubtype="0" fill="hold" nodeType="afterEffect">
                                  <p:stCondLst>
                                    <p:cond delay="0"/>
                                  </p:stCondLst>
                                  <p:childTnLst>
                                    <p:set>
                                      <p:cBhvr>
                                        <p:cTn id="19" dur="1" fill="hold">
                                          <p:stCondLst>
                                            <p:cond delay="0"/>
                                          </p:stCondLst>
                                        </p:cTn>
                                        <p:tgtEl>
                                          <p:spTgt spid="9232"/>
                                        </p:tgtEl>
                                        <p:attrNameLst>
                                          <p:attrName>style.visibility</p:attrName>
                                        </p:attrNameLst>
                                      </p:cBhvr>
                                      <p:to>
                                        <p:strVal val="visible"/>
                                      </p:to>
                                    </p:set>
                                    <p:animEffect transition="in" filter="wipe(down)">
                                      <p:cBhvr>
                                        <p:cTn id="20" dur="580">
                                          <p:stCondLst>
                                            <p:cond delay="0"/>
                                          </p:stCondLst>
                                        </p:cTn>
                                        <p:tgtEl>
                                          <p:spTgt spid="9232"/>
                                        </p:tgtEl>
                                      </p:cBhvr>
                                    </p:animEffect>
                                    <p:anim calcmode="lin" valueType="num">
                                      <p:cBhvr>
                                        <p:cTn id="21" dur="1822" tmFilter="0,0; 0.14,0.36; 0.43,0.73; 0.71,0.91; 1.0,1.0">
                                          <p:stCondLst>
                                            <p:cond delay="0"/>
                                          </p:stCondLst>
                                        </p:cTn>
                                        <p:tgtEl>
                                          <p:spTgt spid="9232"/>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9232"/>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9232"/>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9232"/>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9232"/>
                                        </p:tgtEl>
                                        <p:attrNameLst>
                                          <p:attrName>ppt_y</p:attrName>
                                        </p:attrNameLst>
                                      </p:cBhvr>
                                      <p:tavLst>
                                        <p:tav tm="0" fmla="#ppt_y-sin(pi*$)/81">
                                          <p:val>
                                            <p:fltVal val="0"/>
                                          </p:val>
                                        </p:tav>
                                        <p:tav tm="100000">
                                          <p:val>
                                            <p:fltVal val="1"/>
                                          </p:val>
                                        </p:tav>
                                      </p:tavLst>
                                    </p:anim>
                                    <p:animScale>
                                      <p:cBhvr>
                                        <p:cTn id="26" dur="26">
                                          <p:stCondLst>
                                            <p:cond delay="650"/>
                                          </p:stCondLst>
                                        </p:cTn>
                                        <p:tgtEl>
                                          <p:spTgt spid="9232"/>
                                        </p:tgtEl>
                                      </p:cBhvr>
                                      <p:to x="100000" y="60000"/>
                                    </p:animScale>
                                    <p:animScale>
                                      <p:cBhvr>
                                        <p:cTn id="27" dur="166" decel="50000">
                                          <p:stCondLst>
                                            <p:cond delay="676"/>
                                          </p:stCondLst>
                                        </p:cTn>
                                        <p:tgtEl>
                                          <p:spTgt spid="9232"/>
                                        </p:tgtEl>
                                      </p:cBhvr>
                                      <p:to x="100000" y="100000"/>
                                    </p:animScale>
                                    <p:animScale>
                                      <p:cBhvr>
                                        <p:cTn id="28" dur="26">
                                          <p:stCondLst>
                                            <p:cond delay="1312"/>
                                          </p:stCondLst>
                                        </p:cTn>
                                        <p:tgtEl>
                                          <p:spTgt spid="9232"/>
                                        </p:tgtEl>
                                      </p:cBhvr>
                                      <p:to x="100000" y="80000"/>
                                    </p:animScale>
                                    <p:animScale>
                                      <p:cBhvr>
                                        <p:cTn id="29" dur="166" decel="50000">
                                          <p:stCondLst>
                                            <p:cond delay="1338"/>
                                          </p:stCondLst>
                                        </p:cTn>
                                        <p:tgtEl>
                                          <p:spTgt spid="9232"/>
                                        </p:tgtEl>
                                      </p:cBhvr>
                                      <p:to x="100000" y="100000"/>
                                    </p:animScale>
                                    <p:animScale>
                                      <p:cBhvr>
                                        <p:cTn id="30" dur="26">
                                          <p:stCondLst>
                                            <p:cond delay="1642"/>
                                          </p:stCondLst>
                                        </p:cTn>
                                        <p:tgtEl>
                                          <p:spTgt spid="9232"/>
                                        </p:tgtEl>
                                      </p:cBhvr>
                                      <p:to x="100000" y="90000"/>
                                    </p:animScale>
                                    <p:animScale>
                                      <p:cBhvr>
                                        <p:cTn id="31" dur="166" decel="50000">
                                          <p:stCondLst>
                                            <p:cond delay="1668"/>
                                          </p:stCondLst>
                                        </p:cTn>
                                        <p:tgtEl>
                                          <p:spTgt spid="9232"/>
                                        </p:tgtEl>
                                      </p:cBhvr>
                                      <p:to x="100000" y="100000"/>
                                    </p:animScale>
                                    <p:animScale>
                                      <p:cBhvr>
                                        <p:cTn id="32" dur="26">
                                          <p:stCondLst>
                                            <p:cond delay="1808"/>
                                          </p:stCondLst>
                                        </p:cTn>
                                        <p:tgtEl>
                                          <p:spTgt spid="9232"/>
                                        </p:tgtEl>
                                      </p:cBhvr>
                                      <p:to x="100000" y="95000"/>
                                    </p:animScale>
                                    <p:animScale>
                                      <p:cBhvr>
                                        <p:cTn id="33" dur="166" decel="50000">
                                          <p:stCondLst>
                                            <p:cond delay="1834"/>
                                          </p:stCondLst>
                                        </p:cTn>
                                        <p:tgtEl>
                                          <p:spTgt spid="9232"/>
                                        </p:tgtEl>
                                      </p:cBhvr>
                                      <p:to x="100000" y="100000"/>
                                    </p:animScale>
                                  </p:childTnLst>
                                </p:cTn>
                              </p:par>
                            </p:childTnLst>
                          </p:cTn>
                        </p:par>
                        <p:par>
                          <p:cTn id="34" fill="hold">
                            <p:stCondLst>
                              <p:cond delay="4000"/>
                            </p:stCondLst>
                            <p:childTnLst>
                              <p:par>
                                <p:cTn id="35" presetID="12" presetClass="entr" presetSubtype="4" fill="hold" grpId="0" nodeType="afterEffect">
                                  <p:stCondLst>
                                    <p:cond delay="0"/>
                                  </p:stCondLst>
                                  <p:childTnLst>
                                    <p:set>
                                      <p:cBhvr>
                                        <p:cTn id="36" dur="1" fill="hold">
                                          <p:stCondLst>
                                            <p:cond delay="0"/>
                                          </p:stCondLst>
                                        </p:cTn>
                                        <p:tgtEl>
                                          <p:spTgt spid="9219"/>
                                        </p:tgtEl>
                                        <p:attrNameLst>
                                          <p:attrName>style.visibility</p:attrName>
                                        </p:attrNameLst>
                                      </p:cBhvr>
                                      <p:to>
                                        <p:strVal val="visible"/>
                                      </p:to>
                                    </p:set>
                                    <p:animEffect transition="in" filter="slide(fromBottom)">
                                      <p:cBhvr>
                                        <p:cTn id="37" dur="2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92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1" name="Oval 25"/>
          <p:cNvSpPr>
            <a:spLocks noChangeArrowheads="1"/>
          </p:cNvSpPr>
          <p:nvPr/>
        </p:nvSpPr>
        <p:spPr bwMode="auto">
          <a:xfrm>
            <a:off x="-457200" y="9906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42" name="Oval 26"/>
          <p:cNvSpPr>
            <a:spLocks noChangeArrowheads="1"/>
          </p:cNvSpPr>
          <p:nvPr/>
        </p:nvSpPr>
        <p:spPr bwMode="auto">
          <a:xfrm>
            <a:off x="228600" y="3124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43" name="Oval 27"/>
          <p:cNvSpPr>
            <a:spLocks noChangeArrowheads="1"/>
          </p:cNvSpPr>
          <p:nvPr/>
        </p:nvSpPr>
        <p:spPr bwMode="auto">
          <a:xfrm>
            <a:off x="-762000" y="5257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44" name="Oval 28"/>
          <p:cNvSpPr>
            <a:spLocks noChangeArrowheads="1"/>
          </p:cNvSpPr>
          <p:nvPr/>
        </p:nvSpPr>
        <p:spPr bwMode="auto">
          <a:xfrm>
            <a:off x="8382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45" name="Oval 29"/>
          <p:cNvSpPr>
            <a:spLocks noChangeArrowheads="1"/>
          </p:cNvSpPr>
          <p:nvPr/>
        </p:nvSpPr>
        <p:spPr bwMode="auto">
          <a:xfrm>
            <a:off x="3581400" y="5715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46" name="Oval 30"/>
          <p:cNvSpPr>
            <a:spLocks noChangeArrowheads="1"/>
          </p:cNvSpPr>
          <p:nvPr/>
        </p:nvSpPr>
        <p:spPr bwMode="auto">
          <a:xfrm>
            <a:off x="6172200" y="6286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47" name="Oval 31"/>
          <p:cNvSpPr>
            <a:spLocks noChangeArrowheads="1"/>
          </p:cNvSpPr>
          <p:nvPr/>
        </p:nvSpPr>
        <p:spPr bwMode="auto">
          <a:xfrm>
            <a:off x="83058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48" name="Oval 32"/>
          <p:cNvSpPr>
            <a:spLocks noChangeArrowheads="1"/>
          </p:cNvSpPr>
          <p:nvPr/>
        </p:nvSpPr>
        <p:spPr bwMode="auto">
          <a:xfrm>
            <a:off x="8001000" y="3505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49" name="Oval 33"/>
          <p:cNvSpPr>
            <a:spLocks noChangeArrowheads="1"/>
          </p:cNvSpPr>
          <p:nvPr/>
        </p:nvSpPr>
        <p:spPr bwMode="auto">
          <a:xfrm>
            <a:off x="8572500" y="1295400"/>
            <a:ext cx="1143000" cy="1143000"/>
          </a:xfrm>
          <a:prstGeom prst="ellipse">
            <a:avLst/>
          </a:prstGeom>
          <a:solidFill>
            <a:schemeClr val="bg1"/>
          </a:solidFill>
          <a:ln w="9525">
            <a:solidFill>
              <a:schemeClr val="tx1"/>
            </a:solidFill>
            <a:round/>
            <a:headEnd/>
            <a:tailEnd/>
          </a:ln>
          <a:effectLst/>
        </p:spPr>
        <p:txBody>
          <a:bodyPr wrap="none" anchor="ctr"/>
          <a:lstStyle/>
          <a:p>
            <a:pPr algn="ctr"/>
            <a:endParaRPr lang="en-US"/>
          </a:p>
        </p:txBody>
      </p:sp>
      <p:sp>
        <p:nvSpPr>
          <p:cNvPr id="9250" name="Oval 34"/>
          <p:cNvSpPr>
            <a:spLocks noChangeArrowheads="1"/>
          </p:cNvSpPr>
          <p:nvPr/>
        </p:nvSpPr>
        <p:spPr bwMode="auto">
          <a:xfrm>
            <a:off x="8001000" y="-571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51" name="Oval 35"/>
          <p:cNvSpPr>
            <a:spLocks noChangeArrowheads="1"/>
          </p:cNvSpPr>
          <p:nvPr/>
        </p:nvSpPr>
        <p:spPr bwMode="auto">
          <a:xfrm>
            <a:off x="5181600" y="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52" name="Oval 36"/>
          <p:cNvSpPr>
            <a:spLocks noChangeArrowheads="1"/>
          </p:cNvSpPr>
          <p:nvPr/>
        </p:nvSpPr>
        <p:spPr bwMode="auto">
          <a:xfrm>
            <a:off x="213360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53" name="Oval 37"/>
          <p:cNvSpPr>
            <a:spLocks noChangeArrowheads="1"/>
          </p:cNvSpPr>
          <p:nvPr/>
        </p:nvSpPr>
        <p:spPr bwMode="auto">
          <a:xfrm>
            <a:off x="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40" name="Rectangle 24"/>
          <p:cNvSpPr>
            <a:spLocks noChangeArrowheads="1"/>
          </p:cNvSpPr>
          <p:nvPr/>
        </p:nvSpPr>
        <p:spPr bwMode="auto">
          <a:xfrm>
            <a:off x="609600" y="457200"/>
            <a:ext cx="8077200" cy="6019800"/>
          </a:xfrm>
          <a:prstGeom prst="rect">
            <a:avLst/>
          </a:prstGeom>
          <a:solidFill>
            <a:schemeClr val="bg1"/>
          </a:solidFill>
          <a:ln w="127000">
            <a:solidFill>
              <a:srgbClr val="FF0000"/>
            </a:solidFill>
            <a:miter lim="800000"/>
            <a:headEnd/>
            <a:tailEnd/>
          </a:ln>
          <a:effectLst/>
        </p:spPr>
        <p:txBody>
          <a:bodyPr wrap="none" anchor="ctr"/>
          <a:lstStyle/>
          <a:p>
            <a:endParaRPr lang="en-US"/>
          </a:p>
        </p:txBody>
      </p:sp>
      <p:sp>
        <p:nvSpPr>
          <p:cNvPr id="9218" name="WordArt 2"/>
          <p:cNvSpPr>
            <a:spLocks noChangeArrowheads="1" noChangeShapeType="1" noTextEdit="1"/>
          </p:cNvSpPr>
          <p:nvPr/>
        </p:nvSpPr>
        <p:spPr bwMode="auto">
          <a:xfrm>
            <a:off x="914400" y="609600"/>
            <a:ext cx="7543800" cy="838200"/>
          </a:xfrm>
          <a:prstGeom prst="rect">
            <a:avLst/>
          </a:prstGeom>
        </p:spPr>
        <p:txBody>
          <a:bodyPr wrap="none" fromWordArt="1">
            <a:prstTxWarp prst="textPlain">
              <a:avLst>
                <a:gd name="adj" fmla="val 50000"/>
              </a:avLst>
            </a:prstTxWarp>
          </a:bodyPr>
          <a:lstStyle/>
          <a:p>
            <a:pPr algn="ctr"/>
            <a:r>
              <a:rPr lang="en-US" sz="3600" kern="10" dirty="0" smtClean="0">
                <a:ln w="25400">
                  <a:solidFill>
                    <a:srgbClr val="CC0000"/>
                  </a:solidFill>
                  <a:round/>
                  <a:headEnd/>
                  <a:tailEnd/>
                </a:ln>
                <a:solidFill>
                  <a:srgbClr val="FF7979"/>
                </a:solidFill>
                <a:latin typeface="Cheri"/>
              </a:rPr>
              <a:t>Parent Teacher Communication</a:t>
            </a:r>
            <a:endParaRPr lang="en-US" sz="3600" kern="10" dirty="0">
              <a:ln w="25400">
                <a:solidFill>
                  <a:srgbClr val="CC0000"/>
                </a:solidFill>
                <a:round/>
                <a:headEnd/>
                <a:tailEnd/>
              </a:ln>
              <a:solidFill>
                <a:srgbClr val="FF7979"/>
              </a:solidFill>
              <a:latin typeface="Cheri"/>
            </a:endParaRPr>
          </a:p>
        </p:txBody>
      </p:sp>
      <p:sp>
        <p:nvSpPr>
          <p:cNvPr id="9219" name="Text Box 3"/>
          <p:cNvSpPr txBox="1">
            <a:spLocks noChangeArrowheads="1"/>
          </p:cNvSpPr>
          <p:nvPr/>
        </p:nvSpPr>
        <p:spPr bwMode="auto">
          <a:xfrm>
            <a:off x="838200" y="1612779"/>
            <a:ext cx="7696200" cy="4358116"/>
          </a:xfrm>
          <a:prstGeom prst="rect">
            <a:avLst/>
          </a:prstGeom>
          <a:noFill/>
          <a:ln w="9525">
            <a:noFill/>
            <a:miter lim="800000"/>
            <a:headEnd/>
            <a:tailEnd/>
          </a:ln>
          <a:effectLst/>
        </p:spPr>
        <p:txBody>
          <a:bodyPr wrap="square">
            <a:spAutoFit/>
          </a:bodyPr>
          <a:lstStyle/>
          <a:p>
            <a:pPr eaLnBrk="1" hangingPunct="1">
              <a:lnSpc>
                <a:spcPct val="90000"/>
              </a:lnSpc>
            </a:pPr>
            <a:r>
              <a:rPr lang="en-US" altLang="en-US" sz="2400" b="1" dirty="0" smtClean="0">
                <a:latin typeface="Minya Nouvelle" panose="020B0604020202020204" charset="0"/>
              </a:rPr>
              <a:t>Contacting</a:t>
            </a:r>
            <a:r>
              <a:rPr lang="en-US" altLang="en-US" sz="2400" dirty="0" smtClean="0">
                <a:latin typeface="Minya Nouvelle" panose="020B0604020202020204" charset="0"/>
              </a:rPr>
              <a:t> </a:t>
            </a:r>
            <a:r>
              <a:rPr lang="en-US" altLang="en-US" sz="2400" b="1" dirty="0" smtClean="0">
                <a:latin typeface="Minya Nouvelle" panose="020B0604020202020204" charset="0"/>
              </a:rPr>
              <a:t>Us</a:t>
            </a:r>
          </a:p>
          <a:p>
            <a:pPr marL="342900" indent="-342900" eaLnBrk="1" hangingPunct="1">
              <a:lnSpc>
                <a:spcPct val="90000"/>
              </a:lnSpc>
              <a:buFont typeface="Arial" panose="020B0604020202020204" pitchFamily="34" charset="0"/>
              <a:buChar char="•"/>
            </a:pPr>
            <a:r>
              <a:rPr lang="en-US" altLang="en-US" sz="2000" dirty="0" smtClean="0">
                <a:latin typeface="Minya Nouvelle" panose="020B0604020202020204" charset="0"/>
              </a:rPr>
              <a:t>One </a:t>
            </a:r>
            <a:r>
              <a:rPr lang="en-US" altLang="en-US" sz="2000" dirty="0">
                <a:latin typeface="Minya Nouvelle" panose="020B0604020202020204" charset="0"/>
              </a:rPr>
              <a:t>of the most important parts of your student having a successful year involves communication between </a:t>
            </a:r>
            <a:r>
              <a:rPr lang="en-US" altLang="en-US" sz="2000" u="sng" dirty="0">
                <a:latin typeface="Minya Nouvelle" panose="020B0604020202020204" charset="0"/>
              </a:rPr>
              <a:t>all</a:t>
            </a:r>
            <a:r>
              <a:rPr lang="en-US" altLang="en-US" sz="2000" dirty="0">
                <a:latin typeface="Minya Nouvelle" panose="020B0604020202020204" charset="0"/>
              </a:rPr>
              <a:t> of us.</a:t>
            </a:r>
          </a:p>
          <a:p>
            <a:pPr marL="342900" indent="-342900" eaLnBrk="1" hangingPunct="1">
              <a:lnSpc>
                <a:spcPct val="90000"/>
              </a:lnSpc>
              <a:buFont typeface="Arial" panose="020B0604020202020204" pitchFamily="34" charset="0"/>
              <a:buChar char="•"/>
            </a:pPr>
            <a:endParaRPr lang="en-US" altLang="en-US" sz="1000" dirty="0" smtClean="0">
              <a:latin typeface="Minya Nouvelle" panose="020B0604020202020204" charset="0"/>
            </a:endParaRPr>
          </a:p>
          <a:p>
            <a:pPr marL="342900" indent="-342900" eaLnBrk="1" hangingPunct="1">
              <a:lnSpc>
                <a:spcPct val="90000"/>
              </a:lnSpc>
              <a:buFont typeface="Arial" panose="020B0604020202020204" pitchFamily="34" charset="0"/>
              <a:buChar char="•"/>
            </a:pPr>
            <a:r>
              <a:rPr lang="en-US" altLang="en-US" sz="2000" dirty="0" smtClean="0">
                <a:latin typeface="Minya Nouvelle" panose="020B0604020202020204" charset="0"/>
              </a:rPr>
              <a:t>We </a:t>
            </a:r>
            <a:r>
              <a:rPr lang="en-US" altLang="en-US" sz="2000" dirty="0">
                <a:latin typeface="Minya Nouvelle" panose="020B0604020202020204" charset="0"/>
              </a:rPr>
              <a:t>can BEST be reached by e-mail at </a:t>
            </a:r>
            <a:r>
              <a:rPr lang="en-US" altLang="en-US" sz="2000" dirty="0" smtClean="0">
                <a:latin typeface="Minya Nouvelle" panose="020B0604020202020204" charset="0"/>
                <a:hlinkClick r:id="rId3"/>
              </a:rPr>
              <a:t>bemisroom12@troy.k12.mi.us</a:t>
            </a:r>
            <a:endParaRPr lang="en-US" altLang="en-US" sz="2000" dirty="0">
              <a:latin typeface="Minya Nouvelle" panose="020B0604020202020204" charset="0"/>
            </a:endParaRPr>
          </a:p>
          <a:p>
            <a:pPr marL="342900" indent="-342900" eaLnBrk="1" hangingPunct="1">
              <a:lnSpc>
                <a:spcPct val="90000"/>
              </a:lnSpc>
              <a:buFont typeface="Arial" panose="020B0604020202020204" pitchFamily="34" charset="0"/>
              <a:buChar char="•"/>
            </a:pPr>
            <a:endParaRPr lang="en-US" altLang="en-US" sz="1000" dirty="0" smtClean="0">
              <a:latin typeface="Minya Nouvelle" panose="020B0604020202020204" charset="0"/>
            </a:endParaRPr>
          </a:p>
          <a:p>
            <a:pPr marL="342900" indent="-342900" eaLnBrk="1" hangingPunct="1">
              <a:lnSpc>
                <a:spcPct val="90000"/>
              </a:lnSpc>
              <a:buFont typeface="Arial" panose="020B0604020202020204" pitchFamily="34" charset="0"/>
              <a:buChar char="•"/>
            </a:pPr>
            <a:r>
              <a:rPr lang="en-US" altLang="en-US" sz="2000" dirty="0" smtClean="0">
                <a:latin typeface="Minya Nouvelle" panose="020B0604020202020204" charset="0"/>
              </a:rPr>
              <a:t>School phone# </a:t>
            </a:r>
            <a:r>
              <a:rPr lang="en-US" altLang="en-US" sz="2000" dirty="0">
                <a:latin typeface="Minya Nouvelle" panose="020B0604020202020204" charset="0"/>
              </a:rPr>
              <a:t>(</a:t>
            </a:r>
            <a:r>
              <a:rPr lang="en-US" altLang="en-US" sz="2000" dirty="0" smtClean="0">
                <a:latin typeface="Minya Nouvelle" panose="020B0604020202020204" charset="0"/>
              </a:rPr>
              <a:t>248)823-4119</a:t>
            </a:r>
          </a:p>
          <a:p>
            <a:pPr eaLnBrk="1" hangingPunct="1">
              <a:lnSpc>
                <a:spcPct val="90000"/>
              </a:lnSpc>
            </a:pPr>
            <a:endParaRPr lang="en-US" altLang="en-US" sz="2000" dirty="0" smtClean="0">
              <a:latin typeface="Minya Nouvelle" panose="020B0604020202020204" charset="0"/>
            </a:endParaRPr>
          </a:p>
          <a:p>
            <a:pPr eaLnBrk="1" hangingPunct="1">
              <a:lnSpc>
                <a:spcPct val="90000"/>
              </a:lnSpc>
            </a:pPr>
            <a:endParaRPr lang="en-US" altLang="en-US" sz="2000" dirty="0">
              <a:latin typeface="Minya Nouvelle" panose="020B0604020202020204" charset="0"/>
            </a:endParaRPr>
          </a:p>
          <a:p>
            <a:pPr eaLnBrk="1" hangingPunct="1">
              <a:lnSpc>
                <a:spcPct val="90000"/>
              </a:lnSpc>
            </a:pPr>
            <a:r>
              <a:rPr lang="en-US" altLang="en-US" sz="2400" b="1" dirty="0" smtClean="0">
                <a:latin typeface="Minya Nouvelle" panose="020B0604020202020204" charset="0"/>
              </a:rPr>
              <a:t>Contacting</a:t>
            </a:r>
            <a:r>
              <a:rPr lang="en-US" altLang="en-US" sz="2400" dirty="0" smtClean="0">
                <a:latin typeface="Minya Nouvelle" panose="020B0604020202020204" charset="0"/>
              </a:rPr>
              <a:t> </a:t>
            </a:r>
            <a:r>
              <a:rPr lang="en-US" altLang="en-US" sz="2400" b="1" dirty="0" smtClean="0">
                <a:latin typeface="Minya Nouvelle" panose="020B0604020202020204" charset="0"/>
              </a:rPr>
              <a:t>You</a:t>
            </a:r>
          </a:p>
          <a:p>
            <a:pPr marL="342900" indent="-342900" eaLnBrk="1" hangingPunct="1">
              <a:lnSpc>
                <a:spcPct val="90000"/>
              </a:lnSpc>
              <a:buFont typeface="Arial" panose="020B0604020202020204" pitchFamily="34" charset="0"/>
              <a:buChar char="•"/>
            </a:pPr>
            <a:r>
              <a:rPr lang="en-US" altLang="en-US" sz="2000" dirty="0">
                <a:latin typeface="Minya Nouvelle" panose="020B0604020202020204" charset="0"/>
              </a:rPr>
              <a:t>Please check our class website for up-to-date information </a:t>
            </a:r>
            <a:endParaRPr lang="en-US" altLang="en-US" sz="2000" dirty="0" smtClean="0">
              <a:latin typeface="Minya Nouvelle" panose="020B0604020202020204" charset="0"/>
            </a:endParaRPr>
          </a:p>
          <a:p>
            <a:pPr marL="342900" indent="-342900" eaLnBrk="1" hangingPunct="1">
              <a:lnSpc>
                <a:spcPct val="90000"/>
              </a:lnSpc>
              <a:buFont typeface="Arial" panose="020B0604020202020204" pitchFamily="34" charset="0"/>
              <a:buChar char="•"/>
            </a:pPr>
            <a:endParaRPr lang="en-US" altLang="en-US" sz="1000" dirty="0" smtClean="0">
              <a:latin typeface="Minya Nouvelle" panose="020B0604020202020204" charset="0"/>
            </a:endParaRPr>
          </a:p>
          <a:p>
            <a:pPr marL="342900" indent="-342900" eaLnBrk="1" hangingPunct="1">
              <a:lnSpc>
                <a:spcPct val="90000"/>
              </a:lnSpc>
              <a:buFont typeface="Arial" panose="020B0604020202020204" pitchFamily="34" charset="0"/>
              <a:buChar char="•"/>
            </a:pPr>
            <a:r>
              <a:rPr lang="en-US" altLang="en-US" sz="2000" dirty="0" smtClean="0">
                <a:latin typeface="Minya Nouvelle" panose="020B0604020202020204" charset="0"/>
              </a:rPr>
              <a:t>We </a:t>
            </a:r>
            <a:r>
              <a:rPr lang="en-US" altLang="en-US" sz="2000" dirty="0">
                <a:latin typeface="Minya Nouvelle" panose="020B0604020202020204" charset="0"/>
              </a:rPr>
              <a:t>will use e-blasts for various day to day reminders</a:t>
            </a:r>
          </a:p>
          <a:p>
            <a:pPr marL="342900" indent="-342900" eaLnBrk="1" hangingPunct="1">
              <a:lnSpc>
                <a:spcPct val="90000"/>
              </a:lnSpc>
              <a:buFont typeface="Arial" panose="020B0604020202020204" pitchFamily="34" charset="0"/>
              <a:buChar char="•"/>
            </a:pPr>
            <a:endParaRPr lang="en-US" altLang="en-US" sz="1000" dirty="0" smtClean="0">
              <a:latin typeface="Minya Nouvelle" panose="020B0604020202020204" charset="0"/>
            </a:endParaRPr>
          </a:p>
          <a:p>
            <a:pPr marL="342900" indent="-342900" eaLnBrk="1" hangingPunct="1">
              <a:lnSpc>
                <a:spcPct val="90000"/>
              </a:lnSpc>
              <a:buFont typeface="Arial" panose="020B0604020202020204" pitchFamily="34" charset="0"/>
              <a:buChar char="•"/>
            </a:pPr>
            <a:r>
              <a:rPr lang="en-US" altLang="en-US" sz="2000" dirty="0" smtClean="0">
                <a:latin typeface="Minya Nouvelle" panose="020B0604020202020204" charset="0"/>
              </a:rPr>
              <a:t>iPads </a:t>
            </a:r>
            <a:r>
              <a:rPr lang="en-US" altLang="en-US" sz="2000" dirty="0">
                <a:latin typeface="Minya Nouvelle" panose="020B0604020202020204" charset="0"/>
              </a:rPr>
              <a:t>will be used for assignment books</a:t>
            </a:r>
          </a:p>
          <a:p>
            <a:pPr eaLnBrk="1" hangingPunct="1">
              <a:lnSpc>
                <a:spcPct val="90000"/>
              </a:lnSpc>
            </a:pPr>
            <a:endParaRPr lang="en-US" altLang="en-US" sz="2000" dirty="0">
              <a:latin typeface="Minya Nouvelle" panose="020B0604020202020204" charset="0"/>
            </a:endParaRPr>
          </a:p>
        </p:txBody>
      </p:sp>
      <p:pic>
        <p:nvPicPr>
          <p:cNvPr id="1026" name="Picture 2" descr="http://themediaagency.com/wp-content/uploads/2012/09/email-facts-f2fc3a421a84.jpg">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750" r="19500"/>
          <a:stretch/>
        </p:blipFill>
        <p:spPr bwMode="auto">
          <a:xfrm>
            <a:off x="7441740" y="2881811"/>
            <a:ext cx="969740" cy="10895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d3nevzfk7ii3be.cloudfront.net/igi/FwSRsSV1lBceAIPO">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005" r="7531"/>
          <a:stretch/>
        </p:blipFill>
        <p:spPr bwMode="auto">
          <a:xfrm>
            <a:off x="6885674" y="4921371"/>
            <a:ext cx="1686825" cy="14794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firstsouthernpv.org/wp-content/uploads/2015/01/eblast_icon.pn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76987" y="5196741"/>
            <a:ext cx="928688" cy="92868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8343900" y="6010275"/>
            <a:ext cx="419100" cy="369332"/>
          </a:xfrm>
          <a:prstGeom prst="rect">
            <a:avLst/>
          </a:prstGeom>
          <a:noFill/>
        </p:spPr>
        <p:txBody>
          <a:bodyPr wrap="square" rtlCol="0">
            <a:spAutoFit/>
          </a:bodyPr>
          <a:lstStyle/>
          <a:p>
            <a:r>
              <a:rPr lang="en-US" dirty="0"/>
              <a:t>E</a:t>
            </a:r>
            <a:endParaRPr lang="en-US" dirty="0"/>
          </a:p>
        </p:txBody>
      </p:sp>
    </p:spTree>
    <p:extLst>
      <p:ext uri="{BB962C8B-B14F-4D97-AF65-F5344CB8AC3E}">
        <p14:creationId xmlns:p14="http://schemas.microsoft.com/office/powerpoint/2010/main" val="47586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strVal val="#ppt_w*0.70"/>
                                          </p:val>
                                        </p:tav>
                                        <p:tav tm="100000">
                                          <p:val>
                                            <p:strVal val="#ppt_w"/>
                                          </p:val>
                                        </p:tav>
                                      </p:tavLst>
                                    </p:anim>
                                    <p:anim calcmode="lin" valueType="num">
                                      <p:cBhvr>
                                        <p:cTn id="8" dur="1000" fill="hold"/>
                                        <p:tgtEl>
                                          <p:spTgt spid="9218"/>
                                        </p:tgtEl>
                                        <p:attrNameLst>
                                          <p:attrName>ppt_h</p:attrName>
                                        </p:attrNameLst>
                                      </p:cBhvr>
                                      <p:tavLst>
                                        <p:tav tm="0">
                                          <p:val>
                                            <p:strVal val="#ppt_h"/>
                                          </p:val>
                                        </p:tav>
                                        <p:tav tm="100000">
                                          <p:val>
                                            <p:strVal val="#ppt_h"/>
                                          </p:val>
                                        </p:tav>
                                      </p:tavLst>
                                    </p:anim>
                                    <p:animEffect transition="in" filter="fade">
                                      <p:cBhvr>
                                        <p:cTn id="9" dur="1000"/>
                                        <p:tgtEl>
                                          <p:spTgt spid="9218"/>
                                        </p:tgtEl>
                                      </p:cBhvr>
                                    </p:animEffect>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9219"/>
                                        </p:tgtEl>
                                        <p:attrNameLst>
                                          <p:attrName>style.visibility</p:attrName>
                                        </p:attrNameLst>
                                      </p:cBhvr>
                                      <p:to>
                                        <p:strVal val="visible"/>
                                      </p:to>
                                    </p:set>
                                    <p:animEffect transition="in" filter="slide(fromBottom)">
                                      <p:cBhvr>
                                        <p:cTn id="13" dur="2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92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7" name="Oval 27"/>
          <p:cNvSpPr>
            <a:spLocks noChangeArrowheads="1"/>
          </p:cNvSpPr>
          <p:nvPr/>
        </p:nvSpPr>
        <p:spPr bwMode="auto">
          <a:xfrm>
            <a:off x="-457200" y="9906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0268" name="Oval 28"/>
          <p:cNvSpPr>
            <a:spLocks noChangeArrowheads="1"/>
          </p:cNvSpPr>
          <p:nvPr/>
        </p:nvSpPr>
        <p:spPr bwMode="auto">
          <a:xfrm>
            <a:off x="228600" y="3124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0269" name="Oval 29"/>
          <p:cNvSpPr>
            <a:spLocks noChangeArrowheads="1"/>
          </p:cNvSpPr>
          <p:nvPr/>
        </p:nvSpPr>
        <p:spPr bwMode="auto">
          <a:xfrm>
            <a:off x="-762000" y="5257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0270" name="Oval 30"/>
          <p:cNvSpPr>
            <a:spLocks noChangeArrowheads="1"/>
          </p:cNvSpPr>
          <p:nvPr/>
        </p:nvSpPr>
        <p:spPr bwMode="auto">
          <a:xfrm>
            <a:off x="8382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0271" name="Oval 31"/>
          <p:cNvSpPr>
            <a:spLocks noChangeArrowheads="1"/>
          </p:cNvSpPr>
          <p:nvPr/>
        </p:nvSpPr>
        <p:spPr bwMode="auto">
          <a:xfrm>
            <a:off x="3581400" y="5715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0272" name="Oval 32"/>
          <p:cNvSpPr>
            <a:spLocks noChangeArrowheads="1"/>
          </p:cNvSpPr>
          <p:nvPr/>
        </p:nvSpPr>
        <p:spPr bwMode="auto">
          <a:xfrm>
            <a:off x="6172200" y="6286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0273" name="Oval 33"/>
          <p:cNvSpPr>
            <a:spLocks noChangeArrowheads="1"/>
          </p:cNvSpPr>
          <p:nvPr/>
        </p:nvSpPr>
        <p:spPr bwMode="auto">
          <a:xfrm>
            <a:off x="83058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0274" name="Oval 34"/>
          <p:cNvSpPr>
            <a:spLocks noChangeArrowheads="1"/>
          </p:cNvSpPr>
          <p:nvPr/>
        </p:nvSpPr>
        <p:spPr bwMode="auto">
          <a:xfrm>
            <a:off x="8001000" y="3505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0275" name="Oval 35"/>
          <p:cNvSpPr>
            <a:spLocks noChangeArrowheads="1"/>
          </p:cNvSpPr>
          <p:nvPr/>
        </p:nvSpPr>
        <p:spPr bwMode="auto">
          <a:xfrm>
            <a:off x="8572500" y="1295400"/>
            <a:ext cx="1143000" cy="1143000"/>
          </a:xfrm>
          <a:prstGeom prst="ellipse">
            <a:avLst/>
          </a:prstGeom>
          <a:solidFill>
            <a:schemeClr val="bg1"/>
          </a:solidFill>
          <a:ln w="9525">
            <a:solidFill>
              <a:schemeClr val="tx1"/>
            </a:solidFill>
            <a:round/>
            <a:headEnd/>
            <a:tailEnd/>
          </a:ln>
          <a:effectLst/>
        </p:spPr>
        <p:txBody>
          <a:bodyPr wrap="none" anchor="ctr"/>
          <a:lstStyle/>
          <a:p>
            <a:pPr algn="ctr"/>
            <a:endParaRPr lang="en-US"/>
          </a:p>
        </p:txBody>
      </p:sp>
      <p:sp>
        <p:nvSpPr>
          <p:cNvPr id="10276" name="Oval 36"/>
          <p:cNvSpPr>
            <a:spLocks noChangeArrowheads="1"/>
          </p:cNvSpPr>
          <p:nvPr/>
        </p:nvSpPr>
        <p:spPr bwMode="auto">
          <a:xfrm>
            <a:off x="8001000" y="-571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0277" name="Oval 37"/>
          <p:cNvSpPr>
            <a:spLocks noChangeArrowheads="1"/>
          </p:cNvSpPr>
          <p:nvPr/>
        </p:nvSpPr>
        <p:spPr bwMode="auto">
          <a:xfrm>
            <a:off x="5181600" y="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0278" name="Oval 38"/>
          <p:cNvSpPr>
            <a:spLocks noChangeArrowheads="1"/>
          </p:cNvSpPr>
          <p:nvPr/>
        </p:nvSpPr>
        <p:spPr bwMode="auto">
          <a:xfrm>
            <a:off x="213360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0279" name="Oval 39"/>
          <p:cNvSpPr>
            <a:spLocks noChangeArrowheads="1"/>
          </p:cNvSpPr>
          <p:nvPr/>
        </p:nvSpPr>
        <p:spPr bwMode="auto">
          <a:xfrm>
            <a:off x="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0280" name="Rectangle 40"/>
          <p:cNvSpPr>
            <a:spLocks noChangeArrowheads="1"/>
          </p:cNvSpPr>
          <p:nvPr/>
        </p:nvSpPr>
        <p:spPr bwMode="auto">
          <a:xfrm>
            <a:off x="609600" y="457200"/>
            <a:ext cx="8077200" cy="6019800"/>
          </a:xfrm>
          <a:prstGeom prst="rect">
            <a:avLst/>
          </a:prstGeom>
          <a:solidFill>
            <a:schemeClr val="bg1"/>
          </a:solidFill>
          <a:ln w="127000">
            <a:solidFill>
              <a:srgbClr val="FF0000"/>
            </a:solidFill>
            <a:miter lim="800000"/>
            <a:headEnd/>
            <a:tailEnd/>
          </a:ln>
          <a:effectLst/>
        </p:spPr>
        <p:txBody>
          <a:bodyPr wrap="none" anchor="ctr"/>
          <a:lstStyle/>
          <a:p>
            <a:endParaRPr lang="en-US"/>
          </a:p>
        </p:txBody>
      </p:sp>
      <p:sp>
        <p:nvSpPr>
          <p:cNvPr id="10281" name="WordArt 41"/>
          <p:cNvSpPr>
            <a:spLocks noChangeArrowheads="1" noChangeShapeType="1" noTextEdit="1"/>
          </p:cNvSpPr>
          <p:nvPr/>
        </p:nvSpPr>
        <p:spPr bwMode="auto">
          <a:xfrm>
            <a:off x="914400" y="609600"/>
            <a:ext cx="7543800" cy="838200"/>
          </a:xfrm>
          <a:prstGeom prst="rect">
            <a:avLst/>
          </a:prstGeom>
        </p:spPr>
        <p:txBody>
          <a:bodyPr wrap="none" fromWordArt="1">
            <a:prstTxWarp prst="textPlain">
              <a:avLst>
                <a:gd name="adj" fmla="val 50000"/>
              </a:avLst>
            </a:prstTxWarp>
          </a:bodyPr>
          <a:lstStyle/>
          <a:p>
            <a:pPr algn="ctr"/>
            <a:r>
              <a:rPr lang="en-US" sz="3600" kern="10" dirty="0" smtClean="0">
                <a:ln w="25400">
                  <a:solidFill>
                    <a:srgbClr val="CC0000"/>
                  </a:solidFill>
                  <a:round/>
                  <a:headEnd/>
                  <a:tailEnd/>
                </a:ln>
                <a:solidFill>
                  <a:srgbClr val="FF7979"/>
                </a:solidFill>
                <a:latin typeface="Cheri"/>
              </a:rPr>
              <a:t>Lunch</a:t>
            </a:r>
            <a:endParaRPr lang="en-US" sz="3600" kern="10" dirty="0">
              <a:ln w="25400">
                <a:solidFill>
                  <a:srgbClr val="CC0000"/>
                </a:solidFill>
                <a:round/>
                <a:headEnd/>
                <a:tailEnd/>
              </a:ln>
              <a:solidFill>
                <a:srgbClr val="FF7979"/>
              </a:solidFill>
              <a:latin typeface="Cheri"/>
            </a:endParaRPr>
          </a:p>
        </p:txBody>
      </p:sp>
      <p:grpSp>
        <p:nvGrpSpPr>
          <p:cNvPr id="10285" name="Group 45"/>
          <p:cNvGrpSpPr>
            <a:grpSpLocks noChangeAspect="1"/>
          </p:cNvGrpSpPr>
          <p:nvPr/>
        </p:nvGrpSpPr>
        <p:grpSpPr bwMode="auto">
          <a:xfrm flipH="1">
            <a:off x="7696200" y="4343400"/>
            <a:ext cx="1651000" cy="2286000"/>
            <a:chOff x="4272" y="2544"/>
            <a:chExt cx="971" cy="1344"/>
          </a:xfrm>
        </p:grpSpPr>
        <p:sp>
          <p:nvSpPr>
            <p:cNvPr id="10284" name="AutoShape 44"/>
            <p:cNvSpPr>
              <a:spLocks noChangeAspect="1" noChangeArrowheads="1" noTextEdit="1"/>
            </p:cNvSpPr>
            <p:nvPr/>
          </p:nvSpPr>
          <p:spPr bwMode="auto">
            <a:xfrm>
              <a:off x="4272" y="2544"/>
              <a:ext cx="971" cy="1344"/>
            </a:xfrm>
            <a:prstGeom prst="rect">
              <a:avLst/>
            </a:prstGeom>
            <a:noFill/>
            <a:ln w="9525">
              <a:noFill/>
              <a:miter lim="800000"/>
              <a:headEnd/>
              <a:tailEnd/>
            </a:ln>
          </p:spPr>
          <p:txBody>
            <a:bodyPr/>
            <a:lstStyle/>
            <a:p>
              <a:endParaRPr lang="en-US"/>
            </a:p>
          </p:txBody>
        </p:sp>
        <p:sp>
          <p:nvSpPr>
            <p:cNvPr id="10286" name="Freeform 46"/>
            <p:cNvSpPr>
              <a:spLocks/>
            </p:cNvSpPr>
            <p:nvPr/>
          </p:nvSpPr>
          <p:spPr bwMode="auto">
            <a:xfrm flipH="1">
              <a:off x="4272" y="2705"/>
              <a:ext cx="971" cy="970"/>
            </a:xfrm>
            <a:custGeom>
              <a:avLst/>
              <a:gdLst/>
              <a:ahLst/>
              <a:cxnLst>
                <a:cxn ang="0">
                  <a:pos x="1937" y="1069"/>
                </a:cxn>
                <a:cxn ang="0">
                  <a:pos x="1911" y="1212"/>
                </a:cxn>
                <a:cxn ang="0">
                  <a:pos x="1866" y="1349"/>
                </a:cxn>
                <a:cxn ang="0">
                  <a:pos x="1801" y="1473"/>
                </a:cxn>
                <a:cxn ang="0">
                  <a:pos x="1720" y="1588"/>
                </a:cxn>
                <a:cxn ang="0">
                  <a:pos x="1623" y="1689"/>
                </a:cxn>
                <a:cxn ang="0">
                  <a:pos x="1514" y="1776"/>
                </a:cxn>
                <a:cxn ang="0">
                  <a:pos x="1392" y="1845"/>
                </a:cxn>
                <a:cxn ang="0">
                  <a:pos x="1259" y="1897"/>
                </a:cxn>
                <a:cxn ang="0">
                  <a:pos x="1119" y="1931"/>
                </a:cxn>
                <a:cxn ang="0">
                  <a:pos x="970" y="1942"/>
                </a:cxn>
                <a:cxn ang="0">
                  <a:pos x="823" y="1931"/>
                </a:cxn>
                <a:cxn ang="0">
                  <a:pos x="683" y="1897"/>
                </a:cxn>
                <a:cxn ang="0">
                  <a:pos x="550" y="1845"/>
                </a:cxn>
                <a:cxn ang="0">
                  <a:pos x="428" y="1776"/>
                </a:cxn>
                <a:cxn ang="0">
                  <a:pos x="319" y="1689"/>
                </a:cxn>
                <a:cxn ang="0">
                  <a:pos x="222" y="1588"/>
                </a:cxn>
                <a:cxn ang="0">
                  <a:pos x="141" y="1473"/>
                </a:cxn>
                <a:cxn ang="0">
                  <a:pos x="76" y="1349"/>
                </a:cxn>
                <a:cxn ang="0">
                  <a:pos x="31" y="1212"/>
                </a:cxn>
                <a:cxn ang="0">
                  <a:pos x="5" y="1069"/>
                </a:cxn>
                <a:cxn ang="0">
                  <a:pos x="1" y="921"/>
                </a:cxn>
                <a:cxn ang="0">
                  <a:pos x="20" y="775"/>
                </a:cxn>
                <a:cxn ang="0">
                  <a:pos x="59" y="637"/>
                </a:cxn>
                <a:cxn ang="0">
                  <a:pos x="118" y="509"/>
                </a:cxn>
                <a:cxn ang="0">
                  <a:pos x="193" y="389"/>
                </a:cxn>
                <a:cxn ang="0">
                  <a:pos x="285" y="284"/>
                </a:cxn>
                <a:cxn ang="0">
                  <a:pos x="389" y="193"/>
                </a:cxn>
                <a:cxn ang="0">
                  <a:pos x="509" y="118"/>
                </a:cxn>
                <a:cxn ang="0">
                  <a:pos x="637" y="59"/>
                </a:cxn>
                <a:cxn ang="0">
                  <a:pos x="775" y="20"/>
                </a:cxn>
                <a:cxn ang="0">
                  <a:pos x="921" y="1"/>
                </a:cxn>
                <a:cxn ang="0">
                  <a:pos x="1069" y="5"/>
                </a:cxn>
                <a:cxn ang="0">
                  <a:pos x="1213" y="31"/>
                </a:cxn>
                <a:cxn ang="0">
                  <a:pos x="1349" y="76"/>
                </a:cxn>
                <a:cxn ang="0">
                  <a:pos x="1474" y="141"/>
                </a:cxn>
                <a:cxn ang="0">
                  <a:pos x="1589" y="222"/>
                </a:cxn>
                <a:cxn ang="0">
                  <a:pos x="1689" y="319"/>
                </a:cxn>
                <a:cxn ang="0">
                  <a:pos x="1776" y="428"/>
                </a:cxn>
                <a:cxn ang="0">
                  <a:pos x="1846" y="550"/>
                </a:cxn>
                <a:cxn ang="0">
                  <a:pos x="1898" y="682"/>
                </a:cxn>
                <a:cxn ang="0">
                  <a:pos x="1931" y="823"/>
                </a:cxn>
                <a:cxn ang="0">
                  <a:pos x="1942" y="970"/>
                </a:cxn>
              </a:cxnLst>
              <a:rect l="0" t="0" r="r" b="b"/>
              <a:pathLst>
                <a:path w="1942" h="1942">
                  <a:moveTo>
                    <a:pt x="1942" y="970"/>
                  </a:moveTo>
                  <a:lnTo>
                    <a:pt x="1941" y="1020"/>
                  </a:lnTo>
                  <a:lnTo>
                    <a:pt x="1937" y="1069"/>
                  </a:lnTo>
                  <a:lnTo>
                    <a:pt x="1931" y="1119"/>
                  </a:lnTo>
                  <a:lnTo>
                    <a:pt x="1922" y="1165"/>
                  </a:lnTo>
                  <a:lnTo>
                    <a:pt x="1911" y="1212"/>
                  </a:lnTo>
                  <a:lnTo>
                    <a:pt x="1898" y="1259"/>
                  </a:lnTo>
                  <a:lnTo>
                    <a:pt x="1883" y="1305"/>
                  </a:lnTo>
                  <a:lnTo>
                    <a:pt x="1866" y="1349"/>
                  </a:lnTo>
                  <a:lnTo>
                    <a:pt x="1846" y="1392"/>
                  </a:lnTo>
                  <a:lnTo>
                    <a:pt x="1824" y="1433"/>
                  </a:lnTo>
                  <a:lnTo>
                    <a:pt x="1801" y="1473"/>
                  </a:lnTo>
                  <a:lnTo>
                    <a:pt x="1776" y="1513"/>
                  </a:lnTo>
                  <a:lnTo>
                    <a:pt x="1749" y="1551"/>
                  </a:lnTo>
                  <a:lnTo>
                    <a:pt x="1720" y="1588"/>
                  </a:lnTo>
                  <a:lnTo>
                    <a:pt x="1689" y="1623"/>
                  </a:lnTo>
                  <a:lnTo>
                    <a:pt x="1657" y="1657"/>
                  </a:lnTo>
                  <a:lnTo>
                    <a:pt x="1623" y="1689"/>
                  </a:lnTo>
                  <a:lnTo>
                    <a:pt x="1589" y="1719"/>
                  </a:lnTo>
                  <a:lnTo>
                    <a:pt x="1551" y="1749"/>
                  </a:lnTo>
                  <a:lnTo>
                    <a:pt x="1514" y="1776"/>
                  </a:lnTo>
                  <a:lnTo>
                    <a:pt x="1474" y="1801"/>
                  </a:lnTo>
                  <a:lnTo>
                    <a:pt x="1433" y="1824"/>
                  </a:lnTo>
                  <a:lnTo>
                    <a:pt x="1392" y="1845"/>
                  </a:lnTo>
                  <a:lnTo>
                    <a:pt x="1349" y="1865"/>
                  </a:lnTo>
                  <a:lnTo>
                    <a:pt x="1305" y="1883"/>
                  </a:lnTo>
                  <a:lnTo>
                    <a:pt x="1259" y="1897"/>
                  </a:lnTo>
                  <a:lnTo>
                    <a:pt x="1213" y="1911"/>
                  </a:lnTo>
                  <a:lnTo>
                    <a:pt x="1166" y="1921"/>
                  </a:lnTo>
                  <a:lnTo>
                    <a:pt x="1119" y="1931"/>
                  </a:lnTo>
                  <a:lnTo>
                    <a:pt x="1069" y="1936"/>
                  </a:lnTo>
                  <a:lnTo>
                    <a:pt x="1020" y="1940"/>
                  </a:lnTo>
                  <a:lnTo>
                    <a:pt x="970" y="1942"/>
                  </a:lnTo>
                  <a:lnTo>
                    <a:pt x="921" y="1940"/>
                  </a:lnTo>
                  <a:lnTo>
                    <a:pt x="871" y="1936"/>
                  </a:lnTo>
                  <a:lnTo>
                    <a:pt x="823" y="1931"/>
                  </a:lnTo>
                  <a:lnTo>
                    <a:pt x="775" y="1921"/>
                  </a:lnTo>
                  <a:lnTo>
                    <a:pt x="728" y="1911"/>
                  </a:lnTo>
                  <a:lnTo>
                    <a:pt x="683" y="1897"/>
                  </a:lnTo>
                  <a:lnTo>
                    <a:pt x="637" y="1883"/>
                  </a:lnTo>
                  <a:lnTo>
                    <a:pt x="593" y="1865"/>
                  </a:lnTo>
                  <a:lnTo>
                    <a:pt x="550" y="1845"/>
                  </a:lnTo>
                  <a:lnTo>
                    <a:pt x="509" y="1824"/>
                  </a:lnTo>
                  <a:lnTo>
                    <a:pt x="467" y="1801"/>
                  </a:lnTo>
                  <a:lnTo>
                    <a:pt x="428" y="1776"/>
                  </a:lnTo>
                  <a:lnTo>
                    <a:pt x="389" y="1749"/>
                  </a:lnTo>
                  <a:lnTo>
                    <a:pt x="353" y="1719"/>
                  </a:lnTo>
                  <a:lnTo>
                    <a:pt x="319" y="1689"/>
                  </a:lnTo>
                  <a:lnTo>
                    <a:pt x="285" y="1657"/>
                  </a:lnTo>
                  <a:lnTo>
                    <a:pt x="252" y="1623"/>
                  </a:lnTo>
                  <a:lnTo>
                    <a:pt x="222" y="1588"/>
                  </a:lnTo>
                  <a:lnTo>
                    <a:pt x="193" y="1551"/>
                  </a:lnTo>
                  <a:lnTo>
                    <a:pt x="166" y="1513"/>
                  </a:lnTo>
                  <a:lnTo>
                    <a:pt x="141" y="1473"/>
                  </a:lnTo>
                  <a:lnTo>
                    <a:pt x="118" y="1433"/>
                  </a:lnTo>
                  <a:lnTo>
                    <a:pt x="96" y="1392"/>
                  </a:lnTo>
                  <a:lnTo>
                    <a:pt x="76" y="1349"/>
                  </a:lnTo>
                  <a:lnTo>
                    <a:pt x="59" y="1305"/>
                  </a:lnTo>
                  <a:lnTo>
                    <a:pt x="44" y="1259"/>
                  </a:lnTo>
                  <a:lnTo>
                    <a:pt x="31" y="1212"/>
                  </a:lnTo>
                  <a:lnTo>
                    <a:pt x="20" y="1165"/>
                  </a:lnTo>
                  <a:lnTo>
                    <a:pt x="11" y="1119"/>
                  </a:lnTo>
                  <a:lnTo>
                    <a:pt x="5" y="1069"/>
                  </a:lnTo>
                  <a:lnTo>
                    <a:pt x="1" y="1020"/>
                  </a:lnTo>
                  <a:lnTo>
                    <a:pt x="0" y="970"/>
                  </a:lnTo>
                  <a:lnTo>
                    <a:pt x="1" y="921"/>
                  </a:lnTo>
                  <a:lnTo>
                    <a:pt x="5" y="871"/>
                  </a:lnTo>
                  <a:lnTo>
                    <a:pt x="11" y="823"/>
                  </a:lnTo>
                  <a:lnTo>
                    <a:pt x="20" y="775"/>
                  </a:lnTo>
                  <a:lnTo>
                    <a:pt x="31" y="728"/>
                  </a:lnTo>
                  <a:lnTo>
                    <a:pt x="44" y="682"/>
                  </a:lnTo>
                  <a:lnTo>
                    <a:pt x="59" y="637"/>
                  </a:lnTo>
                  <a:lnTo>
                    <a:pt x="76" y="593"/>
                  </a:lnTo>
                  <a:lnTo>
                    <a:pt x="96" y="550"/>
                  </a:lnTo>
                  <a:lnTo>
                    <a:pt x="118" y="509"/>
                  </a:lnTo>
                  <a:lnTo>
                    <a:pt x="141" y="467"/>
                  </a:lnTo>
                  <a:lnTo>
                    <a:pt x="166" y="428"/>
                  </a:lnTo>
                  <a:lnTo>
                    <a:pt x="193" y="389"/>
                  </a:lnTo>
                  <a:lnTo>
                    <a:pt x="222" y="353"/>
                  </a:lnTo>
                  <a:lnTo>
                    <a:pt x="252" y="319"/>
                  </a:lnTo>
                  <a:lnTo>
                    <a:pt x="285" y="284"/>
                  </a:lnTo>
                  <a:lnTo>
                    <a:pt x="319" y="252"/>
                  </a:lnTo>
                  <a:lnTo>
                    <a:pt x="353" y="222"/>
                  </a:lnTo>
                  <a:lnTo>
                    <a:pt x="389" y="193"/>
                  </a:lnTo>
                  <a:lnTo>
                    <a:pt x="428" y="166"/>
                  </a:lnTo>
                  <a:lnTo>
                    <a:pt x="467" y="141"/>
                  </a:lnTo>
                  <a:lnTo>
                    <a:pt x="509" y="118"/>
                  </a:lnTo>
                  <a:lnTo>
                    <a:pt x="550" y="96"/>
                  </a:lnTo>
                  <a:lnTo>
                    <a:pt x="593" y="76"/>
                  </a:lnTo>
                  <a:lnTo>
                    <a:pt x="637" y="59"/>
                  </a:lnTo>
                  <a:lnTo>
                    <a:pt x="683" y="44"/>
                  </a:lnTo>
                  <a:lnTo>
                    <a:pt x="728" y="31"/>
                  </a:lnTo>
                  <a:lnTo>
                    <a:pt x="775" y="20"/>
                  </a:lnTo>
                  <a:lnTo>
                    <a:pt x="823" y="11"/>
                  </a:lnTo>
                  <a:lnTo>
                    <a:pt x="871" y="5"/>
                  </a:lnTo>
                  <a:lnTo>
                    <a:pt x="921" y="1"/>
                  </a:lnTo>
                  <a:lnTo>
                    <a:pt x="970" y="0"/>
                  </a:lnTo>
                  <a:lnTo>
                    <a:pt x="1020" y="1"/>
                  </a:lnTo>
                  <a:lnTo>
                    <a:pt x="1069" y="5"/>
                  </a:lnTo>
                  <a:lnTo>
                    <a:pt x="1119" y="11"/>
                  </a:lnTo>
                  <a:lnTo>
                    <a:pt x="1166" y="20"/>
                  </a:lnTo>
                  <a:lnTo>
                    <a:pt x="1213" y="31"/>
                  </a:lnTo>
                  <a:lnTo>
                    <a:pt x="1259" y="44"/>
                  </a:lnTo>
                  <a:lnTo>
                    <a:pt x="1305" y="59"/>
                  </a:lnTo>
                  <a:lnTo>
                    <a:pt x="1349" y="76"/>
                  </a:lnTo>
                  <a:lnTo>
                    <a:pt x="1392" y="96"/>
                  </a:lnTo>
                  <a:lnTo>
                    <a:pt x="1433" y="118"/>
                  </a:lnTo>
                  <a:lnTo>
                    <a:pt x="1474" y="141"/>
                  </a:lnTo>
                  <a:lnTo>
                    <a:pt x="1514" y="166"/>
                  </a:lnTo>
                  <a:lnTo>
                    <a:pt x="1551" y="193"/>
                  </a:lnTo>
                  <a:lnTo>
                    <a:pt x="1589" y="222"/>
                  </a:lnTo>
                  <a:lnTo>
                    <a:pt x="1623" y="252"/>
                  </a:lnTo>
                  <a:lnTo>
                    <a:pt x="1657" y="284"/>
                  </a:lnTo>
                  <a:lnTo>
                    <a:pt x="1689" y="319"/>
                  </a:lnTo>
                  <a:lnTo>
                    <a:pt x="1720" y="353"/>
                  </a:lnTo>
                  <a:lnTo>
                    <a:pt x="1749" y="389"/>
                  </a:lnTo>
                  <a:lnTo>
                    <a:pt x="1776" y="428"/>
                  </a:lnTo>
                  <a:lnTo>
                    <a:pt x="1801" y="467"/>
                  </a:lnTo>
                  <a:lnTo>
                    <a:pt x="1824" y="509"/>
                  </a:lnTo>
                  <a:lnTo>
                    <a:pt x="1846" y="550"/>
                  </a:lnTo>
                  <a:lnTo>
                    <a:pt x="1866" y="593"/>
                  </a:lnTo>
                  <a:lnTo>
                    <a:pt x="1883" y="637"/>
                  </a:lnTo>
                  <a:lnTo>
                    <a:pt x="1898" y="682"/>
                  </a:lnTo>
                  <a:lnTo>
                    <a:pt x="1911" y="728"/>
                  </a:lnTo>
                  <a:lnTo>
                    <a:pt x="1922" y="775"/>
                  </a:lnTo>
                  <a:lnTo>
                    <a:pt x="1931" y="823"/>
                  </a:lnTo>
                  <a:lnTo>
                    <a:pt x="1937" y="871"/>
                  </a:lnTo>
                  <a:lnTo>
                    <a:pt x="1941" y="921"/>
                  </a:lnTo>
                  <a:lnTo>
                    <a:pt x="1942" y="970"/>
                  </a:lnTo>
                  <a:close/>
                </a:path>
              </a:pathLst>
            </a:custGeom>
            <a:noFill/>
            <a:ln w="9525">
              <a:noFill/>
              <a:round/>
              <a:headEnd/>
              <a:tailEnd/>
            </a:ln>
          </p:spPr>
          <p:txBody>
            <a:bodyPr/>
            <a:lstStyle/>
            <a:p>
              <a:endParaRPr lang="en-US"/>
            </a:p>
          </p:txBody>
        </p:sp>
        <p:sp>
          <p:nvSpPr>
            <p:cNvPr id="10287" name="Freeform 47"/>
            <p:cNvSpPr>
              <a:spLocks/>
            </p:cNvSpPr>
            <p:nvPr/>
          </p:nvSpPr>
          <p:spPr bwMode="auto">
            <a:xfrm>
              <a:off x="4641" y="3719"/>
              <a:ext cx="210" cy="139"/>
            </a:xfrm>
            <a:custGeom>
              <a:avLst/>
              <a:gdLst/>
              <a:ahLst/>
              <a:cxnLst>
                <a:cxn ang="0">
                  <a:pos x="0" y="223"/>
                </a:cxn>
                <a:cxn ang="0">
                  <a:pos x="4" y="263"/>
                </a:cxn>
                <a:cxn ang="0">
                  <a:pos x="5" y="269"/>
                </a:cxn>
                <a:cxn ang="0">
                  <a:pos x="9" y="273"/>
                </a:cxn>
                <a:cxn ang="0">
                  <a:pos x="13" y="275"/>
                </a:cxn>
                <a:cxn ang="0">
                  <a:pos x="19" y="277"/>
                </a:cxn>
                <a:cxn ang="0">
                  <a:pos x="400" y="277"/>
                </a:cxn>
                <a:cxn ang="0">
                  <a:pos x="405" y="275"/>
                </a:cxn>
                <a:cxn ang="0">
                  <a:pos x="411" y="273"/>
                </a:cxn>
                <a:cxn ang="0">
                  <a:pos x="413" y="269"/>
                </a:cxn>
                <a:cxn ang="0">
                  <a:pos x="415" y="263"/>
                </a:cxn>
                <a:cxn ang="0">
                  <a:pos x="419" y="223"/>
                </a:cxn>
                <a:cxn ang="0">
                  <a:pos x="415" y="178"/>
                </a:cxn>
                <a:cxn ang="0">
                  <a:pos x="403" y="136"/>
                </a:cxn>
                <a:cxn ang="0">
                  <a:pos x="383" y="99"/>
                </a:cxn>
                <a:cxn ang="0">
                  <a:pos x="357" y="65"/>
                </a:cxn>
                <a:cxn ang="0">
                  <a:pos x="326" y="39"/>
                </a:cxn>
                <a:cxn ang="0">
                  <a:pos x="290" y="17"/>
                </a:cxn>
                <a:cxn ang="0">
                  <a:pos x="251" y="4"/>
                </a:cxn>
                <a:cxn ang="0">
                  <a:pos x="209" y="0"/>
                </a:cxn>
                <a:cxn ang="0">
                  <a:pos x="167" y="4"/>
                </a:cxn>
                <a:cxn ang="0">
                  <a:pos x="128" y="17"/>
                </a:cxn>
                <a:cxn ang="0">
                  <a:pos x="92" y="39"/>
                </a:cxn>
                <a:cxn ang="0">
                  <a:pos x="61" y="65"/>
                </a:cxn>
                <a:cxn ang="0">
                  <a:pos x="36" y="99"/>
                </a:cxn>
                <a:cxn ang="0">
                  <a:pos x="16" y="136"/>
                </a:cxn>
                <a:cxn ang="0">
                  <a:pos x="4" y="178"/>
                </a:cxn>
                <a:cxn ang="0">
                  <a:pos x="0" y="223"/>
                </a:cxn>
              </a:cxnLst>
              <a:rect l="0" t="0" r="r" b="b"/>
              <a:pathLst>
                <a:path w="419" h="277">
                  <a:moveTo>
                    <a:pt x="0" y="223"/>
                  </a:moveTo>
                  <a:lnTo>
                    <a:pt x="4" y="263"/>
                  </a:lnTo>
                  <a:lnTo>
                    <a:pt x="5" y="269"/>
                  </a:lnTo>
                  <a:lnTo>
                    <a:pt x="9" y="273"/>
                  </a:lnTo>
                  <a:lnTo>
                    <a:pt x="13" y="275"/>
                  </a:lnTo>
                  <a:lnTo>
                    <a:pt x="19" y="277"/>
                  </a:lnTo>
                  <a:lnTo>
                    <a:pt x="400" y="277"/>
                  </a:lnTo>
                  <a:lnTo>
                    <a:pt x="405" y="275"/>
                  </a:lnTo>
                  <a:lnTo>
                    <a:pt x="411" y="273"/>
                  </a:lnTo>
                  <a:lnTo>
                    <a:pt x="413" y="269"/>
                  </a:lnTo>
                  <a:lnTo>
                    <a:pt x="415" y="263"/>
                  </a:lnTo>
                  <a:lnTo>
                    <a:pt x="419" y="223"/>
                  </a:lnTo>
                  <a:lnTo>
                    <a:pt x="415" y="178"/>
                  </a:lnTo>
                  <a:lnTo>
                    <a:pt x="403" y="136"/>
                  </a:lnTo>
                  <a:lnTo>
                    <a:pt x="383" y="99"/>
                  </a:lnTo>
                  <a:lnTo>
                    <a:pt x="357" y="65"/>
                  </a:lnTo>
                  <a:lnTo>
                    <a:pt x="326" y="39"/>
                  </a:lnTo>
                  <a:lnTo>
                    <a:pt x="290" y="17"/>
                  </a:lnTo>
                  <a:lnTo>
                    <a:pt x="251" y="4"/>
                  </a:lnTo>
                  <a:lnTo>
                    <a:pt x="209" y="0"/>
                  </a:lnTo>
                  <a:lnTo>
                    <a:pt x="167" y="4"/>
                  </a:lnTo>
                  <a:lnTo>
                    <a:pt x="128" y="17"/>
                  </a:lnTo>
                  <a:lnTo>
                    <a:pt x="92" y="39"/>
                  </a:lnTo>
                  <a:lnTo>
                    <a:pt x="61" y="65"/>
                  </a:lnTo>
                  <a:lnTo>
                    <a:pt x="36" y="99"/>
                  </a:lnTo>
                  <a:lnTo>
                    <a:pt x="16" y="136"/>
                  </a:lnTo>
                  <a:lnTo>
                    <a:pt x="4" y="178"/>
                  </a:lnTo>
                  <a:lnTo>
                    <a:pt x="0" y="223"/>
                  </a:lnTo>
                  <a:close/>
                </a:path>
              </a:pathLst>
            </a:custGeom>
            <a:solidFill>
              <a:srgbClr val="000000"/>
            </a:solidFill>
            <a:ln w="9525">
              <a:noFill/>
              <a:round/>
              <a:headEnd/>
              <a:tailEnd/>
            </a:ln>
          </p:spPr>
          <p:txBody>
            <a:bodyPr/>
            <a:lstStyle/>
            <a:p>
              <a:endParaRPr lang="en-US"/>
            </a:p>
          </p:txBody>
        </p:sp>
        <p:sp>
          <p:nvSpPr>
            <p:cNvPr id="10288" name="Freeform 48"/>
            <p:cNvSpPr>
              <a:spLocks/>
            </p:cNvSpPr>
            <p:nvPr/>
          </p:nvSpPr>
          <p:spPr bwMode="auto">
            <a:xfrm>
              <a:off x="4657" y="3734"/>
              <a:ext cx="178" cy="109"/>
            </a:xfrm>
            <a:custGeom>
              <a:avLst/>
              <a:gdLst/>
              <a:ahLst/>
              <a:cxnLst>
                <a:cxn ang="0">
                  <a:pos x="0" y="194"/>
                </a:cxn>
                <a:cxn ang="0">
                  <a:pos x="4" y="155"/>
                </a:cxn>
                <a:cxn ang="0">
                  <a:pos x="14" y="119"/>
                </a:cxn>
                <a:cxn ang="0">
                  <a:pos x="30" y="86"/>
                </a:cxn>
                <a:cxn ang="0">
                  <a:pos x="52" y="56"/>
                </a:cxn>
                <a:cxn ang="0">
                  <a:pos x="79" y="34"/>
                </a:cxn>
                <a:cxn ang="0">
                  <a:pos x="108" y="15"/>
                </a:cxn>
                <a:cxn ang="0">
                  <a:pos x="141" y="4"/>
                </a:cxn>
                <a:cxn ang="0">
                  <a:pos x="178" y="0"/>
                </a:cxn>
                <a:cxn ang="0">
                  <a:pos x="214" y="4"/>
                </a:cxn>
                <a:cxn ang="0">
                  <a:pos x="247" y="15"/>
                </a:cxn>
                <a:cxn ang="0">
                  <a:pos x="278" y="34"/>
                </a:cxn>
                <a:cxn ang="0">
                  <a:pos x="305" y="56"/>
                </a:cxn>
                <a:cxn ang="0">
                  <a:pos x="326" y="86"/>
                </a:cxn>
                <a:cxn ang="0">
                  <a:pos x="342" y="119"/>
                </a:cxn>
                <a:cxn ang="0">
                  <a:pos x="353" y="155"/>
                </a:cxn>
                <a:cxn ang="0">
                  <a:pos x="357" y="194"/>
                </a:cxn>
                <a:cxn ang="0">
                  <a:pos x="357" y="197"/>
                </a:cxn>
                <a:cxn ang="0">
                  <a:pos x="357" y="201"/>
                </a:cxn>
                <a:cxn ang="0">
                  <a:pos x="356" y="209"/>
                </a:cxn>
                <a:cxn ang="0">
                  <a:pos x="356" y="217"/>
                </a:cxn>
                <a:cxn ang="0">
                  <a:pos x="348" y="217"/>
                </a:cxn>
                <a:cxn ang="0">
                  <a:pos x="334" y="217"/>
                </a:cxn>
                <a:cxn ang="0">
                  <a:pos x="315" y="217"/>
                </a:cxn>
                <a:cxn ang="0">
                  <a:pos x="293" y="217"/>
                </a:cxn>
                <a:cxn ang="0">
                  <a:pos x="267" y="217"/>
                </a:cxn>
                <a:cxn ang="0">
                  <a:pos x="239" y="217"/>
                </a:cxn>
                <a:cxn ang="0">
                  <a:pos x="210" y="217"/>
                </a:cxn>
                <a:cxn ang="0">
                  <a:pos x="179" y="217"/>
                </a:cxn>
                <a:cxn ang="0">
                  <a:pos x="148" y="217"/>
                </a:cxn>
                <a:cxn ang="0">
                  <a:pos x="117" y="217"/>
                </a:cxn>
                <a:cxn ang="0">
                  <a:pos x="89" y="217"/>
                </a:cxn>
                <a:cxn ang="0">
                  <a:pos x="64" y="217"/>
                </a:cxn>
                <a:cxn ang="0">
                  <a:pos x="41" y="217"/>
                </a:cxn>
                <a:cxn ang="0">
                  <a:pos x="24" y="217"/>
                </a:cxn>
                <a:cxn ang="0">
                  <a:pos x="10" y="217"/>
                </a:cxn>
                <a:cxn ang="0">
                  <a:pos x="2" y="217"/>
                </a:cxn>
                <a:cxn ang="0">
                  <a:pos x="1" y="209"/>
                </a:cxn>
                <a:cxn ang="0">
                  <a:pos x="1" y="201"/>
                </a:cxn>
                <a:cxn ang="0">
                  <a:pos x="0" y="197"/>
                </a:cxn>
                <a:cxn ang="0">
                  <a:pos x="0" y="194"/>
                </a:cxn>
              </a:cxnLst>
              <a:rect l="0" t="0" r="r" b="b"/>
              <a:pathLst>
                <a:path w="357" h="217">
                  <a:moveTo>
                    <a:pt x="0" y="194"/>
                  </a:moveTo>
                  <a:lnTo>
                    <a:pt x="4" y="155"/>
                  </a:lnTo>
                  <a:lnTo>
                    <a:pt x="14" y="119"/>
                  </a:lnTo>
                  <a:lnTo>
                    <a:pt x="30" y="86"/>
                  </a:lnTo>
                  <a:lnTo>
                    <a:pt x="52" y="56"/>
                  </a:lnTo>
                  <a:lnTo>
                    <a:pt x="79" y="34"/>
                  </a:lnTo>
                  <a:lnTo>
                    <a:pt x="108" y="15"/>
                  </a:lnTo>
                  <a:lnTo>
                    <a:pt x="141" y="4"/>
                  </a:lnTo>
                  <a:lnTo>
                    <a:pt x="178" y="0"/>
                  </a:lnTo>
                  <a:lnTo>
                    <a:pt x="214" y="4"/>
                  </a:lnTo>
                  <a:lnTo>
                    <a:pt x="247" y="15"/>
                  </a:lnTo>
                  <a:lnTo>
                    <a:pt x="278" y="34"/>
                  </a:lnTo>
                  <a:lnTo>
                    <a:pt x="305" y="56"/>
                  </a:lnTo>
                  <a:lnTo>
                    <a:pt x="326" y="86"/>
                  </a:lnTo>
                  <a:lnTo>
                    <a:pt x="342" y="119"/>
                  </a:lnTo>
                  <a:lnTo>
                    <a:pt x="353" y="155"/>
                  </a:lnTo>
                  <a:lnTo>
                    <a:pt x="357" y="194"/>
                  </a:lnTo>
                  <a:lnTo>
                    <a:pt x="357" y="197"/>
                  </a:lnTo>
                  <a:lnTo>
                    <a:pt x="357" y="201"/>
                  </a:lnTo>
                  <a:lnTo>
                    <a:pt x="356" y="209"/>
                  </a:lnTo>
                  <a:lnTo>
                    <a:pt x="356" y="217"/>
                  </a:lnTo>
                  <a:lnTo>
                    <a:pt x="348" y="217"/>
                  </a:lnTo>
                  <a:lnTo>
                    <a:pt x="334" y="217"/>
                  </a:lnTo>
                  <a:lnTo>
                    <a:pt x="315" y="217"/>
                  </a:lnTo>
                  <a:lnTo>
                    <a:pt x="293" y="217"/>
                  </a:lnTo>
                  <a:lnTo>
                    <a:pt x="267" y="217"/>
                  </a:lnTo>
                  <a:lnTo>
                    <a:pt x="239" y="217"/>
                  </a:lnTo>
                  <a:lnTo>
                    <a:pt x="210" y="217"/>
                  </a:lnTo>
                  <a:lnTo>
                    <a:pt x="179" y="217"/>
                  </a:lnTo>
                  <a:lnTo>
                    <a:pt x="148" y="217"/>
                  </a:lnTo>
                  <a:lnTo>
                    <a:pt x="117" y="217"/>
                  </a:lnTo>
                  <a:lnTo>
                    <a:pt x="89" y="217"/>
                  </a:lnTo>
                  <a:lnTo>
                    <a:pt x="64" y="217"/>
                  </a:lnTo>
                  <a:lnTo>
                    <a:pt x="41" y="217"/>
                  </a:lnTo>
                  <a:lnTo>
                    <a:pt x="24" y="217"/>
                  </a:lnTo>
                  <a:lnTo>
                    <a:pt x="10" y="217"/>
                  </a:lnTo>
                  <a:lnTo>
                    <a:pt x="2" y="217"/>
                  </a:lnTo>
                  <a:lnTo>
                    <a:pt x="1" y="209"/>
                  </a:lnTo>
                  <a:lnTo>
                    <a:pt x="1" y="201"/>
                  </a:lnTo>
                  <a:lnTo>
                    <a:pt x="0" y="197"/>
                  </a:lnTo>
                  <a:lnTo>
                    <a:pt x="0" y="194"/>
                  </a:lnTo>
                  <a:close/>
                </a:path>
              </a:pathLst>
            </a:custGeom>
            <a:solidFill>
              <a:srgbClr val="000000"/>
            </a:solidFill>
            <a:ln w="9525">
              <a:noFill/>
              <a:round/>
              <a:headEnd/>
              <a:tailEnd/>
            </a:ln>
          </p:spPr>
          <p:txBody>
            <a:bodyPr/>
            <a:lstStyle/>
            <a:p>
              <a:endParaRPr lang="en-US"/>
            </a:p>
          </p:txBody>
        </p:sp>
        <p:sp>
          <p:nvSpPr>
            <p:cNvPr id="10289" name="Freeform 49"/>
            <p:cNvSpPr>
              <a:spLocks/>
            </p:cNvSpPr>
            <p:nvPr/>
          </p:nvSpPr>
          <p:spPr bwMode="auto">
            <a:xfrm>
              <a:off x="4640" y="3808"/>
              <a:ext cx="212" cy="52"/>
            </a:xfrm>
            <a:custGeom>
              <a:avLst/>
              <a:gdLst/>
              <a:ahLst/>
              <a:cxnLst>
                <a:cxn ang="0">
                  <a:pos x="404" y="2"/>
                </a:cxn>
                <a:cxn ang="0">
                  <a:pos x="3" y="2"/>
                </a:cxn>
                <a:cxn ang="0">
                  <a:pos x="0" y="47"/>
                </a:cxn>
                <a:cxn ang="0">
                  <a:pos x="5" y="105"/>
                </a:cxn>
                <a:cxn ang="0">
                  <a:pos x="22" y="103"/>
                </a:cxn>
                <a:cxn ang="0">
                  <a:pos x="420" y="103"/>
                </a:cxn>
                <a:cxn ang="0">
                  <a:pos x="422" y="89"/>
                </a:cxn>
                <a:cxn ang="0">
                  <a:pos x="424" y="47"/>
                </a:cxn>
                <a:cxn ang="0">
                  <a:pos x="422" y="0"/>
                </a:cxn>
                <a:cxn ang="0">
                  <a:pos x="404" y="2"/>
                </a:cxn>
              </a:cxnLst>
              <a:rect l="0" t="0" r="r" b="b"/>
              <a:pathLst>
                <a:path w="424" h="105">
                  <a:moveTo>
                    <a:pt x="404" y="2"/>
                  </a:moveTo>
                  <a:lnTo>
                    <a:pt x="3" y="2"/>
                  </a:lnTo>
                  <a:lnTo>
                    <a:pt x="0" y="47"/>
                  </a:lnTo>
                  <a:lnTo>
                    <a:pt x="5" y="105"/>
                  </a:lnTo>
                  <a:lnTo>
                    <a:pt x="22" y="103"/>
                  </a:lnTo>
                  <a:lnTo>
                    <a:pt x="420" y="103"/>
                  </a:lnTo>
                  <a:lnTo>
                    <a:pt x="422" y="89"/>
                  </a:lnTo>
                  <a:lnTo>
                    <a:pt x="424" y="47"/>
                  </a:lnTo>
                  <a:lnTo>
                    <a:pt x="422" y="0"/>
                  </a:lnTo>
                  <a:lnTo>
                    <a:pt x="404" y="2"/>
                  </a:lnTo>
                  <a:close/>
                </a:path>
              </a:pathLst>
            </a:custGeom>
            <a:solidFill>
              <a:srgbClr val="000000"/>
            </a:solidFill>
            <a:ln w="9525">
              <a:noFill/>
              <a:round/>
              <a:headEnd/>
              <a:tailEnd/>
            </a:ln>
          </p:spPr>
          <p:txBody>
            <a:bodyPr/>
            <a:lstStyle/>
            <a:p>
              <a:endParaRPr lang="en-US"/>
            </a:p>
          </p:txBody>
        </p:sp>
        <p:sp>
          <p:nvSpPr>
            <p:cNvPr id="10290" name="Freeform 50"/>
            <p:cNvSpPr>
              <a:spLocks/>
            </p:cNvSpPr>
            <p:nvPr/>
          </p:nvSpPr>
          <p:spPr bwMode="auto">
            <a:xfrm>
              <a:off x="4659" y="3827"/>
              <a:ext cx="175" cy="14"/>
            </a:xfrm>
            <a:custGeom>
              <a:avLst/>
              <a:gdLst/>
              <a:ahLst/>
              <a:cxnLst>
                <a:cxn ang="0">
                  <a:pos x="349" y="0"/>
                </a:cxn>
                <a:cxn ang="0">
                  <a:pos x="350" y="3"/>
                </a:cxn>
                <a:cxn ang="0">
                  <a:pos x="350" y="6"/>
                </a:cxn>
                <a:cxn ang="0">
                  <a:pos x="350" y="7"/>
                </a:cxn>
                <a:cxn ang="0">
                  <a:pos x="350" y="8"/>
                </a:cxn>
                <a:cxn ang="0">
                  <a:pos x="350" y="10"/>
                </a:cxn>
                <a:cxn ang="0">
                  <a:pos x="349" y="14"/>
                </a:cxn>
                <a:cxn ang="0">
                  <a:pos x="349" y="20"/>
                </a:cxn>
                <a:cxn ang="0">
                  <a:pos x="348" y="27"/>
                </a:cxn>
                <a:cxn ang="0">
                  <a:pos x="340" y="27"/>
                </a:cxn>
                <a:cxn ang="0">
                  <a:pos x="326" y="27"/>
                </a:cxn>
                <a:cxn ang="0">
                  <a:pos x="307" y="27"/>
                </a:cxn>
                <a:cxn ang="0">
                  <a:pos x="286" y="27"/>
                </a:cxn>
                <a:cxn ang="0">
                  <a:pos x="261" y="27"/>
                </a:cxn>
                <a:cxn ang="0">
                  <a:pos x="234" y="27"/>
                </a:cxn>
                <a:cxn ang="0">
                  <a:pos x="204" y="27"/>
                </a:cxn>
                <a:cxn ang="0">
                  <a:pos x="175" y="27"/>
                </a:cxn>
                <a:cxn ang="0">
                  <a:pos x="145" y="27"/>
                </a:cxn>
                <a:cxn ang="0">
                  <a:pos x="116" y="27"/>
                </a:cxn>
                <a:cxn ang="0">
                  <a:pos x="89" y="27"/>
                </a:cxn>
                <a:cxn ang="0">
                  <a:pos x="64" y="27"/>
                </a:cxn>
                <a:cxn ang="0">
                  <a:pos x="41" y="27"/>
                </a:cxn>
                <a:cxn ang="0">
                  <a:pos x="24" y="27"/>
                </a:cxn>
                <a:cxn ang="0">
                  <a:pos x="9" y="27"/>
                </a:cxn>
                <a:cxn ang="0">
                  <a:pos x="1" y="27"/>
                </a:cxn>
                <a:cxn ang="0">
                  <a:pos x="0" y="20"/>
                </a:cxn>
                <a:cxn ang="0">
                  <a:pos x="0" y="14"/>
                </a:cxn>
                <a:cxn ang="0">
                  <a:pos x="0" y="10"/>
                </a:cxn>
                <a:cxn ang="0">
                  <a:pos x="0" y="8"/>
                </a:cxn>
                <a:cxn ang="0">
                  <a:pos x="0" y="7"/>
                </a:cxn>
                <a:cxn ang="0">
                  <a:pos x="0" y="6"/>
                </a:cxn>
                <a:cxn ang="0">
                  <a:pos x="0" y="3"/>
                </a:cxn>
                <a:cxn ang="0">
                  <a:pos x="0" y="0"/>
                </a:cxn>
                <a:cxn ang="0">
                  <a:pos x="8" y="0"/>
                </a:cxn>
                <a:cxn ang="0">
                  <a:pos x="22" y="0"/>
                </a:cxn>
                <a:cxn ang="0">
                  <a:pos x="40" y="0"/>
                </a:cxn>
                <a:cxn ang="0">
                  <a:pos x="62" y="0"/>
                </a:cxn>
                <a:cxn ang="0">
                  <a:pos x="88" y="0"/>
                </a:cxn>
                <a:cxn ang="0">
                  <a:pos x="115" y="0"/>
                </a:cxn>
                <a:cxn ang="0">
                  <a:pos x="144" y="0"/>
                </a:cxn>
                <a:cxn ang="0">
                  <a:pos x="175" y="0"/>
                </a:cxn>
                <a:cxn ang="0">
                  <a:pos x="204" y="0"/>
                </a:cxn>
                <a:cxn ang="0">
                  <a:pos x="234" y="0"/>
                </a:cxn>
                <a:cxn ang="0">
                  <a:pos x="261" y="0"/>
                </a:cxn>
                <a:cxn ang="0">
                  <a:pos x="286" y="0"/>
                </a:cxn>
                <a:cxn ang="0">
                  <a:pos x="309" y="0"/>
                </a:cxn>
                <a:cxn ang="0">
                  <a:pos x="326" y="0"/>
                </a:cxn>
                <a:cxn ang="0">
                  <a:pos x="341" y="0"/>
                </a:cxn>
                <a:cxn ang="0">
                  <a:pos x="349" y="0"/>
                </a:cxn>
              </a:cxnLst>
              <a:rect l="0" t="0" r="r" b="b"/>
              <a:pathLst>
                <a:path w="350" h="27">
                  <a:moveTo>
                    <a:pt x="349" y="0"/>
                  </a:moveTo>
                  <a:lnTo>
                    <a:pt x="350" y="3"/>
                  </a:lnTo>
                  <a:lnTo>
                    <a:pt x="350" y="6"/>
                  </a:lnTo>
                  <a:lnTo>
                    <a:pt x="350" y="7"/>
                  </a:lnTo>
                  <a:lnTo>
                    <a:pt x="350" y="8"/>
                  </a:lnTo>
                  <a:lnTo>
                    <a:pt x="350" y="10"/>
                  </a:lnTo>
                  <a:lnTo>
                    <a:pt x="349" y="14"/>
                  </a:lnTo>
                  <a:lnTo>
                    <a:pt x="349" y="20"/>
                  </a:lnTo>
                  <a:lnTo>
                    <a:pt x="348" y="27"/>
                  </a:lnTo>
                  <a:lnTo>
                    <a:pt x="340" y="27"/>
                  </a:lnTo>
                  <a:lnTo>
                    <a:pt x="326" y="27"/>
                  </a:lnTo>
                  <a:lnTo>
                    <a:pt x="307" y="27"/>
                  </a:lnTo>
                  <a:lnTo>
                    <a:pt x="286" y="27"/>
                  </a:lnTo>
                  <a:lnTo>
                    <a:pt x="261" y="27"/>
                  </a:lnTo>
                  <a:lnTo>
                    <a:pt x="234" y="27"/>
                  </a:lnTo>
                  <a:lnTo>
                    <a:pt x="204" y="27"/>
                  </a:lnTo>
                  <a:lnTo>
                    <a:pt x="175" y="27"/>
                  </a:lnTo>
                  <a:lnTo>
                    <a:pt x="145" y="27"/>
                  </a:lnTo>
                  <a:lnTo>
                    <a:pt x="116" y="27"/>
                  </a:lnTo>
                  <a:lnTo>
                    <a:pt x="89" y="27"/>
                  </a:lnTo>
                  <a:lnTo>
                    <a:pt x="64" y="27"/>
                  </a:lnTo>
                  <a:lnTo>
                    <a:pt x="41" y="27"/>
                  </a:lnTo>
                  <a:lnTo>
                    <a:pt x="24" y="27"/>
                  </a:lnTo>
                  <a:lnTo>
                    <a:pt x="9" y="27"/>
                  </a:lnTo>
                  <a:lnTo>
                    <a:pt x="1" y="27"/>
                  </a:lnTo>
                  <a:lnTo>
                    <a:pt x="0" y="20"/>
                  </a:lnTo>
                  <a:lnTo>
                    <a:pt x="0" y="14"/>
                  </a:lnTo>
                  <a:lnTo>
                    <a:pt x="0" y="10"/>
                  </a:lnTo>
                  <a:lnTo>
                    <a:pt x="0" y="8"/>
                  </a:lnTo>
                  <a:lnTo>
                    <a:pt x="0" y="7"/>
                  </a:lnTo>
                  <a:lnTo>
                    <a:pt x="0" y="6"/>
                  </a:lnTo>
                  <a:lnTo>
                    <a:pt x="0" y="3"/>
                  </a:lnTo>
                  <a:lnTo>
                    <a:pt x="0" y="0"/>
                  </a:lnTo>
                  <a:lnTo>
                    <a:pt x="8" y="0"/>
                  </a:lnTo>
                  <a:lnTo>
                    <a:pt x="22" y="0"/>
                  </a:lnTo>
                  <a:lnTo>
                    <a:pt x="40" y="0"/>
                  </a:lnTo>
                  <a:lnTo>
                    <a:pt x="62" y="0"/>
                  </a:lnTo>
                  <a:lnTo>
                    <a:pt x="88" y="0"/>
                  </a:lnTo>
                  <a:lnTo>
                    <a:pt x="115" y="0"/>
                  </a:lnTo>
                  <a:lnTo>
                    <a:pt x="144" y="0"/>
                  </a:lnTo>
                  <a:lnTo>
                    <a:pt x="175" y="0"/>
                  </a:lnTo>
                  <a:lnTo>
                    <a:pt x="204" y="0"/>
                  </a:lnTo>
                  <a:lnTo>
                    <a:pt x="234" y="0"/>
                  </a:lnTo>
                  <a:lnTo>
                    <a:pt x="261" y="0"/>
                  </a:lnTo>
                  <a:lnTo>
                    <a:pt x="286" y="0"/>
                  </a:lnTo>
                  <a:lnTo>
                    <a:pt x="309" y="0"/>
                  </a:lnTo>
                  <a:lnTo>
                    <a:pt x="326" y="0"/>
                  </a:lnTo>
                  <a:lnTo>
                    <a:pt x="341" y="0"/>
                  </a:lnTo>
                  <a:lnTo>
                    <a:pt x="349" y="0"/>
                  </a:lnTo>
                  <a:close/>
                </a:path>
              </a:pathLst>
            </a:custGeom>
            <a:solidFill>
              <a:srgbClr val="D6CCB2"/>
            </a:solidFill>
            <a:ln w="9525">
              <a:noFill/>
              <a:round/>
              <a:headEnd/>
              <a:tailEnd/>
            </a:ln>
          </p:spPr>
          <p:txBody>
            <a:bodyPr/>
            <a:lstStyle/>
            <a:p>
              <a:endParaRPr lang="en-US"/>
            </a:p>
          </p:txBody>
        </p:sp>
        <p:sp>
          <p:nvSpPr>
            <p:cNvPr id="10291" name="Freeform 51"/>
            <p:cNvSpPr>
              <a:spLocks/>
            </p:cNvSpPr>
            <p:nvPr/>
          </p:nvSpPr>
          <p:spPr bwMode="auto">
            <a:xfrm>
              <a:off x="4640" y="3717"/>
              <a:ext cx="213" cy="110"/>
            </a:xfrm>
            <a:custGeom>
              <a:avLst/>
              <a:gdLst/>
              <a:ahLst/>
              <a:cxnLst>
                <a:cxn ang="0">
                  <a:pos x="1" y="198"/>
                </a:cxn>
                <a:cxn ang="0">
                  <a:pos x="0" y="219"/>
                </a:cxn>
                <a:cxn ang="0">
                  <a:pos x="426" y="219"/>
                </a:cxn>
                <a:cxn ang="0">
                  <a:pos x="423" y="198"/>
                </a:cxn>
                <a:cxn ang="0">
                  <a:pos x="415" y="158"/>
                </a:cxn>
                <a:cxn ang="0">
                  <a:pos x="399" y="119"/>
                </a:cxn>
                <a:cxn ang="0">
                  <a:pos x="379" y="85"/>
                </a:cxn>
                <a:cxn ang="0">
                  <a:pos x="352" y="56"/>
                </a:cxn>
                <a:cxn ang="0">
                  <a:pos x="323" y="33"/>
                </a:cxn>
                <a:cxn ang="0">
                  <a:pos x="288" y="15"/>
                </a:cxn>
                <a:cxn ang="0">
                  <a:pos x="250" y="4"/>
                </a:cxn>
                <a:cxn ang="0">
                  <a:pos x="212" y="0"/>
                </a:cxn>
                <a:cxn ang="0">
                  <a:pos x="173" y="4"/>
                </a:cxn>
                <a:cxn ang="0">
                  <a:pos x="137" y="15"/>
                </a:cxn>
                <a:cxn ang="0">
                  <a:pos x="102" y="33"/>
                </a:cxn>
                <a:cxn ang="0">
                  <a:pos x="72" y="56"/>
                </a:cxn>
                <a:cxn ang="0">
                  <a:pos x="46" y="85"/>
                </a:cxn>
                <a:cxn ang="0">
                  <a:pos x="26" y="119"/>
                </a:cxn>
                <a:cxn ang="0">
                  <a:pos x="9" y="158"/>
                </a:cxn>
                <a:cxn ang="0">
                  <a:pos x="1" y="198"/>
                </a:cxn>
              </a:cxnLst>
              <a:rect l="0" t="0" r="r" b="b"/>
              <a:pathLst>
                <a:path w="426" h="219">
                  <a:moveTo>
                    <a:pt x="1" y="198"/>
                  </a:moveTo>
                  <a:lnTo>
                    <a:pt x="0" y="219"/>
                  </a:lnTo>
                  <a:lnTo>
                    <a:pt x="426" y="219"/>
                  </a:lnTo>
                  <a:lnTo>
                    <a:pt x="423" y="198"/>
                  </a:lnTo>
                  <a:lnTo>
                    <a:pt x="415" y="158"/>
                  </a:lnTo>
                  <a:lnTo>
                    <a:pt x="399" y="119"/>
                  </a:lnTo>
                  <a:lnTo>
                    <a:pt x="379" y="85"/>
                  </a:lnTo>
                  <a:lnTo>
                    <a:pt x="352" y="56"/>
                  </a:lnTo>
                  <a:lnTo>
                    <a:pt x="323" y="33"/>
                  </a:lnTo>
                  <a:lnTo>
                    <a:pt x="288" y="15"/>
                  </a:lnTo>
                  <a:lnTo>
                    <a:pt x="250" y="4"/>
                  </a:lnTo>
                  <a:lnTo>
                    <a:pt x="212" y="0"/>
                  </a:lnTo>
                  <a:lnTo>
                    <a:pt x="173" y="4"/>
                  </a:lnTo>
                  <a:lnTo>
                    <a:pt x="137" y="15"/>
                  </a:lnTo>
                  <a:lnTo>
                    <a:pt x="102" y="33"/>
                  </a:lnTo>
                  <a:lnTo>
                    <a:pt x="72" y="56"/>
                  </a:lnTo>
                  <a:lnTo>
                    <a:pt x="46" y="85"/>
                  </a:lnTo>
                  <a:lnTo>
                    <a:pt x="26" y="119"/>
                  </a:lnTo>
                  <a:lnTo>
                    <a:pt x="9" y="158"/>
                  </a:lnTo>
                  <a:lnTo>
                    <a:pt x="1" y="198"/>
                  </a:lnTo>
                  <a:close/>
                </a:path>
              </a:pathLst>
            </a:custGeom>
            <a:solidFill>
              <a:srgbClr val="000000"/>
            </a:solidFill>
            <a:ln w="9525">
              <a:noFill/>
              <a:round/>
              <a:headEnd/>
              <a:tailEnd/>
            </a:ln>
          </p:spPr>
          <p:txBody>
            <a:bodyPr/>
            <a:lstStyle/>
            <a:p>
              <a:endParaRPr lang="en-US"/>
            </a:p>
          </p:txBody>
        </p:sp>
        <p:sp>
          <p:nvSpPr>
            <p:cNvPr id="10292" name="Freeform 52"/>
            <p:cNvSpPr>
              <a:spLocks/>
            </p:cNvSpPr>
            <p:nvPr/>
          </p:nvSpPr>
          <p:spPr bwMode="auto">
            <a:xfrm>
              <a:off x="4661" y="3736"/>
              <a:ext cx="170" cy="72"/>
            </a:xfrm>
            <a:custGeom>
              <a:avLst/>
              <a:gdLst/>
              <a:ahLst/>
              <a:cxnLst>
                <a:cxn ang="0">
                  <a:pos x="169" y="0"/>
                </a:cxn>
                <a:cxn ang="0">
                  <a:pos x="198" y="3"/>
                </a:cxn>
                <a:cxn ang="0">
                  <a:pos x="227" y="11"/>
                </a:cxn>
                <a:cxn ang="0">
                  <a:pos x="253" y="24"/>
                </a:cxn>
                <a:cxn ang="0">
                  <a:pos x="277" y="42"/>
                </a:cxn>
                <a:cxn ang="0">
                  <a:pos x="298" y="63"/>
                </a:cxn>
                <a:cxn ang="0">
                  <a:pos x="316" y="87"/>
                </a:cxn>
                <a:cxn ang="0">
                  <a:pos x="329" y="115"/>
                </a:cxn>
                <a:cxn ang="0">
                  <a:pos x="339" y="145"/>
                </a:cxn>
                <a:cxn ang="0">
                  <a:pos x="329" y="145"/>
                </a:cxn>
                <a:cxn ang="0">
                  <a:pos x="314" y="145"/>
                </a:cxn>
                <a:cxn ang="0">
                  <a:pos x="297" y="145"/>
                </a:cxn>
                <a:cxn ang="0">
                  <a:pos x="276" y="145"/>
                </a:cxn>
                <a:cxn ang="0">
                  <a:pos x="252" y="145"/>
                </a:cxn>
                <a:cxn ang="0">
                  <a:pos x="225" y="145"/>
                </a:cxn>
                <a:cxn ang="0">
                  <a:pos x="198" y="145"/>
                </a:cxn>
                <a:cxn ang="0">
                  <a:pos x="170" y="145"/>
                </a:cxn>
                <a:cxn ang="0">
                  <a:pos x="140" y="145"/>
                </a:cxn>
                <a:cxn ang="0">
                  <a:pos x="114" y="145"/>
                </a:cxn>
                <a:cxn ang="0">
                  <a:pos x="87" y="145"/>
                </a:cxn>
                <a:cxn ang="0">
                  <a:pos x="63" y="145"/>
                </a:cxn>
                <a:cxn ang="0">
                  <a:pos x="41" y="145"/>
                </a:cxn>
                <a:cxn ang="0">
                  <a:pos x="24" y="145"/>
                </a:cxn>
                <a:cxn ang="0">
                  <a:pos x="9" y="145"/>
                </a:cxn>
                <a:cxn ang="0">
                  <a:pos x="0" y="145"/>
                </a:cxn>
                <a:cxn ang="0">
                  <a:pos x="9" y="115"/>
                </a:cxn>
                <a:cxn ang="0">
                  <a:pos x="23" y="87"/>
                </a:cxn>
                <a:cxn ang="0">
                  <a:pos x="40" y="63"/>
                </a:cxn>
                <a:cxn ang="0">
                  <a:pos x="62" y="42"/>
                </a:cxn>
                <a:cxn ang="0">
                  <a:pos x="84" y="24"/>
                </a:cxn>
                <a:cxn ang="0">
                  <a:pos x="111" y="11"/>
                </a:cxn>
                <a:cxn ang="0">
                  <a:pos x="139" y="3"/>
                </a:cxn>
                <a:cxn ang="0">
                  <a:pos x="169" y="0"/>
                </a:cxn>
              </a:cxnLst>
              <a:rect l="0" t="0" r="r" b="b"/>
              <a:pathLst>
                <a:path w="339" h="145">
                  <a:moveTo>
                    <a:pt x="169" y="0"/>
                  </a:moveTo>
                  <a:lnTo>
                    <a:pt x="198" y="3"/>
                  </a:lnTo>
                  <a:lnTo>
                    <a:pt x="227" y="11"/>
                  </a:lnTo>
                  <a:lnTo>
                    <a:pt x="253" y="24"/>
                  </a:lnTo>
                  <a:lnTo>
                    <a:pt x="277" y="42"/>
                  </a:lnTo>
                  <a:lnTo>
                    <a:pt x="298" y="63"/>
                  </a:lnTo>
                  <a:lnTo>
                    <a:pt x="316" y="87"/>
                  </a:lnTo>
                  <a:lnTo>
                    <a:pt x="329" y="115"/>
                  </a:lnTo>
                  <a:lnTo>
                    <a:pt x="339" y="145"/>
                  </a:lnTo>
                  <a:lnTo>
                    <a:pt x="329" y="145"/>
                  </a:lnTo>
                  <a:lnTo>
                    <a:pt x="314" y="145"/>
                  </a:lnTo>
                  <a:lnTo>
                    <a:pt x="297" y="145"/>
                  </a:lnTo>
                  <a:lnTo>
                    <a:pt x="276" y="145"/>
                  </a:lnTo>
                  <a:lnTo>
                    <a:pt x="252" y="145"/>
                  </a:lnTo>
                  <a:lnTo>
                    <a:pt x="225" y="145"/>
                  </a:lnTo>
                  <a:lnTo>
                    <a:pt x="198" y="145"/>
                  </a:lnTo>
                  <a:lnTo>
                    <a:pt x="170" y="145"/>
                  </a:lnTo>
                  <a:lnTo>
                    <a:pt x="140" y="145"/>
                  </a:lnTo>
                  <a:lnTo>
                    <a:pt x="114" y="145"/>
                  </a:lnTo>
                  <a:lnTo>
                    <a:pt x="87" y="145"/>
                  </a:lnTo>
                  <a:lnTo>
                    <a:pt x="63" y="145"/>
                  </a:lnTo>
                  <a:lnTo>
                    <a:pt x="41" y="145"/>
                  </a:lnTo>
                  <a:lnTo>
                    <a:pt x="24" y="145"/>
                  </a:lnTo>
                  <a:lnTo>
                    <a:pt x="9" y="145"/>
                  </a:lnTo>
                  <a:lnTo>
                    <a:pt x="0" y="145"/>
                  </a:lnTo>
                  <a:lnTo>
                    <a:pt x="9" y="115"/>
                  </a:lnTo>
                  <a:lnTo>
                    <a:pt x="23" y="87"/>
                  </a:lnTo>
                  <a:lnTo>
                    <a:pt x="40" y="63"/>
                  </a:lnTo>
                  <a:lnTo>
                    <a:pt x="62" y="42"/>
                  </a:lnTo>
                  <a:lnTo>
                    <a:pt x="84" y="24"/>
                  </a:lnTo>
                  <a:lnTo>
                    <a:pt x="111" y="11"/>
                  </a:lnTo>
                  <a:lnTo>
                    <a:pt x="139" y="3"/>
                  </a:lnTo>
                  <a:lnTo>
                    <a:pt x="169" y="0"/>
                  </a:lnTo>
                  <a:close/>
                </a:path>
              </a:pathLst>
            </a:custGeom>
            <a:solidFill>
              <a:srgbClr val="FF9900"/>
            </a:solidFill>
            <a:ln w="9525">
              <a:noFill/>
              <a:round/>
              <a:headEnd/>
              <a:tailEnd/>
            </a:ln>
          </p:spPr>
          <p:txBody>
            <a:bodyPr/>
            <a:lstStyle/>
            <a:p>
              <a:endParaRPr lang="en-US"/>
            </a:p>
          </p:txBody>
        </p:sp>
        <p:sp>
          <p:nvSpPr>
            <p:cNvPr id="10293" name="Freeform 53"/>
            <p:cNvSpPr>
              <a:spLocks/>
            </p:cNvSpPr>
            <p:nvPr/>
          </p:nvSpPr>
          <p:spPr bwMode="auto">
            <a:xfrm>
              <a:off x="4617" y="2892"/>
              <a:ext cx="164" cy="342"/>
            </a:xfrm>
            <a:custGeom>
              <a:avLst/>
              <a:gdLst/>
              <a:ahLst/>
              <a:cxnLst>
                <a:cxn ang="0">
                  <a:pos x="0" y="17"/>
                </a:cxn>
                <a:cxn ang="0">
                  <a:pos x="0" y="52"/>
                </a:cxn>
                <a:cxn ang="0">
                  <a:pos x="3" y="93"/>
                </a:cxn>
                <a:cxn ang="0">
                  <a:pos x="7" y="139"/>
                </a:cxn>
                <a:cxn ang="0">
                  <a:pos x="11" y="190"/>
                </a:cxn>
                <a:cxn ang="0">
                  <a:pos x="20" y="294"/>
                </a:cxn>
                <a:cxn ang="0">
                  <a:pos x="27" y="409"/>
                </a:cxn>
                <a:cxn ang="0">
                  <a:pos x="28" y="532"/>
                </a:cxn>
                <a:cxn ang="0">
                  <a:pos x="22" y="663"/>
                </a:cxn>
                <a:cxn ang="0">
                  <a:pos x="22" y="667"/>
                </a:cxn>
                <a:cxn ang="0">
                  <a:pos x="22" y="671"/>
                </a:cxn>
                <a:cxn ang="0">
                  <a:pos x="24" y="674"/>
                </a:cxn>
                <a:cxn ang="0">
                  <a:pos x="26" y="677"/>
                </a:cxn>
                <a:cxn ang="0">
                  <a:pos x="28" y="679"/>
                </a:cxn>
                <a:cxn ang="0">
                  <a:pos x="32" y="682"/>
                </a:cxn>
                <a:cxn ang="0">
                  <a:pos x="36" y="683"/>
                </a:cxn>
                <a:cxn ang="0">
                  <a:pos x="40" y="683"/>
                </a:cxn>
                <a:cxn ang="0">
                  <a:pos x="256" y="679"/>
                </a:cxn>
                <a:cxn ang="0">
                  <a:pos x="263" y="678"/>
                </a:cxn>
                <a:cxn ang="0">
                  <a:pos x="268" y="674"/>
                </a:cxn>
                <a:cxn ang="0">
                  <a:pos x="272" y="669"/>
                </a:cxn>
                <a:cxn ang="0">
                  <a:pos x="273" y="662"/>
                </a:cxn>
                <a:cxn ang="0">
                  <a:pos x="281" y="560"/>
                </a:cxn>
                <a:cxn ang="0">
                  <a:pos x="287" y="460"/>
                </a:cxn>
                <a:cxn ang="0">
                  <a:pos x="291" y="362"/>
                </a:cxn>
                <a:cxn ang="0">
                  <a:pos x="292" y="267"/>
                </a:cxn>
                <a:cxn ang="0">
                  <a:pos x="299" y="262"/>
                </a:cxn>
                <a:cxn ang="0">
                  <a:pos x="305" y="255"/>
                </a:cxn>
                <a:cxn ang="0">
                  <a:pos x="313" y="246"/>
                </a:cxn>
                <a:cxn ang="0">
                  <a:pos x="321" y="234"/>
                </a:cxn>
                <a:cxn ang="0">
                  <a:pos x="324" y="227"/>
                </a:cxn>
                <a:cxn ang="0">
                  <a:pos x="327" y="222"/>
                </a:cxn>
                <a:cxn ang="0">
                  <a:pos x="328" y="215"/>
                </a:cxn>
                <a:cxn ang="0">
                  <a:pos x="328" y="210"/>
                </a:cxn>
                <a:cxn ang="0">
                  <a:pos x="327" y="200"/>
                </a:cxn>
                <a:cxn ang="0">
                  <a:pos x="325" y="191"/>
                </a:cxn>
                <a:cxn ang="0">
                  <a:pos x="321" y="180"/>
                </a:cxn>
                <a:cxn ang="0">
                  <a:pos x="317" y="170"/>
                </a:cxn>
                <a:cxn ang="0">
                  <a:pos x="311" y="151"/>
                </a:cxn>
                <a:cxn ang="0">
                  <a:pos x="303" y="128"/>
                </a:cxn>
                <a:cxn ang="0">
                  <a:pos x="297" y="100"/>
                </a:cxn>
                <a:cxn ang="0">
                  <a:pos x="295" y="67"/>
                </a:cxn>
                <a:cxn ang="0">
                  <a:pos x="295" y="59"/>
                </a:cxn>
                <a:cxn ang="0">
                  <a:pos x="296" y="44"/>
                </a:cxn>
                <a:cxn ang="0">
                  <a:pos x="297" y="29"/>
                </a:cxn>
                <a:cxn ang="0">
                  <a:pos x="297" y="22"/>
                </a:cxn>
                <a:cxn ang="0">
                  <a:pos x="297" y="22"/>
                </a:cxn>
                <a:cxn ang="0">
                  <a:pos x="297" y="22"/>
                </a:cxn>
                <a:cxn ang="0">
                  <a:pos x="297" y="22"/>
                </a:cxn>
                <a:cxn ang="0">
                  <a:pos x="297" y="21"/>
                </a:cxn>
                <a:cxn ang="0">
                  <a:pos x="297" y="18"/>
                </a:cxn>
                <a:cxn ang="0">
                  <a:pos x="296" y="14"/>
                </a:cxn>
                <a:cxn ang="0">
                  <a:pos x="295" y="12"/>
                </a:cxn>
                <a:cxn ang="0">
                  <a:pos x="293" y="9"/>
                </a:cxn>
                <a:cxn ang="0">
                  <a:pos x="291" y="6"/>
                </a:cxn>
                <a:cxn ang="0">
                  <a:pos x="287" y="4"/>
                </a:cxn>
                <a:cxn ang="0">
                  <a:pos x="284" y="2"/>
                </a:cxn>
                <a:cxn ang="0">
                  <a:pos x="280" y="2"/>
                </a:cxn>
                <a:cxn ang="0">
                  <a:pos x="19" y="0"/>
                </a:cxn>
                <a:cxn ang="0">
                  <a:pos x="12" y="0"/>
                </a:cxn>
                <a:cxn ang="0">
                  <a:pos x="7" y="4"/>
                </a:cxn>
                <a:cxn ang="0">
                  <a:pos x="3" y="9"/>
                </a:cxn>
                <a:cxn ang="0">
                  <a:pos x="0" y="17"/>
                </a:cxn>
              </a:cxnLst>
              <a:rect l="0" t="0" r="r" b="b"/>
              <a:pathLst>
                <a:path w="328" h="683">
                  <a:moveTo>
                    <a:pt x="0" y="17"/>
                  </a:moveTo>
                  <a:lnTo>
                    <a:pt x="0" y="52"/>
                  </a:lnTo>
                  <a:lnTo>
                    <a:pt x="3" y="93"/>
                  </a:lnTo>
                  <a:lnTo>
                    <a:pt x="7" y="139"/>
                  </a:lnTo>
                  <a:lnTo>
                    <a:pt x="11" y="190"/>
                  </a:lnTo>
                  <a:lnTo>
                    <a:pt x="20" y="294"/>
                  </a:lnTo>
                  <a:lnTo>
                    <a:pt x="27" y="409"/>
                  </a:lnTo>
                  <a:lnTo>
                    <a:pt x="28" y="532"/>
                  </a:lnTo>
                  <a:lnTo>
                    <a:pt x="22" y="663"/>
                  </a:lnTo>
                  <a:lnTo>
                    <a:pt x="22" y="667"/>
                  </a:lnTo>
                  <a:lnTo>
                    <a:pt x="22" y="671"/>
                  </a:lnTo>
                  <a:lnTo>
                    <a:pt x="24" y="674"/>
                  </a:lnTo>
                  <a:lnTo>
                    <a:pt x="26" y="677"/>
                  </a:lnTo>
                  <a:lnTo>
                    <a:pt x="28" y="679"/>
                  </a:lnTo>
                  <a:lnTo>
                    <a:pt x="32" y="682"/>
                  </a:lnTo>
                  <a:lnTo>
                    <a:pt x="36" y="683"/>
                  </a:lnTo>
                  <a:lnTo>
                    <a:pt x="40" y="683"/>
                  </a:lnTo>
                  <a:lnTo>
                    <a:pt x="256" y="679"/>
                  </a:lnTo>
                  <a:lnTo>
                    <a:pt x="263" y="678"/>
                  </a:lnTo>
                  <a:lnTo>
                    <a:pt x="268" y="674"/>
                  </a:lnTo>
                  <a:lnTo>
                    <a:pt x="272" y="669"/>
                  </a:lnTo>
                  <a:lnTo>
                    <a:pt x="273" y="662"/>
                  </a:lnTo>
                  <a:lnTo>
                    <a:pt x="281" y="560"/>
                  </a:lnTo>
                  <a:lnTo>
                    <a:pt x="287" y="460"/>
                  </a:lnTo>
                  <a:lnTo>
                    <a:pt x="291" y="362"/>
                  </a:lnTo>
                  <a:lnTo>
                    <a:pt x="292" y="267"/>
                  </a:lnTo>
                  <a:lnTo>
                    <a:pt x="299" y="262"/>
                  </a:lnTo>
                  <a:lnTo>
                    <a:pt x="305" y="255"/>
                  </a:lnTo>
                  <a:lnTo>
                    <a:pt x="313" y="246"/>
                  </a:lnTo>
                  <a:lnTo>
                    <a:pt x="321" y="234"/>
                  </a:lnTo>
                  <a:lnTo>
                    <a:pt x="324" y="227"/>
                  </a:lnTo>
                  <a:lnTo>
                    <a:pt x="327" y="222"/>
                  </a:lnTo>
                  <a:lnTo>
                    <a:pt x="328" y="215"/>
                  </a:lnTo>
                  <a:lnTo>
                    <a:pt x="328" y="210"/>
                  </a:lnTo>
                  <a:lnTo>
                    <a:pt x="327" y="200"/>
                  </a:lnTo>
                  <a:lnTo>
                    <a:pt x="325" y="191"/>
                  </a:lnTo>
                  <a:lnTo>
                    <a:pt x="321" y="180"/>
                  </a:lnTo>
                  <a:lnTo>
                    <a:pt x="317" y="170"/>
                  </a:lnTo>
                  <a:lnTo>
                    <a:pt x="311" y="151"/>
                  </a:lnTo>
                  <a:lnTo>
                    <a:pt x="303" y="128"/>
                  </a:lnTo>
                  <a:lnTo>
                    <a:pt x="297" y="100"/>
                  </a:lnTo>
                  <a:lnTo>
                    <a:pt x="295" y="67"/>
                  </a:lnTo>
                  <a:lnTo>
                    <a:pt x="295" y="59"/>
                  </a:lnTo>
                  <a:lnTo>
                    <a:pt x="296" y="44"/>
                  </a:lnTo>
                  <a:lnTo>
                    <a:pt x="297" y="29"/>
                  </a:lnTo>
                  <a:lnTo>
                    <a:pt x="297" y="22"/>
                  </a:lnTo>
                  <a:lnTo>
                    <a:pt x="297" y="22"/>
                  </a:lnTo>
                  <a:lnTo>
                    <a:pt x="297" y="22"/>
                  </a:lnTo>
                  <a:lnTo>
                    <a:pt x="297" y="22"/>
                  </a:lnTo>
                  <a:lnTo>
                    <a:pt x="297" y="21"/>
                  </a:lnTo>
                  <a:lnTo>
                    <a:pt x="297" y="18"/>
                  </a:lnTo>
                  <a:lnTo>
                    <a:pt x="296" y="14"/>
                  </a:lnTo>
                  <a:lnTo>
                    <a:pt x="295" y="12"/>
                  </a:lnTo>
                  <a:lnTo>
                    <a:pt x="293" y="9"/>
                  </a:lnTo>
                  <a:lnTo>
                    <a:pt x="291" y="6"/>
                  </a:lnTo>
                  <a:lnTo>
                    <a:pt x="287" y="4"/>
                  </a:lnTo>
                  <a:lnTo>
                    <a:pt x="284" y="2"/>
                  </a:lnTo>
                  <a:lnTo>
                    <a:pt x="280" y="2"/>
                  </a:lnTo>
                  <a:lnTo>
                    <a:pt x="19" y="0"/>
                  </a:lnTo>
                  <a:lnTo>
                    <a:pt x="12" y="0"/>
                  </a:lnTo>
                  <a:lnTo>
                    <a:pt x="7" y="4"/>
                  </a:lnTo>
                  <a:lnTo>
                    <a:pt x="3" y="9"/>
                  </a:lnTo>
                  <a:lnTo>
                    <a:pt x="0" y="17"/>
                  </a:lnTo>
                  <a:close/>
                </a:path>
              </a:pathLst>
            </a:custGeom>
            <a:solidFill>
              <a:srgbClr val="000000"/>
            </a:solidFill>
            <a:ln w="9525">
              <a:noFill/>
              <a:round/>
              <a:headEnd/>
              <a:tailEnd/>
            </a:ln>
          </p:spPr>
          <p:txBody>
            <a:bodyPr/>
            <a:lstStyle/>
            <a:p>
              <a:endParaRPr lang="en-US"/>
            </a:p>
          </p:txBody>
        </p:sp>
        <p:sp>
          <p:nvSpPr>
            <p:cNvPr id="10294" name="Freeform 54"/>
            <p:cNvSpPr>
              <a:spLocks/>
            </p:cNvSpPr>
            <p:nvPr/>
          </p:nvSpPr>
          <p:spPr bwMode="auto">
            <a:xfrm>
              <a:off x="4635" y="2910"/>
              <a:ext cx="127" cy="305"/>
            </a:xfrm>
            <a:custGeom>
              <a:avLst/>
              <a:gdLst/>
              <a:ahLst/>
              <a:cxnLst>
                <a:cxn ang="0">
                  <a:pos x="27" y="376"/>
                </a:cxn>
                <a:cxn ang="0">
                  <a:pos x="16" y="219"/>
                </a:cxn>
                <a:cxn ang="0">
                  <a:pos x="5" y="108"/>
                </a:cxn>
                <a:cxn ang="0">
                  <a:pos x="1" y="32"/>
                </a:cxn>
                <a:cxn ang="0">
                  <a:pos x="6" y="0"/>
                </a:cxn>
                <a:cxn ang="0">
                  <a:pos x="29" y="1"/>
                </a:cxn>
                <a:cxn ang="0">
                  <a:pos x="59" y="1"/>
                </a:cxn>
                <a:cxn ang="0">
                  <a:pos x="92" y="1"/>
                </a:cxn>
                <a:cxn ang="0">
                  <a:pos x="128" y="3"/>
                </a:cxn>
                <a:cxn ang="0">
                  <a:pos x="163" y="3"/>
                </a:cxn>
                <a:cxn ang="0">
                  <a:pos x="192" y="3"/>
                </a:cxn>
                <a:cxn ang="0">
                  <a:pos x="215" y="3"/>
                </a:cxn>
                <a:cxn ang="0">
                  <a:pos x="221" y="12"/>
                </a:cxn>
                <a:cxn ang="0">
                  <a:pos x="221" y="28"/>
                </a:cxn>
                <a:cxn ang="0">
                  <a:pos x="221" y="31"/>
                </a:cxn>
                <a:cxn ang="0">
                  <a:pos x="221" y="31"/>
                </a:cxn>
                <a:cxn ang="0">
                  <a:pos x="223" y="69"/>
                </a:cxn>
                <a:cxn ang="0">
                  <a:pos x="237" y="127"/>
                </a:cxn>
                <a:cxn ang="0">
                  <a:pos x="249" y="156"/>
                </a:cxn>
                <a:cxn ang="0">
                  <a:pos x="253" y="170"/>
                </a:cxn>
                <a:cxn ang="0">
                  <a:pos x="253" y="175"/>
                </a:cxn>
                <a:cxn ang="0">
                  <a:pos x="253" y="176"/>
                </a:cxn>
                <a:cxn ang="0">
                  <a:pos x="243" y="191"/>
                </a:cxn>
                <a:cxn ang="0">
                  <a:pos x="230" y="203"/>
                </a:cxn>
                <a:cxn ang="0">
                  <a:pos x="223" y="209"/>
                </a:cxn>
                <a:cxn ang="0">
                  <a:pos x="219" y="217"/>
                </a:cxn>
                <a:cxn ang="0">
                  <a:pos x="215" y="314"/>
                </a:cxn>
                <a:cxn ang="0">
                  <a:pos x="209" y="507"/>
                </a:cxn>
                <a:cxn ang="0">
                  <a:pos x="187" y="607"/>
                </a:cxn>
                <a:cxn ang="0">
                  <a:pos x="140" y="609"/>
                </a:cxn>
                <a:cxn ang="0">
                  <a:pos x="84" y="609"/>
                </a:cxn>
                <a:cxn ang="0">
                  <a:pos x="37" y="610"/>
                </a:cxn>
                <a:cxn ang="0">
                  <a:pos x="24" y="573"/>
                </a:cxn>
                <a:cxn ang="0">
                  <a:pos x="28" y="499"/>
                </a:cxn>
              </a:cxnLst>
              <a:rect l="0" t="0" r="r" b="b"/>
              <a:pathLst>
                <a:path w="253" h="610">
                  <a:moveTo>
                    <a:pt x="28" y="463"/>
                  </a:moveTo>
                  <a:lnTo>
                    <a:pt x="27" y="376"/>
                  </a:lnTo>
                  <a:lnTo>
                    <a:pt x="21" y="294"/>
                  </a:lnTo>
                  <a:lnTo>
                    <a:pt x="16" y="219"/>
                  </a:lnTo>
                  <a:lnTo>
                    <a:pt x="9" y="151"/>
                  </a:lnTo>
                  <a:lnTo>
                    <a:pt x="5" y="108"/>
                  </a:lnTo>
                  <a:lnTo>
                    <a:pt x="2" y="68"/>
                  </a:lnTo>
                  <a:lnTo>
                    <a:pt x="1" y="32"/>
                  </a:lnTo>
                  <a:lnTo>
                    <a:pt x="0" y="0"/>
                  </a:lnTo>
                  <a:lnTo>
                    <a:pt x="6" y="0"/>
                  </a:lnTo>
                  <a:lnTo>
                    <a:pt x="17" y="0"/>
                  </a:lnTo>
                  <a:lnTo>
                    <a:pt x="29" y="1"/>
                  </a:lnTo>
                  <a:lnTo>
                    <a:pt x="43" y="1"/>
                  </a:lnTo>
                  <a:lnTo>
                    <a:pt x="59" y="1"/>
                  </a:lnTo>
                  <a:lnTo>
                    <a:pt x="75" y="1"/>
                  </a:lnTo>
                  <a:lnTo>
                    <a:pt x="92" y="1"/>
                  </a:lnTo>
                  <a:lnTo>
                    <a:pt x="111" y="1"/>
                  </a:lnTo>
                  <a:lnTo>
                    <a:pt x="128" y="3"/>
                  </a:lnTo>
                  <a:lnTo>
                    <a:pt x="146" y="3"/>
                  </a:lnTo>
                  <a:lnTo>
                    <a:pt x="163" y="3"/>
                  </a:lnTo>
                  <a:lnTo>
                    <a:pt x="178" y="3"/>
                  </a:lnTo>
                  <a:lnTo>
                    <a:pt x="192" y="3"/>
                  </a:lnTo>
                  <a:lnTo>
                    <a:pt x="205" y="3"/>
                  </a:lnTo>
                  <a:lnTo>
                    <a:pt x="215" y="3"/>
                  </a:lnTo>
                  <a:lnTo>
                    <a:pt x="222" y="3"/>
                  </a:lnTo>
                  <a:lnTo>
                    <a:pt x="221" y="12"/>
                  </a:lnTo>
                  <a:lnTo>
                    <a:pt x="221" y="21"/>
                  </a:lnTo>
                  <a:lnTo>
                    <a:pt x="221" y="28"/>
                  </a:lnTo>
                  <a:lnTo>
                    <a:pt x="221" y="31"/>
                  </a:lnTo>
                  <a:lnTo>
                    <a:pt x="221" y="31"/>
                  </a:lnTo>
                  <a:lnTo>
                    <a:pt x="221" y="31"/>
                  </a:lnTo>
                  <a:lnTo>
                    <a:pt x="221" y="31"/>
                  </a:lnTo>
                  <a:lnTo>
                    <a:pt x="221" y="31"/>
                  </a:lnTo>
                  <a:lnTo>
                    <a:pt x="223" y="69"/>
                  </a:lnTo>
                  <a:lnTo>
                    <a:pt x="230" y="100"/>
                  </a:lnTo>
                  <a:lnTo>
                    <a:pt x="237" y="127"/>
                  </a:lnTo>
                  <a:lnTo>
                    <a:pt x="245" y="147"/>
                  </a:lnTo>
                  <a:lnTo>
                    <a:pt x="249" y="156"/>
                  </a:lnTo>
                  <a:lnTo>
                    <a:pt x="251" y="163"/>
                  </a:lnTo>
                  <a:lnTo>
                    <a:pt x="253" y="170"/>
                  </a:lnTo>
                  <a:lnTo>
                    <a:pt x="253" y="174"/>
                  </a:lnTo>
                  <a:lnTo>
                    <a:pt x="253" y="175"/>
                  </a:lnTo>
                  <a:lnTo>
                    <a:pt x="253" y="175"/>
                  </a:lnTo>
                  <a:lnTo>
                    <a:pt x="253" y="176"/>
                  </a:lnTo>
                  <a:lnTo>
                    <a:pt x="253" y="178"/>
                  </a:lnTo>
                  <a:lnTo>
                    <a:pt x="243" y="191"/>
                  </a:lnTo>
                  <a:lnTo>
                    <a:pt x="235" y="199"/>
                  </a:lnTo>
                  <a:lnTo>
                    <a:pt x="230" y="203"/>
                  </a:lnTo>
                  <a:lnTo>
                    <a:pt x="227" y="205"/>
                  </a:lnTo>
                  <a:lnTo>
                    <a:pt x="223" y="209"/>
                  </a:lnTo>
                  <a:lnTo>
                    <a:pt x="221" y="213"/>
                  </a:lnTo>
                  <a:lnTo>
                    <a:pt x="219" y="217"/>
                  </a:lnTo>
                  <a:lnTo>
                    <a:pt x="218" y="222"/>
                  </a:lnTo>
                  <a:lnTo>
                    <a:pt x="215" y="314"/>
                  </a:lnTo>
                  <a:lnTo>
                    <a:pt x="213" y="409"/>
                  </a:lnTo>
                  <a:lnTo>
                    <a:pt x="209" y="507"/>
                  </a:lnTo>
                  <a:lnTo>
                    <a:pt x="201" y="607"/>
                  </a:lnTo>
                  <a:lnTo>
                    <a:pt x="187" y="607"/>
                  </a:lnTo>
                  <a:lnTo>
                    <a:pt x="166" y="607"/>
                  </a:lnTo>
                  <a:lnTo>
                    <a:pt x="140" y="609"/>
                  </a:lnTo>
                  <a:lnTo>
                    <a:pt x="114" y="609"/>
                  </a:lnTo>
                  <a:lnTo>
                    <a:pt x="84" y="609"/>
                  </a:lnTo>
                  <a:lnTo>
                    <a:pt x="59" y="610"/>
                  </a:lnTo>
                  <a:lnTo>
                    <a:pt x="37" y="610"/>
                  </a:lnTo>
                  <a:lnTo>
                    <a:pt x="21" y="610"/>
                  </a:lnTo>
                  <a:lnTo>
                    <a:pt x="24" y="573"/>
                  </a:lnTo>
                  <a:lnTo>
                    <a:pt x="27" y="535"/>
                  </a:lnTo>
                  <a:lnTo>
                    <a:pt x="28" y="499"/>
                  </a:lnTo>
                  <a:lnTo>
                    <a:pt x="28" y="463"/>
                  </a:lnTo>
                  <a:close/>
                </a:path>
              </a:pathLst>
            </a:custGeom>
            <a:solidFill>
              <a:srgbClr val="000000"/>
            </a:solidFill>
            <a:ln w="9525">
              <a:noFill/>
              <a:round/>
              <a:headEnd/>
              <a:tailEnd/>
            </a:ln>
          </p:spPr>
          <p:txBody>
            <a:bodyPr/>
            <a:lstStyle/>
            <a:p>
              <a:endParaRPr lang="en-US"/>
            </a:p>
          </p:txBody>
        </p:sp>
        <p:sp>
          <p:nvSpPr>
            <p:cNvPr id="10295" name="Freeform 55"/>
            <p:cNvSpPr>
              <a:spLocks/>
            </p:cNvSpPr>
            <p:nvPr/>
          </p:nvSpPr>
          <p:spPr bwMode="auto">
            <a:xfrm>
              <a:off x="4617" y="2891"/>
              <a:ext cx="164" cy="296"/>
            </a:xfrm>
            <a:custGeom>
              <a:avLst/>
              <a:gdLst/>
              <a:ahLst/>
              <a:cxnLst>
                <a:cxn ang="0">
                  <a:pos x="0" y="19"/>
                </a:cxn>
                <a:cxn ang="0">
                  <a:pos x="0" y="54"/>
                </a:cxn>
                <a:cxn ang="0">
                  <a:pos x="3" y="95"/>
                </a:cxn>
                <a:cxn ang="0">
                  <a:pos x="7" y="141"/>
                </a:cxn>
                <a:cxn ang="0">
                  <a:pos x="11" y="192"/>
                </a:cxn>
                <a:cxn ang="0">
                  <a:pos x="18" y="272"/>
                </a:cxn>
                <a:cxn ang="0">
                  <a:pos x="24" y="359"/>
                </a:cxn>
                <a:cxn ang="0">
                  <a:pos x="28" y="454"/>
                </a:cxn>
                <a:cxn ang="0">
                  <a:pos x="28" y="553"/>
                </a:cxn>
                <a:cxn ang="0">
                  <a:pos x="27" y="565"/>
                </a:cxn>
                <a:cxn ang="0">
                  <a:pos x="40" y="569"/>
                </a:cxn>
                <a:cxn ang="0">
                  <a:pos x="55" y="573"/>
                </a:cxn>
                <a:cxn ang="0">
                  <a:pos x="70" y="577"/>
                </a:cxn>
                <a:cxn ang="0">
                  <a:pos x="85" y="581"/>
                </a:cxn>
                <a:cxn ang="0">
                  <a:pos x="101" y="584"/>
                </a:cxn>
                <a:cxn ang="0">
                  <a:pos x="114" y="586"/>
                </a:cxn>
                <a:cxn ang="0">
                  <a:pos x="129" y="588"/>
                </a:cxn>
                <a:cxn ang="0">
                  <a:pos x="143" y="589"/>
                </a:cxn>
                <a:cxn ang="0">
                  <a:pos x="158" y="590"/>
                </a:cxn>
                <a:cxn ang="0">
                  <a:pos x="172" y="590"/>
                </a:cxn>
                <a:cxn ang="0">
                  <a:pos x="185" y="592"/>
                </a:cxn>
                <a:cxn ang="0">
                  <a:pos x="200" y="592"/>
                </a:cxn>
                <a:cxn ang="0">
                  <a:pos x="213" y="592"/>
                </a:cxn>
                <a:cxn ang="0">
                  <a:pos x="226" y="590"/>
                </a:cxn>
                <a:cxn ang="0">
                  <a:pos x="239" y="590"/>
                </a:cxn>
                <a:cxn ang="0">
                  <a:pos x="252" y="590"/>
                </a:cxn>
                <a:cxn ang="0">
                  <a:pos x="264" y="589"/>
                </a:cxn>
                <a:cxn ang="0">
                  <a:pos x="280" y="589"/>
                </a:cxn>
                <a:cxn ang="0">
                  <a:pos x="281" y="573"/>
                </a:cxn>
                <a:cxn ang="0">
                  <a:pos x="285" y="489"/>
                </a:cxn>
                <a:cxn ang="0">
                  <a:pos x="289" y="410"/>
                </a:cxn>
                <a:cxn ang="0">
                  <a:pos x="291" y="336"/>
                </a:cxn>
                <a:cxn ang="0">
                  <a:pos x="292" y="269"/>
                </a:cxn>
                <a:cxn ang="0">
                  <a:pos x="299" y="264"/>
                </a:cxn>
                <a:cxn ang="0">
                  <a:pos x="305" y="257"/>
                </a:cxn>
                <a:cxn ang="0">
                  <a:pos x="313" y="248"/>
                </a:cxn>
                <a:cxn ang="0">
                  <a:pos x="321" y="236"/>
                </a:cxn>
                <a:cxn ang="0">
                  <a:pos x="324" y="229"/>
                </a:cxn>
                <a:cxn ang="0">
                  <a:pos x="327" y="224"/>
                </a:cxn>
                <a:cxn ang="0">
                  <a:pos x="328" y="217"/>
                </a:cxn>
                <a:cxn ang="0">
                  <a:pos x="328" y="212"/>
                </a:cxn>
                <a:cxn ang="0">
                  <a:pos x="327" y="202"/>
                </a:cxn>
                <a:cxn ang="0">
                  <a:pos x="325" y="193"/>
                </a:cxn>
                <a:cxn ang="0">
                  <a:pos x="321" y="182"/>
                </a:cxn>
                <a:cxn ang="0">
                  <a:pos x="317" y="172"/>
                </a:cxn>
                <a:cxn ang="0">
                  <a:pos x="311" y="153"/>
                </a:cxn>
                <a:cxn ang="0">
                  <a:pos x="303" y="129"/>
                </a:cxn>
                <a:cxn ang="0">
                  <a:pos x="297" y="101"/>
                </a:cxn>
                <a:cxn ang="0">
                  <a:pos x="295" y="67"/>
                </a:cxn>
                <a:cxn ang="0">
                  <a:pos x="295" y="61"/>
                </a:cxn>
                <a:cxn ang="0">
                  <a:pos x="296" y="46"/>
                </a:cxn>
                <a:cxn ang="0">
                  <a:pos x="297" y="31"/>
                </a:cxn>
                <a:cxn ang="0">
                  <a:pos x="297" y="24"/>
                </a:cxn>
                <a:cxn ang="0">
                  <a:pos x="299" y="6"/>
                </a:cxn>
                <a:cxn ang="0">
                  <a:pos x="280" y="4"/>
                </a:cxn>
                <a:cxn ang="0">
                  <a:pos x="2" y="0"/>
                </a:cxn>
                <a:cxn ang="0">
                  <a:pos x="0" y="19"/>
                </a:cxn>
              </a:cxnLst>
              <a:rect l="0" t="0" r="r" b="b"/>
              <a:pathLst>
                <a:path w="328" h="592">
                  <a:moveTo>
                    <a:pt x="0" y="19"/>
                  </a:moveTo>
                  <a:lnTo>
                    <a:pt x="0" y="54"/>
                  </a:lnTo>
                  <a:lnTo>
                    <a:pt x="3" y="95"/>
                  </a:lnTo>
                  <a:lnTo>
                    <a:pt x="7" y="141"/>
                  </a:lnTo>
                  <a:lnTo>
                    <a:pt x="11" y="192"/>
                  </a:lnTo>
                  <a:lnTo>
                    <a:pt x="18" y="272"/>
                  </a:lnTo>
                  <a:lnTo>
                    <a:pt x="24" y="359"/>
                  </a:lnTo>
                  <a:lnTo>
                    <a:pt x="28" y="454"/>
                  </a:lnTo>
                  <a:lnTo>
                    <a:pt x="28" y="553"/>
                  </a:lnTo>
                  <a:lnTo>
                    <a:pt x="27" y="565"/>
                  </a:lnTo>
                  <a:lnTo>
                    <a:pt x="40" y="569"/>
                  </a:lnTo>
                  <a:lnTo>
                    <a:pt x="55" y="573"/>
                  </a:lnTo>
                  <a:lnTo>
                    <a:pt x="70" y="577"/>
                  </a:lnTo>
                  <a:lnTo>
                    <a:pt x="85" y="581"/>
                  </a:lnTo>
                  <a:lnTo>
                    <a:pt x="101" y="584"/>
                  </a:lnTo>
                  <a:lnTo>
                    <a:pt x="114" y="586"/>
                  </a:lnTo>
                  <a:lnTo>
                    <a:pt x="129" y="588"/>
                  </a:lnTo>
                  <a:lnTo>
                    <a:pt x="143" y="589"/>
                  </a:lnTo>
                  <a:lnTo>
                    <a:pt x="158" y="590"/>
                  </a:lnTo>
                  <a:lnTo>
                    <a:pt x="172" y="590"/>
                  </a:lnTo>
                  <a:lnTo>
                    <a:pt x="185" y="592"/>
                  </a:lnTo>
                  <a:lnTo>
                    <a:pt x="200" y="592"/>
                  </a:lnTo>
                  <a:lnTo>
                    <a:pt x="213" y="592"/>
                  </a:lnTo>
                  <a:lnTo>
                    <a:pt x="226" y="590"/>
                  </a:lnTo>
                  <a:lnTo>
                    <a:pt x="239" y="590"/>
                  </a:lnTo>
                  <a:lnTo>
                    <a:pt x="252" y="590"/>
                  </a:lnTo>
                  <a:lnTo>
                    <a:pt x="264" y="589"/>
                  </a:lnTo>
                  <a:lnTo>
                    <a:pt x="280" y="589"/>
                  </a:lnTo>
                  <a:lnTo>
                    <a:pt x="281" y="573"/>
                  </a:lnTo>
                  <a:lnTo>
                    <a:pt x="285" y="489"/>
                  </a:lnTo>
                  <a:lnTo>
                    <a:pt x="289" y="410"/>
                  </a:lnTo>
                  <a:lnTo>
                    <a:pt x="291" y="336"/>
                  </a:lnTo>
                  <a:lnTo>
                    <a:pt x="292" y="269"/>
                  </a:lnTo>
                  <a:lnTo>
                    <a:pt x="299" y="264"/>
                  </a:lnTo>
                  <a:lnTo>
                    <a:pt x="305" y="257"/>
                  </a:lnTo>
                  <a:lnTo>
                    <a:pt x="313" y="248"/>
                  </a:lnTo>
                  <a:lnTo>
                    <a:pt x="321" y="236"/>
                  </a:lnTo>
                  <a:lnTo>
                    <a:pt x="324" y="229"/>
                  </a:lnTo>
                  <a:lnTo>
                    <a:pt x="327" y="224"/>
                  </a:lnTo>
                  <a:lnTo>
                    <a:pt x="328" y="217"/>
                  </a:lnTo>
                  <a:lnTo>
                    <a:pt x="328" y="212"/>
                  </a:lnTo>
                  <a:lnTo>
                    <a:pt x="327" y="202"/>
                  </a:lnTo>
                  <a:lnTo>
                    <a:pt x="325" y="193"/>
                  </a:lnTo>
                  <a:lnTo>
                    <a:pt x="321" y="182"/>
                  </a:lnTo>
                  <a:lnTo>
                    <a:pt x="317" y="172"/>
                  </a:lnTo>
                  <a:lnTo>
                    <a:pt x="311" y="153"/>
                  </a:lnTo>
                  <a:lnTo>
                    <a:pt x="303" y="129"/>
                  </a:lnTo>
                  <a:lnTo>
                    <a:pt x="297" y="101"/>
                  </a:lnTo>
                  <a:lnTo>
                    <a:pt x="295" y="67"/>
                  </a:lnTo>
                  <a:lnTo>
                    <a:pt x="295" y="61"/>
                  </a:lnTo>
                  <a:lnTo>
                    <a:pt x="296" y="46"/>
                  </a:lnTo>
                  <a:lnTo>
                    <a:pt x="297" y="31"/>
                  </a:lnTo>
                  <a:lnTo>
                    <a:pt x="297" y="24"/>
                  </a:lnTo>
                  <a:lnTo>
                    <a:pt x="299" y="6"/>
                  </a:lnTo>
                  <a:lnTo>
                    <a:pt x="280" y="4"/>
                  </a:lnTo>
                  <a:lnTo>
                    <a:pt x="2" y="0"/>
                  </a:lnTo>
                  <a:lnTo>
                    <a:pt x="0" y="19"/>
                  </a:lnTo>
                  <a:close/>
                </a:path>
              </a:pathLst>
            </a:custGeom>
            <a:solidFill>
              <a:srgbClr val="000000"/>
            </a:solidFill>
            <a:ln w="9525">
              <a:noFill/>
              <a:round/>
              <a:headEnd/>
              <a:tailEnd/>
            </a:ln>
          </p:spPr>
          <p:txBody>
            <a:bodyPr/>
            <a:lstStyle/>
            <a:p>
              <a:endParaRPr lang="en-US"/>
            </a:p>
          </p:txBody>
        </p:sp>
        <p:sp>
          <p:nvSpPr>
            <p:cNvPr id="10296" name="Freeform 56"/>
            <p:cNvSpPr>
              <a:spLocks/>
            </p:cNvSpPr>
            <p:nvPr/>
          </p:nvSpPr>
          <p:spPr bwMode="auto">
            <a:xfrm>
              <a:off x="4635" y="2910"/>
              <a:ext cx="127" cy="259"/>
            </a:xfrm>
            <a:custGeom>
              <a:avLst/>
              <a:gdLst/>
              <a:ahLst/>
              <a:cxnLst>
                <a:cxn ang="0">
                  <a:pos x="28" y="461"/>
                </a:cxn>
                <a:cxn ang="0">
                  <a:pos x="27" y="376"/>
                </a:cxn>
                <a:cxn ang="0">
                  <a:pos x="21" y="296"/>
                </a:cxn>
                <a:cxn ang="0">
                  <a:pos x="16" y="219"/>
                </a:cxn>
                <a:cxn ang="0">
                  <a:pos x="9" y="151"/>
                </a:cxn>
                <a:cxn ang="0">
                  <a:pos x="5" y="108"/>
                </a:cxn>
                <a:cxn ang="0">
                  <a:pos x="2" y="68"/>
                </a:cxn>
                <a:cxn ang="0">
                  <a:pos x="1" y="32"/>
                </a:cxn>
                <a:cxn ang="0">
                  <a:pos x="0" y="0"/>
                </a:cxn>
                <a:cxn ang="0">
                  <a:pos x="6" y="0"/>
                </a:cxn>
                <a:cxn ang="0">
                  <a:pos x="17" y="0"/>
                </a:cxn>
                <a:cxn ang="0">
                  <a:pos x="29" y="1"/>
                </a:cxn>
                <a:cxn ang="0">
                  <a:pos x="43" y="1"/>
                </a:cxn>
                <a:cxn ang="0">
                  <a:pos x="59" y="1"/>
                </a:cxn>
                <a:cxn ang="0">
                  <a:pos x="75" y="1"/>
                </a:cxn>
                <a:cxn ang="0">
                  <a:pos x="92" y="1"/>
                </a:cxn>
                <a:cxn ang="0">
                  <a:pos x="111" y="1"/>
                </a:cxn>
                <a:cxn ang="0">
                  <a:pos x="128" y="3"/>
                </a:cxn>
                <a:cxn ang="0">
                  <a:pos x="146" y="3"/>
                </a:cxn>
                <a:cxn ang="0">
                  <a:pos x="163" y="3"/>
                </a:cxn>
                <a:cxn ang="0">
                  <a:pos x="178" y="3"/>
                </a:cxn>
                <a:cxn ang="0">
                  <a:pos x="192" y="3"/>
                </a:cxn>
                <a:cxn ang="0">
                  <a:pos x="205" y="3"/>
                </a:cxn>
                <a:cxn ang="0">
                  <a:pos x="215" y="3"/>
                </a:cxn>
                <a:cxn ang="0">
                  <a:pos x="222" y="3"/>
                </a:cxn>
                <a:cxn ang="0">
                  <a:pos x="221" y="12"/>
                </a:cxn>
                <a:cxn ang="0">
                  <a:pos x="221" y="21"/>
                </a:cxn>
                <a:cxn ang="0">
                  <a:pos x="221" y="27"/>
                </a:cxn>
                <a:cxn ang="0">
                  <a:pos x="221" y="29"/>
                </a:cxn>
                <a:cxn ang="0">
                  <a:pos x="223" y="68"/>
                </a:cxn>
                <a:cxn ang="0">
                  <a:pos x="230" y="100"/>
                </a:cxn>
                <a:cxn ang="0">
                  <a:pos x="237" y="127"/>
                </a:cxn>
                <a:cxn ang="0">
                  <a:pos x="245" y="147"/>
                </a:cxn>
                <a:cxn ang="0">
                  <a:pos x="249" y="156"/>
                </a:cxn>
                <a:cxn ang="0">
                  <a:pos x="251" y="163"/>
                </a:cxn>
                <a:cxn ang="0">
                  <a:pos x="253" y="170"/>
                </a:cxn>
                <a:cxn ang="0">
                  <a:pos x="253" y="174"/>
                </a:cxn>
                <a:cxn ang="0">
                  <a:pos x="253" y="175"/>
                </a:cxn>
                <a:cxn ang="0">
                  <a:pos x="253" y="175"/>
                </a:cxn>
                <a:cxn ang="0">
                  <a:pos x="253" y="176"/>
                </a:cxn>
                <a:cxn ang="0">
                  <a:pos x="253" y="178"/>
                </a:cxn>
                <a:cxn ang="0">
                  <a:pos x="243" y="191"/>
                </a:cxn>
                <a:cxn ang="0">
                  <a:pos x="235" y="199"/>
                </a:cxn>
                <a:cxn ang="0">
                  <a:pos x="230" y="203"/>
                </a:cxn>
                <a:cxn ang="0">
                  <a:pos x="227" y="205"/>
                </a:cxn>
                <a:cxn ang="0">
                  <a:pos x="218" y="210"/>
                </a:cxn>
                <a:cxn ang="0">
                  <a:pos x="218" y="222"/>
                </a:cxn>
                <a:cxn ang="0">
                  <a:pos x="217" y="286"/>
                </a:cxn>
                <a:cxn ang="0">
                  <a:pos x="215" y="357"/>
                </a:cxn>
                <a:cxn ang="0">
                  <a:pos x="211" y="435"/>
                </a:cxn>
                <a:cxn ang="0">
                  <a:pos x="207" y="516"/>
                </a:cxn>
                <a:cxn ang="0">
                  <a:pos x="186" y="518"/>
                </a:cxn>
                <a:cxn ang="0">
                  <a:pos x="164" y="518"/>
                </a:cxn>
                <a:cxn ang="0">
                  <a:pos x="143" y="518"/>
                </a:cxn>
                <a:cxn ang="0">
                  <a:pos x="120" y="516"/>
                </a:cxn>
                <a:cxn ang="0">
                  <a:pos x="97" y="514"/>
                </a:cxn>
                <a:cxn ang="0">
                  <a:pos x="75" y="511"/>
                </a:cxn>
                <a:cxn ang="0">
                  <a:pos x="51" y="506"/>
                </a:cxn>
                <a:cxn ang="0">
                  <a:pos x="27" y="500"/>
                </a:cxn>
                <a:cxn ang="0">
                  <a:pos x="27" y="491"/>
                </a:cxn>
                <a:cxn ang="0">
                  <a:pos x="28" y="480"/>
                </a:cxn>
                <a:cxn ang="0">
                  <a:pos x="28" y="471"/>
                </a:cxn>
                <a:cxn ang="0">
                  <a:pos x="28" y="461"/>
                </a:cxn>
              </a:cxnLst>
              <a:rect l="0" t="0" r="r" b="b"/>
              <a:pathLst>
                <a:path w="253" h="518">
                  <a:moveTo>
                    <a:pt x="28" y="461"/>
                  </a:moveTo>
                  <a:lnTo>
                    <a:pt x="27" y="376"/>
                  </a:lnTo>
                  <a:lnTo>
                    <a:pt x="21" y="296"/>
                  </a:lnTo>
                  <a:lnTo>
                    <a:pt x="16" y="219"/>
                  </a:lnTo>
                  <a:lnTo>
                    <a:pt x="9" y="151"/>
                  </a:lnTo>
                  <a:lnTo>
                    <a:pt x="5" y="108"/>
                  </a:lnTo>
                  <a:lnTo>
                    <a:pt x="2" y="68"/>
                  </a:lnTo>
                  <a:lnTo>
                    <a:pt x="1" y="32"/>
                  </a:lnTo>
                  <a:lnTo>
                    <a:pt x="0" y="0"/>
                  </a:lnTo>
                  <a:lnTo>
                    <a:pt x="6" y="0"/>
                  </a:lnTo>
                  <a:lnTo>
                    <a:pt x="17" y="0"/>
                  </a:lnTo>
                  <a:lnTo>
                    <a:pt x="29" y="1"/>
                  </a:lnTo>
                  <a:lnTo>
                    <a:pt x="43" y="1"/>
                  </a:lnTo>
                  <a:lnTo>
                    <a:pt x="59" y="1"/>
                  </a:lnTo>
                  <a:lnTo>
                    <a:pt x="75" y="1"/>
                  </a:lnTo>
                  <a:lnTo>
                    <a:pt x="92" y="1"/>
                  </a:lnTo>
                  <a:lnTo>
                    <a:pt x="111" y="1"/>
                  </a:lnTo>
                  <a:lnTo>
                    <a:pt x="128" y="3"/>
                  </a:lnTo>
                  <a:lnTo>
                    <a:pt x="146" y="3"/>
                  </a:lnTo>
                  <a:lnTo>
                    <a:pt x="163" y="3"/>
                  </a:lnTo>
                  <a:lnTo>
                    <a:pt x="178" y="3"/>
                  </a:lnTo>
                  <a:lnTo>
                    <a:pt x="192" y="3"/>
                  </a:lnTo>
                  <a:lnTo>
                    <a:pt x="205" y="3"/>
                  </a:lnTo>
                  <a:lnTo>
                    <a:pt x="215" y="3"/>
                  </a:lnTo>
                  <a:lnTo>
                    <a:pt x="222" y="3"/>
                  </a:lnTo>
                  <a:lnTo>
                    <a:pt x="221" y="12"/>
                  </a:lnTo>
                  <a:lnTo>
                    <a:pt x="221" y="21"/>
                  </a:lnTo>
                  <a:lnTo>
                    <a:pt x="221" y="27"/>
                  </a:lnTo>
                  <a:lnTo>
                    <a:pt x="221" y="29"/>
                  </a:lnTo>
                  <a:lnTo>
                    <a:pt x="223" y="68"/>
                  </a:lnTo>
                  <a:lnTo>
                    <a:pt x="230" y="100"/>
                  </a:lnTo>
                  <a:lnTo>
                    <a:pt x="237" y="127"/>
                  </a:lnTo>
                  <a:lnTo>
                    <a:pt x="245" y="147"/>
                  </a:lnTo>
                  <a:lnTo>
                    <a:pt x="249" y="156"/>
                  </a:lnTo>
                  <a:lnTo>
                    <a:pt x="251" y="163"/>
                  </a:lnTo>
                  <a:lnTo>
                    <a:pt x="253" y="170"/>
                  </a:lnTo>
                  <a:lnTo>
                    <a:pt x="253" y="174"/>
                  </a:lnTo>
                  <a:lnTo>
                    <a:pt x="253" y="175"/>
                  </a:lnTo>
                  <a:lnTo>
                    <a:pt x="253" y="175"/>
                  </a:lnTo>
                  <a:lnTo>
                    <a:pt x="253" y="176"/>
                  </a:lnTo>
                  <a:lnTo>
                    <a:pt x="253" y="178"/>
                  </a:lnTo>
                  <a:lnTo>
                    <a:pt x="243" y="191"/>
                  </a:lnTo>
                  <a:lnTo>
                    <a:pt x="235" y="199"/>
                  </a:lnTo>
                  <a:lnTo>
                    <a:pt x="230" y="203"/>
                  </a:lnTo>
                  <a:lnTo>
                    <a:pt x="227" y="205"/>
                  </a:lnTo>
                  <a:lnTo>
                    <a:pt x="218" y="210"/>
                  </a:lnTo>
                  <a:lnTo>
                    <a:pt x="218" y="222"/>
                  </a:lnTo>
                  <a:lnTo>
                    <a:pt x="217" y="286"/>
                  </a:lnTo>
                  <a:lnTo>
                    <a:pt x="215" y="357"/>
                  </a:lnTo>
                  <a:lnTo>
                    <a:pt x="211" y="435"/>
                  </a:lnTo>
                  <a:lnTo>
                    <a:pt x="207" y="516"/>
                  </a:lnTo>
                  <a:lnTo>
                    <a:pt x="186" y="518"/>
                  </a:lnTo>
                  <a:lnTo>
                    <a:pt x="164" y="518"/>
                  </a:lnTo>
                  <a:lnTo>
                    <a:pt x="143" y="518"/>
                  </a:lnTo>
                  <a:lnTo>
                    <a:pt x="120" y="516"/>
                  </a:lnTo>
                  <a:lnTo>
                    <a:pt x="97" y="514"/>
                  </a:lnTo>
                  <a:lnTo>
                    <a:pt x="75" y="511"/>
                  </a:lnTo>
                  <a:lnTo>
                    <a:pt x="51" y="506"/>
                  </a:lnTo>
                  <a:lnTo>
                    <a:pt x="27" y="500"/>
                  </a:lnTo>
                  <a:lnTo>
                    <a:pt x="27" y="491"/>
                  </a:lnTo>
                  <a:lnTo>
                    <a:pt x="28" y="480"/>
                  </a:lnTo>
                  <a:lnTo>
                    <a:pt x="28" y="471"/>
                  </a:lnTo>
                  <a:lnTo>
                    <a:pt x="28" y="461"/>
                  </a:lnTo>
                  <a:close/>
                </a:path>
              </a:pathLst>
            </a:custGeom>
            <a:solidFill>
              <a:srgbClr val="FFFFFF"/>
            </a:solidFill>
            <a:ln w="9525">
              <a:noFill/>
              <a:round/>
              <a:headEnd/>
              <a:tailEnd/>
            </a:ln>
          </p:spPr>
          <p:txBody>
            <a:bodyPr/>
            <a:lstStyle/>
            <a:p>
              <a:endParaRPr lang="en-US"/>
            </a:p>
          </p:txBody>
        </p:sp>
        <p:sp>
          <p:nvSpPr>
            <p:cNvPr id="10297" name="Freeform 57"/>
            <p:cNvSpPr>
              <a:spLocks/>
            </p:cNvSpPr>
            <p:nvPr/>
          </p:nvSpPr>
          <p:spPr bwMode="auto">
            <a:xfrm>
              <a:off x="4627" y="3159"/>
              <a:ext cx="130" cy="75"/>
            </a:xfrm>
            <a:custGeom>
              <a:avLst/>
              <a:gdLst/>
              <a:ahLst/>
              <a:cxnLst>
                <a:cxn ang="0">
                  <a:pos x="13" y="2"/>
                </a:cxn>
                <a:cxn ang="0">
                  <a:pos x="10" y="5"/>
                </a:cxn>
                <a:cxn ang="0">
                  <a:pos x="8" y="8"/>
                </a:cxn>
                <a:cxn ang="0">
                  <a:pos x="6" y="12"/>
                </a:cxn>
                <a:cxn ang="0">
                  <a:pos x="6" y="17"/>
                </a:cxn>
                <a:cxn ang="0">
                  <a:pos x="0" y="129"/>
                </a:cxn>
                <a:cxn ang="0">
                  <a:pos x="0" y="133"/>
                </a:cxn>
                <a:cxn ang="0">
                  <a:pos x="0" y="137"/>
                </a:cxn>
                <a:cxn ang="0">
                  <a:pos x="2" y="140"/>
                </a:cxn>
                <a:cxn ang="0">
                  <a:pos x="4" y="143"/>
                </a:cxn>
                <a:cxn ang="0">
                  <a:pos x="6" y="145"/>
                </a:cxn>
                <a:cxn ang="0">
                  <a:pos x="10" y="148"/>
                </a:cxn>
                <a:cxn ang="0">
                  <a:pos x="14" y="149"/>
                </a:cxn>
                <a:cxn ang="0">
                  <a:pos x="18" y="149"/>
                </a:cxn>
                <a:cxn ang="0">
                  <a:pos x="234" y="145"/>
                </a:cxn>
                <a:cxn ang="0">
                  <a:pos x="241" y="144"/>
                </a:cxn>
                <a:cxn ang="0">
                  <a:pos x="246" y="140"/>
                </a:cxn>
                <a:cxn ang="0">
                  <a:pos x="250" y="135"/>
                </a:cxn>
                <a:cxn ang="0">
                  <a:pos x="251" y="128"/>
                </a:cxn>
                <a:cxn ang="0">
                  <a:pos x="259" y="37"/>
                </a:cxn>
                <a:cxn ang="0">
                  <a:pos x="259" y="33"/>
                </a:cxn>
                <a:cxn ang="0">
                  <a:pos x="258" y="29"/>
                </a:cxn>
                <a:cxn ang="0">
                  <a:pos x="257" y="25"/>
                </a:cxn>
                <a:cxn ang="0">
                  <a:pos x="254" y="22"/>
                </a:cxn>
                <a:cxn ang="0">
                  <a:pos x="251" y="21"/>
                </a:cxn>
                <a:cxn ang="0">
                  <a:pos x="247" y="20"/>
                </a:cxn>
                <a:cxn ang="0">
                  <a:pos x="243" y="18"/>
                </a:cxn>
                <a:cxn ang="0">
                  <a:pos x="239" y="18"/>
                </a:cxn>
                <a:cxn ang="0">
                  <a:pos x="215" y="20"/>
                </a:cxn>
                <a:cxn ang="0">
                  <a:pos x="191" y="20"/>
                </a:cxn>
                <a:cxn ang="0">
                  <a:pos x="164" y="20"/>
                </a:cxn>
                <a:cxn ang="0">
                  <a:pos x="139" y="18"/>
                </a:cxn>
                <a:cxn ang="0">
                  <a:pos x="112" y="17"/>
                </a:cxn>
                <a:cxn ang="0">
                  <a:pos x="85" y="13"/>
                </a:cxn>
                <a:cxn ang="0">
                  <a:pos x="57" y="8"/>
                </a:cxn>
                <a:cxn ang="0">
                  <a:pos x="29" y="0"/>
                </a:cxn>
                <a:cxn ang="0">
                  <a:pos x="25" y="0"/>
                </a:cxn>
                <a:cxn ang="0">
                  <a:pos x="21" y="0"/>
                </a:cxn>
                <a:cxn ang="0">
                  <a:pos x="17" y="1"/>
                </a:cxn>
                <a:cxn ang="0">
                  <a:pos x="13" y="2"/>
                </a:cxn>
              </a:cxnLst>
              <a:rect l="0" t="0" r="r" b="b"/>
              <a:pathLst>
                <a:path w="259" h="149">
                  <a:moveTo>
                    <a:pt x="13" y="2"/>
                  </a:moveTo>
                  <a:lnTo>
                    <a:pt x="10" y="5"/>
                  </a:lnTo>
                  <a:lnTo>
                    <a:pt x="8" y="8"/>
                  </a:lnTo>
                  <a:lnTo>
                    <a:pt x="6" y="12"/>
                  </a:lnTo>
                  <a:lnTo>
                    <a:pt x="6" y="17"/>
                  </a:lnTo>
                  <a:lnTo>
                    <a:pt x="0" y="129"/>
                  </a:lnTo>
                  <a:lnTo>
                    <a:pt x="0" y="133"/>
                  </a:lnTo>
                  <a:lnTo>
                    <a:pt x="0" y="137"/>
                  </a:lnTo>
                  <a:lnTo>
                    <a:pt x="2" y="140"/>
                  </a:lnTo>
                  <a:lnTo>
                    <a:pt x="4" y="143"/>
                  </a:lnTo>
                  <a:lnTo>
                    <a:pt x="6" y="145"/>
                  </a:lnTo>
                  <a:lnTo>
                    <a:pt x="10" y="148"/>
                  </a:lnTo>
                  <a:lnTo>
                    <a:pt x="14" y="149"/>
                  </a:lnTo>
                  <a:lnTo>
                    <a:pt x="18" y="149"/>
                  </a:lnTo>
                  <a:lnTo>
                    <a:pt x="234" y="145"/>
                  </a:lnTo>
                  <a:lnTo>
                    <a:pt x="241" y="144"/>
                  </a:lnTo>
                  <a:lnTo>
                    <a:pt x="246" y="140"/>
                  </a:lnTo>
                  <a:lnTo>
                    <a:pt x="250" y="135"/>
                  </a:lnTo>
                  <a:lnTo>
                    <a:pt x="251" y="128"/>
                  </a:lnTo>
                  <a:lnTo>
                    <a:pt x="259" y="37"/>
                  </a:lnTo>
                  <a:lnTo>
                    <a:pt x="259" y="33"/>
                  </a:lnTo>
                  <a:lnTo>
                    <a:pt x="258" y="29"/>
                  </a:lnTo>
                  <a:lnTo>
                    <a:pt x="257" y="25"/>
                  </a:lnTo>
                  <a:lnTo>
                    <a:pt x="254" y="22"/>
                  </a:lnTo>
                  <a:lnTo>
                    <a:pt x="251" y="21"/>
                  </a:lnTo>
                  <a:lnTo>
                    <a:pt x="247" y="20"/>
                  </a:lnTo>
                  <a:lnTo>
                    <a:pt x="243" y="18"/>
                  </a:lnTo>
                  <a:lnTo>
                    <a:pt x="239" y="18"/>
                  </a:lnTo>
                  <a:lnTo>
                    <a:pt x="215" y="20"/>
                  </a:lnTo>
                  <a:lnTo>
                    <a:pt x="191" y="20"/>
                  </a:lnTo>
                  <a:lnTo>
                    <a:pt x="164" y="20"/>
                  </a:lnTo>
                  <a:lnTo>
                    <a:pt x="139" y="18"/>
                  </a:lnTo>
                  <a:lnTo>
                    <a:pt x="112" y="17"/>
                  </a:lnTo>
                  <a:lnTo>
                    <a:pt x="85" y="13"/>
                  </a:lnTo>
                  <a:lnTo>
                    <a:pt x="57" y="8"/>
                  </a:lnTo>
                  <a:lnTo>
                    <a:pt x="29" y="0"/>
                  </a:lnTo>
                  <a:lnTo>
                    <a:pt x="25" y="0"/>
                  </a:lnTo>
                  <a:lnTo>
                    <a:pt x="21" y="0"/>
                  </a:lnTo>
                  <a:lnTo>
                    <a:pt x="17" y="1"/>
                  </a:lnTo>
                  <a:lnTo>
                    <a:pt x="13" y="2"/>
                  </a:lnTo>
                  <a:close/>
                </a:path>
              </a:pathLst>
            </a:custGeom>
            <a:solidFill>
              <a:srgbClr val="000000"/>
            </a:solidFill>
            <a:ln w="9525">
              <a:noFill/>
              <a:round/>
              <a:headEnd/>
              <a:tailEnd/>
            </a:ln>
          </p:spPr>
          <p:txBody>
            <a:bodyPr/>
            <a:lstStyle/>
            <a:p>
              <a:endParaRPr lang="en-US"/>
            </a:p>
          </p:txBody>
        </p:sp>
        <p:sp>
          <p:nvSpPr>
            <p:cNvPr id="10298" name="Freeform 58"/>
            <p:cNvSpPr>
              <a:spLocks/>
            </p:cNvSpPr>
            <p:nvPr/>
          </p:nvSpPr>
          <p:spPr bwMode="auto">
            <a:xfrm>
              <a:off x="4646" y="3178"/>
              <a:ext cx="92" cy="37"/>
            </a:xfrm>
            <a:custGeom>
              <a:avLst/>
              <a:gdLst/>
              <a:ahLst/>
              <a:cxnLst>
                <a:cxn ang="0">
                  <a:pos x="4" y="0"/>
                </a:cxn>
                <a:cxn ang="0">
                  <a:pos x="28" y="6"/>
                </a:cxn>
                <a:cxn ang="0">
                  <a:pos x="51" y="11"/>
                </a:cxn>
                <a:cxn ang="0">
                  <a:pos x="75" y="14"/>
                </a:cxn>
                <a:cxn ang="0">
                  <a:pos x="98" y="16"/>
                </a:cxn>
                <a:cxn ang="0">
                  <a:pos x="119" y="18"/>
                </a:cxn>
                <a:cxn ang="0">
                  <a:pos x="142" y="18"/>
                </a:cxn>
                <a:cxn ang="0">
                  <a:pos x="162" y="18"/>
                </a:cxn>
                <a:cxn ang="0">
                  <a:pos x="184" y="16"/>
                </a:cxn>
                <a:cxn ang="0">
                  <a:pos x="182" y="31"/>
                </a:cxn>
                <a:cxn ang="0">
                  <a:pos x="182" y="45"/>
                </a:cxn>
                <a:cxn ang="0">
                  <a:pos x="181" y="58"/>
                </a:cxn>
                <a:cxn ang="0">
                  <a:pos x="180" y="71"/>
                </a:cxn>
                <a:cxn ang="0">
                  <a:pos x="166" y="71"/>
                </a:cxn>
                <a:cxn ang="0">
                  <a:pos x="145" y="71"/>
                </a:cxn>
                <a:cxn ang="0">
                  <a:pos x="119" y="73"/>
                </a:cxn>
                <a:cxn ang="0">
                  <a:pos x="91" y="73"/>
                </a:cxn>
                <a:cxn ang="0">
                  <a:pos x="63" y="73"/>
                </a:cxn>
                <a:cxn ang="0">
                  <a:pos x="38" y="74"/>
                </a:cxn>
                <a:cxn ang="0">
                  <a:pos x="15" y="74"/>
                </a:cxn>
                <a:cxn ang="0">
                  <a:pos x="0" y="74"/>
                </a:cxn>
                <a:cxn ang="0">
                  <a:pos x="1" y="57"/>
                </a:cxn>
                <a:cxn ang="0">
                  <a:pos x="3" y="38"/>
                </a:cxn>
                <a:cxn ang="0">
                  <a:pos x="3" y="19"/>
                </a:cxn>
                <a:cxn ang="0">
                  <a:pos x="4" y="0"/>
                </a:cxn>
              </a:cxnLst>
              <a:rect l="0" t="0" r="r" b="b"/>
              <a:pathLst>
                <a:path w="184" h="74">
                  <a:moveTo>
                    <a:pt x="4" y="0"/>
                  </a:moveTo>
                  <a:lnTo>
                    <a:pt x="28" y="6"/>
                  </a:lnTo>
                  <a:lnTo>
                    <a:pt x="51" y="11"/>
                  </a:lnTo>
                  <a:lnTo>
                    <a:pt x="75" y="14"/>
                  </a:lnTo>
                  <a:lnTo>
                    <a:pt x="98" y="16"/>
                  </a:lnTo>
                  <a:lnTo>
                    <a:pt x="119" y="18"/>
                  </a:lnTo>
                  <a:lnTo>
                    <a:pt x="142" y="18"/>
                  </a:lnTo>
                  <a:lnTo>
                    <a:pt x="162" y="18"/>
                  </a:lnTo>
                  <a:lnTo>
                    <a:pt x="184" y="16"/>
                  </a:lnTo>
                  <a:lnTo>
                    <a:pt x="182" y="31"/>
                  </a:lnTo>
                  <a:lnTo>
                    <a:pt x="182" y="45"/>
                  </a:lnTo>
                  <a:lnTo>
                    <a:pt x="181" y="58"/>
                  </a:lnTo>
                  <a:lnTo>
                    <a:pt x="180" y="71"/>
                  </a:lnTo>
                  <a:lnTo>
                    <a:pt x="166" y="71"/>
                  </a:lnTo>
                  <a:lnTo>
                    <a:pt x="145" y="71"/>
                  </a:lnTo>
                  <a:lnTo>
                    <a:pt x="119" y="73"/>
                  </a:lnTo>
                  <a:lnTo>
                    <a:pt x="91" y="73"/>
                  </a:lnTo>
                  <a:lnTo>
                    <a:pt x="63" y="73"/>
                  </a:lnTo>
                  <a:lnTo>
                    <a:pt x="38" y="74"/>
                  </a:lnTo>
                  <a:lnTo>
                    <a:pt x="15" y="74"/>
                  </a:lnTo>
                  <a:lnTo>
                    <a:pt x="0" y="74"/>
                  </a:lnTo>
                  <a:lnTo>
                    <a:pt x="1" y="57"/>
                  </a:lnTo>
                  <a:lnTo>
                    <a:pt x="3" y="38"/>
                  </a:lnTo>
                  <a:lnTo>
                    <a:pt x="3" y="19"/>
                  </a:lnTo>
                  <a:lnTo>
                    <a:pt x="4" y="0"/>
                  </a:lnTo>
                  <a:close/>
                </a:path>
              </a:pathLst>
            </a:custGeom>
            <a:solidFill>
              <a:srgbClr val="F2BFB2"/>
            </a:solidFill>
            <a:ln w="9525">
              <a:noFill/>
              <a:round/>
              <a:headEnd/>
              <a:tailEnd/>
            </a:ln>
          </p:spPr>
          <p:txBody>
            <a:bodyPr/>
            <a:lstStyle/>
            <a:p>
              <a:endParaRPr lang="en-US"/>
            </a:p>
          </p:txBody>
        </p:sp>
        <p:sp>
          <p:nvSpPr>
            <p:cNvPr id="10299" name="Freeform 59"/>
            <p:cNvSpPr>
              <a:spLocks/>
            </p:cNvSpPr>
            <p:nvPr/>
          </p:nvSpPr>
          <p:spPr bwMode="auto">
            <a:xfrm>
              <a:off x="4626" y="3218"/>
              <a:ext cx="1" cy="1"/>
            </a:xfrm>
            <a:custGeom>
              <a:avLst/>
              <a:gdLst/>
              <a:ahLst/>
              <a:cxnLst>
                <a:cxn ang="0">
                  <a:pos x="3" y="0"/>
                </a:cxn>
                <a:cxn ang="0">
                  <a:pos x="1" y="2"/>
                </a:cxn>
                <a:cxn ang="0">
                  <a:pos x="1" y="2"/>
                </a:cxn>
                <a:cxn ang="0">
                  <a:pos x="0" y="2"/>
                </a:cxn>
                <a:cxn ang="0">
                  <a:pos x="0" y="3"/>
                </a:cxn>
                <a:cxn ang="0">
                  <a:pos x="0" y="2"/>
                </a:cxn>
                <a:cxn ang="0">
                  <a:pos x="1" y="2"/>
                </a:cxn>
                <a:cxn ang="0">
                  <a:pos x="1" y="2"/>
                </a:cxn>
                <a:cxn ang="0">
                  <a:pos x="3" y="0"/>
                </a:cxn>
              </a:cxnLst>
              <a:rect l="0" t="0" r="r" b="b"/>
              <a:pathLst>
                <a:path w="3" h="3">
                  <a:moveTo>
                    <a:pt x="3" y="0"/>
                  </a:moveTo>
                  <a:lnTo>
                    <a:pt x="1" y="2"/>
                  </a:lnTo>
                  <a:lnTo>
                    <a:pt x="1" y="2"/>
                  </a:lnTo>
                  <a:lnTo>
                    <a:pt x="0" y="2"/>
                  </a:lnTo>
                  <a:lnTo>
                    <a:pt x="0" y="3"/>
                  </a:lnTo>
                  <a:lnTo>
                    <a:pt x="0" y="2"/>
                  </a:lnTo>
                  <a:lnTo>
                    <a:pt x="1" y="2"/>
                  </a:lnTo>
                  <a:lnTo>
                    <a:pt x="1" y="2"/>
                  </a:lnTo>
                  <a:lnTo>
                    <a:pt x="3" y="0"/>
                  </a:lnTo>
                  <a:close/>
                </a:path>
              </a:pathLst>
            </a:custGeom>
            <a:solidFill>
              <a:srgbClr val="000000"/>
            </a:solidFill>
            <a:ln w="9525">
              <a:noFill/>
              <a:round/>
              <a:headEnd/>
              <a:tailEnd/>
            </a:ln>
          </p:spPr>
          <p:txBody>
            <a:bodyPr/>
            <a:lstStyle/>
            <a:p>
              <a:endParaRPr lang="en-US"/>
            </a:p>
          </p:txBody>
        </p:sp>
        <p:sp>
          <p:nvSpPr>
            <p:cNvPr id="10300" name="Freeform 60"/>
            <p:cNvSpPr>
              <a:spLocks noEditPoints="1"/>
            </p:cNvSpPr>
            <p:nvPr/>
          </p:nvSpPr>
          <p:spPr bwMode="auto">
            <a:xfrm>
              <a:off x="4613" y="3216"/>
              <a:ext cx="396" cy="620"/>
            </a:xfrm>
            <a:custGeom>
              <a:avLst/>
              <a:gdLst/>
              <a:ahLst/>
              <a:cxnLst>
                <a:cxn ang="0">
                  <a:pos x="568" y="258"/>
                </a:cxn>
                <a:cxn ang="0">
                  <a:pos x="513" y="195"/>
                </a:cxn>
                <a:cxn ang="0">
                  <a:pos x="461" y="147"/>
                </a:cxn>
                <a:cxn ang="0">
                  <a:pos x="415" y="109"/>
                </a:cxn>
                <a:cxn ang="0">
                  <a:pos x="374" y="83"/>
                </a:cxn>
                <a:cxn ang="0">
                  <a:pos x="347" y="67"/>
                </a:cxn>
                <a:cxn ang="0">
                  <a:pos x="325" y="53"/>
                </a:cxn>
                <a:cxn ang="0">
                  <a:pos x="316" y="17"/>
                </a:cxn>
                <a:cxn ang="0">
                  <a:pos x="309" y="4"/>
                </a:cxn>
                <a:cxn ang="0">
                  <a:pos x="280" y="0"/>
                </a:cxn>
                <a:cxn ang="0">
                  <a:pos x="240" y="0"/>
                </a:cxn>
                <a:cxn ang="0">
                  <a:pos x="178" y="0"/>
                </a:cxn>
                <a:cxn ang="0">
                  <a:pos x="127" y="0"/>
                </a:cxn>
                <a:cxn ang="0">
                  <a:pos x="66" y="0"/>
                </a:cxn>
                <a:cxn ang="0">
                  <a:pos x="35" y="1"/>
                </a:cxn>
                <a:cxn ang="0">
                  <a:pos x="34" y="1"/>
                </a:cxn>
                <a:cxn ang="0">
                  <a:pos x="16" y="0"/>
                </a:cxn>
                <a:cxn ang="0">
                  <a:pos x="7" y="4"/>
                </a:cxn>
                <a:cxn ang="0">
                  <a:pos x="2" y="10"/>
                </a:cxn>
                <a:cxn ang="0">
                  <a:pos x="0" y="16"/>
                </a:cxn>
                <a:cxn ang="0">
                  <a:pos x="0" y="17"/>
                </a:cxn>
                <a:cxn ang="0">
                  <a:pos x="8" y="120"/>
                </a:cxn>
                <a:cxn ang="0">
                  <a:pos x="6" y="246"/>
                </a:cxn>
                <a:cxn ang="0">
                  <a:pos x="6" y="503"/>
                </a:cxn>
                <a:cxn ang="0">
                  <a:pos x="20" y="904"/>
                </a:cxn>
                <a:cxn ang="0">
                  <a:pos x="40" y="1178"/>
                </a:cxn>
                <a:cxn ang="0">
                  <a:pos x="60" y="1231"/>
                </a:cxn>
                <a:cxn ang="0">
                  <a:pos x="105" y="1239"/>
                </a:cxn>
                <a:cxn ang="0">
                  <a:pos x="158" y="1235"/>
                </a:cxn>
                <a:cxn ang="0">
                  <a:pos x="200" y="1225"/>
                </a:cxn>
                <a:cxn ang="0">
                  <a:pos x="238" y="1213"/>
                </a:cxn>
                <a:cxn ang="0">
                  <a:pos x="284" y="1194"/>
                </a:cxn>
                <a:cxn ang="0">
                  <a:pos x="348" y="1164"/>
                </a:cxn>
                <a:cxn ang="0">
                  <a:pos x="396" y="1117"/>
                </a:cxn>
                <a:cxn ang="0">
                  <a:pos x="408" y="1070"/>
                </a:cxn>
                <a:cxn ang="0">
                  <a:pos x="408" y="1065"/>
                </a:cxn>
                <a:cxn ang="0">
                  <a:pos x="407" y="1051"/>
                </a:cxn>
                <a:cxn ang="0">
                  <a:pos x="408" y="1051"/>
                </a:cxn>
                <a:cxn ang="0">
                  <a:pos x="712" y="1164"/>
                </a:cxn>
                <a:cxn ang="0">
                  <a:pos x="722" y="1164"/>
                </a:cxn>
                <a:cxn ang="0">
                  <a:pos x="730" y="1158"/>
                </a:cxn>
                <a:cxn ang="0">
                  <a:pos x="758" y="1069"/>
                </a:cxn>
                <a:cxn ang="0">
                  <a:pos x="794" y="847"/>
                </a:cxn>
                <a:cxn ang="0">
                  <a:pos x="781" y="665"/>
                </a:cxn>
                <a:cxn ang="0">
                  <a:pos x="735" y="517"/>
                </a:cxn>
                <a:cxn ang="0">
                  <a:pos x="671" y="400"/>
                </a:cxn>
                <a:cxn ang="0">
                  <a:pos x="607" y="307"/>
                </a:cxn>
                <a:cxn ang="0">
                  <a:pos x="404" y="1038"/>
                </a:cxn>
                <a:cxn ang="0">
                  <a:pos x="399" y="1023"/>
                </a:cxn>
                <a:cxn ang="0">
                  <a:pos x="378" y="968"/>
                </a:cxn>
                <a:cxn ang="0">
                  <a:pos x="359" y="919"/>
                </a:cxn>
                <a:cxn ang="0">
                  <a:pos x="315" y="707"/>
                </a:cxn>
                <a:cxn ang="0">
                  <a:pos x="284" y="538"/>
                </a:cxn>
                <a:cxn ang="0">
                  <a:pos x="261" y="377"/>
                </a:cxn>
                <a:cxn ang="0">
                  <a:pos x="299" y="322"/>
                </a:cxn>
                <a:cxn ang="0">
                  <a:pos x="407" y="484"/>
                </a:cxn>
                <a:cxn ang="0">
                  <a:pos x="458" y="670"/>
                </a:cxn>
                <a:cxn ang="0">
                  <a:pos x="457" y="808"/>
                </a:cxn>
                <a:cxn ang="0">
                  <a:pos x="439" y="919"/>
                </a:cxn>
                <a:cxn ang="0">
                  <a:pos x="406" y="1037"/>
                </a:cxn>
              </a:cxnLst>
              <a:rect l="0" t="0" r="r" b="b"/>
              <a:pathLst>
                <a:path w="794" h="1239">
                  <a:moveTo>
                    <a:pt x="607" y="307"/>
                  </a:moveTo>
                  <a:lnTo>
                    <a:pt x="586" y="282"/>
                  </a:lnTo>
                  <a:lnTo>
                    <a:pt x="568" y="258"/>
                  </a:lnTo>
                  <a:lnTo>
                    <a:pt x="549" y="235"/>
                  </a:lnTo>
                  <a:lnTo>
                    <a:pt x="530" y="215"/>
                  </a:lnTo>
                  <a:lnTo>
                    <a:pt x="513" y="195"/>
                  </a:lnTo>
                  <a:lnTo>
                    <a:pt x="494" y="178"/>
                  </a:lnTo>
                  <a:lnTo>
                    <a:pt x="478" y="162"/>
                  </a:lnTo>
                  <a:lnTo>
                    <a:pt x="461" y="147"/>
                  </a:lnTo>
                  <a:lnTo>
                    <a:pt x="445" y="133"/>
                  </a:lnTo>
                  <a:lnTo>
                    <a:pt x="430" y="121"/>
                  </a:lnTo>
                  <a:lnTo>
                    <a:pt x="415" y="109"/>
                  </a:lnTo>
                  <a:lnTo>
                    <a:pt x="400" y="100"/>
                  </a:lnTo>
                  <a:lnTo>
                    <a:pt x="387" y="91"/>
                  </a:lnTo>
                  <a:lnTo>
                    <a:pt x="374" y="83"/>
                  </a:lnTo>
                  <a:lnTo>
                    <a:pt x="362" y="75"/>
                  </a:lnTo>
                  <a:lnTo>
                    <a:pt x="350" y="68"/>
                  </a:lnTo>
                  <a:lnTo>
                    <a:pt x="347" y="67"/>
                  </a:lnTo>
                  <a:lnTo>
                    <a:pt x="342" y="63"/>
                  </a:lnTo>
                  <a:lnTo>
                    <a:pt x="333" y="57"/>
                  </a:lnTo>
                  <a:lnTo>
                    <a:pt x="325" y="53"/>
                  </a:lnTo>
                  <a:lnTo>
                    <a:pt x="323" y="42"/>
                  </a:lnTo>
                  <a:lnTo>
                    <a:pt x="320" y="29"/>
                  </a:lnTo>
                  <a:lnTo>
                    <a:pt x="316" y="17"/>
                  </a:lnTo>
                  <a:lnTo>
                    <a:pt x="315" y="12"/>
                  </a:lnTo>
                  <a:lnTo>
                    <a:pt x="313" y="6"/>
                  </a:lnTo>
                  <a:lnTo>
                    <a:pt x="309" y="4"/>
                  </a:lnTo>
                  <a:lnTo>
                    <a:pt x="305" y="1"/>
                  </a:lnTo>
                  <a:lnTo>
                    <a:pt x="300" y="0"/>
                  </a:lnTo>
                  <a:lnTo>
                    <a:pt x="280" y="0"/>
                  </a:lnTo>
                  <a:lnTo>
                    <a:pt x="273" y="0"/>
                  </a:lnTo>
                  <a:lnTo>
                    <a:pt x="259" y="0"/>
                  </a:lnTo>
                  <a:lnTo>
                    <a:pt x="240" y="0"/>
                  </a:lnTo>
                  <a:lnTo>
                    <a:pt x="220" y="0"/>
                  </a:lnTo>
                  <a:lnTo>
                    <a:pt x="198" y="0"/>
                  </a:lnTo>
                  <a:lnTo>
                    <a:pt x="178" y="0"/>
                  </a:lnTo>
                  <a:lnTo>
                    <a:pt x="164" y="0"/>
                  </a:lnTo>
                  <a:lnTo>
                    <a:pt x="155" y="0"/>
                  </a:lnTo>
                  <a:lnTo>
                    <a:pt x="127" y="0"/>
                  </a:lnTo>
                  <a:lnTo>
                    <a:pt x="102" y="0"/>
                  </a:lnTo>
                  <a:lnTo>
                    <a:pt x="82" y="0"/>
                  </a:lnTo>
                  <a:lnTo>
                    <a:pt x="66" y="0"/>
                  </a:lnTo>
                  <a:lnTo>
                    <a:pt x="52" y="0"/>
                  </a:lnTo>
                  <a:lnTo>
                    <a:pt x="43" y="1"/>
                  </a:lnTo>
                  <a:lnTo>
                    <a:pt x="35" y="1"/>
                  </a:lnTo>
                  <a:lnTo>
                    <a:pt x="30" y="2"/>
                  </a:lnTo>
                  <a:lnTo>
                    <a:pt x="32" y="1"/>
                  </a:lnTo>
                  <a:lnTo>
                    <a:pt x="34" y="1"/>
                  </a:lnTo>
                  <a:lnTo>
                    <a:pt x="36" y="0"/>
                  </a:lnTo>
                  <a:lnTo>
                    <a:pt x="38" y="0"/>
                  </a:lnTo>
                  <a:lnTo>
                    <a:pt x="16" y="0"/>
                  </a:lnTo>
                  <a:lnTo>
                    <a:pt x="14" y="0"/>
                  </a:lnTo>
                  <a:lnTo>
                    <a:pt x="11" y="1"/>
                  </a:lnTo>
                  <a:lnTo>
                    <a:pt x="7" y="4"/>
                  </a:lnTo>
                  <a:lnTo>
                    <a:pt x="4" y="5"/>
                  </a:lnTo>
                  <a:lnTo>
                    <a:pt x="3" y="8"/>
                  </a:lnTo>
                  <a:lnTo>
                    <a:pt x="2" y="10"/>
                  </a:lnTo>
                  <a:lnTo>
                    <a:pt x="0" y="13"/>
                  </a:lnTo>
                  <a:lnTo>
                    <a:pt x="0" y="16"/>
                  </a:lnTo>
                  <a:lnTo>
                    <a:pt x="0" y="16"/>
                  </a:lnTo>
                  <a:lnTo>
                    <a:pt x="0" y="16"/>
                  </a:lnTo>
                  <a:lnTo>
                    <a:pt x="0" y="16"/>
                  </a:lnTo>
                  <a:lnTo>
                    <a:pt x="0" y="17"/>
                  </a:lnTo>
                  <a:lnTo>
                    <a:pt x="2" y="36"/>
                  </a:lnTo>
                  <a:lnTo>
                    <a:pt x="6" y="77"/>
                  </a:lnTo>
                  <a:lnTo>
                    <a:pt x="8" y="120"/>
                  </a:lnTo>
                  <a:lnTo>
                    <a:pt x="10" y="140"/>
                  </a:lnTo>
                  <a:lnTo>
                    <a:pt x="7" y="191"/>
                  </a:lnTo>
                  <a:lnTo>
                    <a:pt x="6" y="246"/>
                  </a:lnTo>
                  <a:lnTo>
                    <a:pt x="4" y="306"/>
                  </a:lnTo>
                  <a:lnTo>
                    <a:pt x="4" y="369"/>
                  </a:lnTo>
                  <a:lnTo>
                    <a:pt x="6" y="503"/>
                  </a:lnTo>
                  <a:lnTo>
                    <a:pt x="10" y="641"/>
                  </a:lnTo>
                  <a:lnTo>
                    <a:pt x="14" y="776"/>
                  </a:lnTo>
                  <a:lnTo>
                    <a:pt x="20" y="904"/>
                  </a:lnTo>
                  <a:lnTo>
                    <a:pt x="27" y="1018"/>
                  </a:lnTo>
                  <a:lnTo>
                    <a:pt x="34" y="1110"/>
                  </a:lnTo>
                  <a:lnTo>
                    <a:pt x="40" y="1178"/>
                  </a:lnTo>
                  <a:lnTo>
                    <a:pt x="46" y="1215"/>
                  </a:lnTo>
                  <a:lnTo>
                    <a:pt x="51" y="1224"/>
                  </a:lnTo>
                  <a:lnTo>
                    <a:pt x="60" y="1231"/>
                  </a:lnTo>
                  <a:lnTo>
                    <a:pt x="73" y="1236"/>
                  </a:lnTo>
                  <a:lnTo>
                    <a:pt x="87" y="1239"/>
                  </a:lnTo>
                  <a:lnTo>
                    <a:pt x="105" y="1239"/>
                  </a:lnTo>
                  <a:lnTo>
                    <a:pt x="122" y="1239"/>
                  </a:lnTo>
                  <a:lnTo>
                    <a:pt x="141" y="1237"/>
                  </a:lnTo>
                  <a:lnTo>
                    <a:pt x="158" y="1235"/>
                  </a:lnTo>
                  <a:lnTo>
                    <a:pt x="173" y="1232"/>
                  </a:lnTo>
                  <a:lnTo>
                    <a:pt x="186" y="1229"/>
                  </a:lnTo>
                  <a:lnTo>
                    <a:pt x="200" y="1225"/>
                  </a:lnTo>
                  <a:lnTo>
                    <a:pt x="213" y="1221"/>
                  </a:lnTo>
                  <a:lnTo>
                    <a:pt x="226" y="1217"/>
                  </a:lnTo>
                  <a:lnTo>
                    <a:pt x="238" y="1213"/>
                  </a:lnTo>
                  <a:lnTo>
                    <a:pt x="251" y="1209"/>
                  </a:lnTo>
                  <a:lnTo>
                    <a:pt x="263" y="1204"/>
                  </a:lnTo>
                  <a:lnTo>
                    <a:pt x="284" y="1194"/>
                  </a:lnTo>
                  <a:lnTo>
                    <a:pt x="305" y="1185"/>
                  </a:lnTo>
                  <a:lnTo>
                    <a:pt x="327" y="1174"/>
                  </a:lnTo>
                  <a:lnTo>
                    <a:pt x="348" y="1164"/>
                  </a:lnTo>
                  <a:lnTo>
                    <a:pt x="367" y="1150"/>
                  </a:lnTo>
                  <a:lnTo>
                    <a:pt x="384" y="1134"/>
                  </a:lnTo>
                  <a:lnTo>
                    <a:pt x="396" y="1117"/>
                  </a:lnTo>
                  <a:lnTo>
                    <a:pt x="406" y="1095"/>
                  </a:lnTo>
                  <a:lnTo>
                    <a:pt x="408" y="1071"/>
                  </a:lnTo>
                  <a:lnTo>
                    <a:pt x="408" y="1070"/>
                  </a:lnTo>
                  <a:lnTo>
                    <a:pt x="408" y="1067"/>
                  </a:lnTo>
                  <a:lnTo>
                    <a:pt x="408" y="1066"/>
                  </a:lnTo>
                  <a:lnTo>
                    <a:pt x="408" y="1065"/>
                  </a:lnTo>
                  <a:lnTo>
                    <a:pt x="408" y="1061"/>
                  </a:lnTo>
                  <a:lnTo>
                    <a:pt x="407" y="1055"/>
                  </a:lnTo>
                  <a:lnTo>
                    <a:pt x="407" y="1051"/>
                  </a:lnTo>
                  <a:lnTo>
                    <a:pt x="406" y="1046"/>
                  </a:lnTo>
                  <a:lnTo>
                    <a:pt x="407" y="1049"/>
                  </a:lnTo>
                  <a:lnTo>
                    <a:pt x="408" y="1051"/>
                  </a:lnTo>
                  <a:lnTo>
                    <a:pt x="411" y="1054"/>
                  </a:lnTo>
                  <a:lnTo>
                    <a:pt x="415" y="1055"/>
                  </a:lnTo>
                  <a:lnTo>
                    <a:pt x="712" y="1164"/>
                  </a:lnTo>
                  <a:lnTo>
                    <a:pt x="715" y="1164"/>
                  </a:lnTo>
                  <a:lnTo>
                    <a:pt x="719" y="1164"/>
                  </a:lnTo>
                  <a:lnTo>
                    <a:pt x="722" y="1164"/>
                  </a:lnTo>
                  <a:lnTo>
                    <a:pt x="724" y="1162"/>
                  </a:lnTo>
                  <a:lnTo>
                    <a:pt x="727" y="1161"/>
                  </a:lnTo>
                  <a:lnTo>
                    <a:pt x="730" y="1158"/>
                  </a:lnTo>
                  <a:lnTo>
                    <a:pt x="731" y="1156"/>
                  </a:lnTo>
                  <a:lnTo>
                    <a:pt x="732" y="1153"/>
                  </a:lnTo>
                  <a:lnTo>
                    <a:pt x="758" y="1069"/>
                  </a:lnTo>
                  <a:lnTo>
                    <a:pt x="777" y="991"/>
                  </a:lnTo>
                  <a:lnTo>
                    <a:pt x="789" y="916"/>
                  </a:lnTo>
                  <a:lnTo>
                    <a:pt x="794" y="847"/>
                  </a:lnTo>
                  <a:lnTo>
                    <a:pt x="794" y="782"/>
                  </a:lnTo>
                  <a:lnTo>
                    <a:pt x="790" y="721"/>
                  </a:lnTo>
                  <a:lnTo>
                    <a:pt x="781" y="665"/>
                  </a:lnTo>
                  <a:lnTo>
                    <a:pt x="768" y="611"/>
                  </a:lnTo>
                  <a:lnTo>
                    <a:pt x="752" y="563"/>
                  </a:lnTo>
                  <a:lnTo>
                    <a:pt x="735" y="517"/>
                  </a:lnTo>
                  <a:lnTo>
                    <a:pt x="715" y="475"/>
                  </a:lnTo>
                  <a:lnTo>
                    <a:pt x="694" y="436"/>
                  </a:lnTo>
                  <a:lnTo>
                    <a:pt x="671" y="400"/>
                  </a:lnTo>
                  <a:lnTo>
                    <a:pt x="649" y="366"/>
                  </a:lnTo>
                  <a:lnTo>
                    <a:pt x="627" y="336"/>
                  </a:lnTo>
                  <a:lnTo>
                    <a:pt x="607" y="307"/>
                  </a:lnTo>
                  <a:close/>
                  <a:moveTo>
                    <a:pt x="406" y="1037"/>
                  </a:moveTo>
                  <a:lnTo>
                    <a:pt x="404" y="1038"/>
                  </a:lnTo>
                  <a:lnTo>
                    <a:pt x="404" y="1038"/>
                  </a:lnTo>
                  <a:lnTo>
                    <a:pt x="404" y="1039"/>
                  </a:lnTo>
                  <a:lnTo>
                    <a:pt x="404" y="1041"/>
                  </a:lnTo>
                  <a:lnTo>
                    <a:pt x="399" y="1023"/>
                  </a:lnTo>
                  <a:lnTo>
                    <a:pt x="394" y="1004"/>
                  </a:lnTo>
                  <a:lnTo>
                    <a:pt x="386" y="987"/>
                  </a:lnTo>
                  <a:lnTo>
                    <a:pt x="378" y="968"/>
                  </a:lnTo>
                  <a:lnTo>
                    <a:pt x="371" y="951"/>
                  </a:lnTo>
                  <a:lnTo>
                    <a:pt x="364" y="935"/>
                  </a:lnTo>
                  <a:lnTo>
                    <a:pt x="359" y="919"/>
                  </a:lnTo>
                  <a:lnTo>
                    <a:pt x="355" y="905"/>
                  </a:lnTo>
                  <a:lnTo>
                    <a:pt x="328" y="778"/>
                  </a:lnTo>
                  <a:lnTo>
                    <a:pt x="315" y="707"/>
                  </a:lnTo>
                  <a:lnTo>
                    <a:pt x="303" y="650"/>
                  </a:lnTo>
                  <a:lnTo>
                    <a:pt x="293" y="592"/>
                  </a:lnTo>
                  <a:lnTo>
                    <a:pt x="284" y="538"/>
                  </a:lnTo>
                  <a:lnTo>
                    <a:pt x="275" y="483"/>
                  </a:lnTo>
                  <a:lnTo>
                    <a:pt x="268" y="429"/>
                  </a:lnTo>
                  <a:lnTo>
                    <a:pt x="261" y="377"/>
                  </a:lnTo>
                  <a:lnTo>
                    <a:pt x="255" y="325"/>
                  </a:lnTo>
                  <a:lnTo>
                    <a:pt x="249" y="274"/>
                  </a:lnTo>
                  <a:lnTo>
                    <a:pt x="299" y="322"/>
                  </a:lnTo>
                  <a:lnTo>
                    <a:pt x="342" y="374"/>
                  </a:lnTo>
                  <a:lnTo>
                    <a:pt x="378" y="428"/>
                  </a:lnTo>
                  <a:lnTo>
                    <a:pt x="407" y="484"/>
                  </a:lnTo>
                  <a:lnTo>
                    <a:pt x="431" y="544"/>
                  </a:lnTo>
                  <a:lnTo>
                    <a:pt x="447" y="606"/>
                  </a:lnTo>
                  <a:lnTo>
                    <a:pt x="458" y="670"/>
                  </a:lnTo>
                  <a:lnTo>
                    <a:pt x="461" y="737"/>
                  </a:lnTo>
                  <a:lnTo>
                    <a:pt x="459" y="772"/>
                  </a:lnTo>
                  <a:lnTo>
                    <a:pt x="457" y="808"/>
                  </a:lnTo>
                  <a:lnTo>
                    <a:pt x="453" y="844"/>
                  </a:lnTo>
                  <a:lnTo>
                    <a:pt x="447" y="881"/>
                  </a:lnTo>
                  <a:lnTo>
                    <a:pt x="439" y="919"/>
                  </a:lnTo>
                  <a:lnTo>
                    <a:pt x="430" y="958"/>
                  </a:lnTo>
                  <a:lnTo>
                    <a:pt x="419" y="996"/>
                  </a:lnTo>
                  <a:lnTo>
                    <a:pt x="406" y="1037"/>
                  </a:lnTo>
                  <a:close/>
                </a:path>
              </a:pathLst>
            </a:custGeom>
            <a:solidFill>
              <a:srgbClr val="000000"/>
            </a:solidFill>
            <a:ln w="9525">
              <a:noFill/>
              <a:round/>
              <a:headEnd/>
              <a:tailEnd/>
            </a:ln>
          </p:spPr>
          <p:txBody>
            <a:bodyPr/>
            <a:lstStyle/>
            <a:p>
              <a:endParaRPr lang="en-US"/>
            </a:p>
          </p:txBody>
        </p:sp>
        <p:sp>
          <p:nvSpPr>
            <p:cNvPr id="10301" name="Freeform 61"/>
            <p:cNvSpPr>
              <a:spLocks/>
            </p:cNvSpPr>
            <p:nvPr/>
          </p:nvSpPr>
          <p:spPr bwMode="auto">
            <a:xfrm>
              <a:off x="4629" y="3231"/>
              <a:ext cx="366" cy="589"/>
            </a:xfrm>
            <a:custGeom>
              <a:avLst/>
              <a:gdLst/>
              <a:ahLst/>
              <a:cxnLst>
                <a:cxn ang="0">
                  <a:pos x="19" y="1"/>
                </a:cxn>
                <a:cxn ang="0">
                  <a:pos x="65" y="0"/>
                </a:cxn>
                <a:cxn ang="0">
                  <a:pos x="126" y="0"/>
                </a:cxn>
                <a:cxn ang="0">
                  <a:pos x="188" y="0"/>
                </a:cxn>
                <a:cxn ang="0">
                  <a:pos x="233" y="1"/>
                </a:cxn>
                <a:cxn ang="0">
                  <a:pos x="248" y="1"/>
                </a:cxn>
                <a:cxn ang="0">
                  <a:pos x="256" y="1"/>
                </a:cxn>
                <a:cxn ang="0">
                  <a:pos x="264" y="34"/>
                </a:cxn>
                <a:cxn ang="0">
                  <a:pos x="268" y="43"/>
                </a:cxn>
                <a:cxn ang="0">
                  <a:pos x="303" y="64"/>
                </a:cxn>
                <a:cxn ang="0">
                  <a:pos x="338" y="87"/>
                </a:cxn>
                <a:cxn ang="0">
                  <a:pos x="379" y="117"/>
                </a:cxn>
                <a:cxn ang="0">
                  <a:pos x="426" y="157"/>
                </a:cxn>
                <a:cxn ang="0">
                  <a:pos x="477" y="207"/>
                </a:cxn>
                <a:cxn ang="0">
                  <a:pos x="532" y="272"/>
                </a:cxn>
                <a:cxn ang="0">
                  <a:pos x="619" y="397"/>
                </a:cxn>
                <a:cxn ang="0">
                  <a:pos x="700" y="570"/>
                </a:cxn>
                <a:cxn ang="0">
                  <a:pos x="734" y="781"/>
                </a:cxn>
                <a:cxn ang="0">
                  <a:pos x="726" y="890"/>
                </a:cxn>
                <a:cxn ang="0">
                  <a:pos x="702" y="1012"/>
                </a:cxn>
                <a:cxn ang="0">
                  <a:pos x="670" y="1097"/>
                </a:cxn>
                <a:cxn ang="0">
                  <a:pos x="627" y="1083"/>
                </a:cxn>
                <a:cxn ang="0">
                  <a:pos x="562" y="1060"/>
                </a:cxn>
                <a:cxn ang="0">
                  <a:pos x="496" y="1034"/>
                </a:cxn>
                <a:cxn ang="0">
                  <a:pos x="438" y="1014"/>
                </a:cxn>
                <a:cxn ang="0">
                  <a:pos x="407" y="1002"/>
                </a:cxn>
                <a:cxn ang="0">
                  <a:pos x="438" y="890"/>
                </a:cxn>
                <a:cxn ang="0">
                  <a:pos x="455" y="780"/>
                </a:cxn>
                <a:cxn ang="0">
                  <a:pos x="457" y="673"/>
                </a:cxn>
                <a:cxn ang="0">
                  <a:pos x="442" y="563"/>
                </a:cxn>
                <a:cxn ang="0">
                  <a:pos x="410" y="460"/>
                </a:cxn>
                <a:cxn ang="0">
                  <a:pos x="360" y="364"/>
                </a:cxn>
                <a:cxn ang="0">
                  <a:pos x="292" y="276"/>
                </a:cxn>
                <a:cxn ang="0">
                  <a:pos x="208" y="195"/>
                </a:cxn>
                <a:cxn ang="0">
                  <a:pos x="196" y="193"/>
                </a:cxn>
                <a:cxn ang="0">
                  <a:pos x="186" y="199"/>
                </a:cxn>
                <a:cxn ang="0">
                  <a:pos x="189" y="265"/>
                </a:cxn>
                <a:cxn ang="0">
                  <a:pos x="210" y="436"/>
                </a:cxn>
                <a:cxn ang="0">
                  <a:pos x="240" y="621"/>
                </a:cxn>
                <a:cxn ang="0">
                  <a:pos x="260" y="720"/>
                </a:cxn>
                <a:cxn ang="0">
                  <a:pos x="293" y="883"/>
                </a:cxn>
                <a:cxn ang="0">
                  <a:pos x="310" y="933"/>
                </a:cxn>
                <a:cxn ang="0">
                  <a:pos x="336" y="997"/>
                </a:cxn>
                <a:cxn ang="0">
                  <a:pos x="346" y="1056"/>
                </a:cxn>
                <a:cxn ang="0">
                  <a:pos x="315" y="1099"/>
                </a:cxn>
                <a:cxn ang="0">
                  <a:pos x="260" y="1129"/>
                </a:cxn>
                <a:cxn ang="0">
                  <a:pos x="206" y="1152"/>
                </a:cxn>
                <a:cxn ang="0">
                  <a:pos x="172" y="1164"/>
                </a:cxn>
                <a:cxn ang="0">
                  <a:pos x="136" y="1172"/>
                </a:cxn>
                <a:cxn ang="0">
                  <a:pos x="97" y="1178"/>
                </a:cxn>
                <a:cxn ang="0">
                  <a:pos x="62" y="1179"/>
                </a:cxn>
                <a:cxn ang="0">
                  <a:pos x="43" y="1176"/>
                </a:cxn>
                <a:cxn ang="0">
                  <a:pos x="24" y="977"/>
                </a:cxn>
                <a:cxn ang="0">
                  <a:pos x="7" y="608"/>
                </a:cxn>
                <a:cxn ang="0">
                  <a:pos x="2" y="280"/>
                </a:cxn>
                <a:cxn ang="0">
                  <a:pos x="8" y="111"/>
                </a:cxn>
                <a:cxn ang="0">
                  <a:pos x="8" y="111"/>
                </a:cxn>
                <a:cxn ang="0">
                  <a:pos x="8" y="110"/>
                </a:cxn>
                <a:cxn ang="0">
                  <a:pos x="7" y="96"/>
                </a:cxn>
                <a:cxn ang="0">
                  <a:pos x="0" y="1"/>
                </a:cxn>
                <a:cxn ang="0">
                  <a:pos x="6" y="1"/>
                </a:cxn>
              </a:cxnLst>
              <a:rect l="0" t="0" r="r" b="b"/>
              <a:pathLst>
                <a:path w="734" h="1179">
                  <a:moveTo>
                    <a:pt x="6" y="1"/>
                  </a:moveTo>
                  <a:lnTo>
                    <a:pt x="11" y="1"/>
                  </a:lnTo>
                  <a:lnTo>
                    <a:pt x="19" y="1"/>
                  </a:lnTo>
                  <a:lnTo>
                    <a:pt x="31" y="1"/>
                  </a:lnTo>
                  <a:lnTo>
                    <a:pt x="47" y="0"/>
                  </a:lnTo>
                  <a:lnTo>
                    <a:pt x="65" y="0"/>
                  </a:lnTo>
                  <a:lnTo>
                    <a:pt x="85" y="0"/>
                  </a:lnTo>
                  <a:lnTo>
                    <a:pt x="105" y="0"/>
                  </a:lnTo>
                  <a:lnTo>
                    <a:pt x="126" y="0"/>
                  </a:lnTo>
                  <a:lnTo>
                    <a:pt x="148" y="0"/>
                  </a:lnTo>
                  <a:lnTo>
                    <a:pt x="168" y="0"/>
                  </a:lnTo>
                  <a:lnTo>
                    <a:pt x="188" y="0"/>
                  </a:lnTo>
                  <a:lnTo>
                    <a:pt x="205" y="0"/>
                  </a:lnTo>
                  <a:lnTo>
                    <a:pt x="221" y="1"/>
                  </a:lnTo>
                  <a:lnTo>
                    <a:pt x="233" y="1"/>
                  </a:lnTo>
                  <a:lnTo>
                    <a:pt x="241" y="1"/>
                  </a:lnTo>
                  <a:lnTo>
                    <a:pt x="247" y="1"/>
                  </a:lnTo>
                  <a:lnTo>
                    <a:pt x="248" y="1"/>
                  </a:lnTo>
                  <a:lnTo>
                    <a:pt x="249" y="1"/>
                  </a:lnTo>
                  <a:lnTo>
                    <a:pt x="253" y="1"/>
                  </a:lnTo>
                  <a:lnTo>
                    <a:pt x="256" y="1"/>
                  </a:lnTo>
                  <a:lnTo>
                    <a:pt x="259" y="12"/>
                  </a:lnTo>
                  <a:lnTo>
                    <a:pt x="263" y="24"/>
                  </a:lnTo>
                  <a:lnTo>
                    <a:pt x="264" y="34"/>
                  </a:lnTo>
                  <a:lnTo>
                    <a:pt x="265" y="38"/>
                  </a:lnTo>
                  <a:lnTo>
                    <a:pt x="267" y="40"/>
                  </a:lnTo>
                  <a:lnTo>
                    <a:pt x="268" y="43"/>
                  </a:lnTo>
                  <a:lnTo>
                    <a:pt x="271" y="44"/>
                  </a:lnTo>
                  <a:lnTo>
                    <a:pt x="273" y="47"/>
                  </a:lnTo>
                  <a:lnTo>
                    <a:pt x="303" y="64"/>
                  </a:lnTo>
                  <a:lnTo>
                    <a:pt x="314" y="71"/>
                  </a:lnTo>
                  <a:lnTo>
                    <a:pt x="326" y="78"/>
                  </a:lnTo>
                  <a:lnTo>
                    <a:pt x="338" y="87"/>
                  </a:lnTo>
                  <a:lnTo>
                    <a:pt x="351" y="95"/>
                  </a:lnTo>
                  <a:lnTo>
                    <a:pt x="364" y="106"/>
                  </a:lnTo>
                  <a:lnTo>
                    <a:pt x="379" y="117"/>
                  </a:lnTo>
                  <a:lnTo>
                    <a:pt x="394" y="129"/>
                  </a:lnTo>
                  <a:lnTo>
                    <a:pt x="410" y="142"/>
                  </a:lnTo>
                  <a:lnTo>
                    <a:pt x="426" y="157"/>
                  </a:lnTo>
                  <a:lnTo>
                    <a:pt x="442" y="171"/>
                  </a:lnTo>
                  <a:lnTo>
                    <a:pt x="459" y="189"/>
                  </a:lnTo>
                  <a:lnTo>
                    <a:pt x="477" y="207"/>
                  </a:lnTo>
                  <a:lnTo>
                    <a:pt x="494" y="228"/>
                  </a:lnTo>
                  <a:lnTo>
                    <a:pt x="513" y="249"/>
                  </a:lnTo>
                  <a:lnTo>
                    <a:pt x="532" y="272"/>
                  </a:lnTo>
                  <a:lnTo>
                    <a:pt x="550" y="297"/>
                  </a:lnTo>
                  <a:lnTo>
                    <a:pt x="585" y="347"/>
                  </a:lnTo>
                  <a:lnTo>
                    <a:pt x="619" y="397"/>
                  </a:lnTo>
                  <a:lnTo>
                    <a:pt x="651" y="452"/>
                  </a:lnTo>
                  <a:lnTo>
                    <a:pt x="678" y="509"/>
                  </a:lnTo>
                  <a:lnTo>
                    <a:pt x="700" y="570"/>
                  </a:lnTo>
                  <a:lnTo>
                    <a:pt x="719" y="634"/>
                  </a:lnTo>
                  <a:lnTo>
                    <a:pt x="730" y="705"/>
                  </a:lnTo>
                  <a:lnTo>
                    <a:pt x="734" y="781"/>
                  </a:lnTo>
                  <a:lnTo>
                    <a:pt x="732" y="816"/>
                  </a:lnTo>
                  <a:lnTo>
                    <a:pt x="731" y="852"/>
                  </a:lnTo>
                  <a:lnTo>
                    <a:pt x="726" y="890"/>
                  </a:lnTo>
                  <a:lnTo>
                    <a:pt x="720" y="929"/>
                  </a:lnTo>
                  <a:lnTo>
                    <a:pt x="712" y="970"/>
                  </a:lnTo>
                  <a:lnTo>
                    <a:pt x="702" y="1012"/>
                  </a:lnTo>
                  <a:lnTo>
                    <a:pt x="690" y="1054"/>
                  </a:lnTo>
                  <a:lnTo>
                    <a:pt x="676" y="1100"/>
                  </a:lnTo>
                  <a:lnTo>
                    <a:pt x="670" y="1097"/>
                  </a:lnTo>
                  <a:lnTo>
                    <a:pt x="658" y="1093"/>
                  </a:lnTo>
                  <a:lnTo>
                    <a:pt x="643" y="1088"/>
                  </a:lnTo>
                  <a:lnTo>
                    <a:pt x="627" y="1083"/>
                  </a:lnTo>
                  <a:lnTo>
                    <a:pt x="607" y="1075"/>
                  </a:lnTo>
                  <a:lnTo>
                    <a:pt x="585" y="1068"/>
                  </a:lnTo>
                  <a:lnTo>
                    <a:pt x="562" y="1060"/>
                  </a:lnTo>
                  <a:lnTo>
                    <a:pt x="540" y="1050"/>
                  </a:lnTo>
                  <a:lnTo>
                    <a:pt x="517" y="1042"/>
                  </a:lnTo>
                  <a:lnTo>
                    <a:pt x="496" y="1034"/>
                  </a:lnTo>
                  <a:lnTo>
                    <a:pt x="474" y="1028"/>
                  </a:lnTo>
                  <a:lnTo>
                    <a:pt x="455" y="1020"/>
                  </a:lnTo>
                  <a:lnTo>
                    <a:pt x="438" y="1014"/>
                  </a:lnTo>
                  <a:lnTo>
                    <a:pt x="425" y="1009"/>
                  </a:lnTo>
                  <a:lnTo>
                    <a:pt x="414" y="1005"/>
                  </a:lnTo>
                  <a:lnTo>
                    <a:pt x="407" y="1002"/>
                  </a:lnTo>
                  <a:lnTo>
                    <a:pt x="419" y="965"/>
                  </a:lnTo>
                  <a:lnTo>
                    <a:pt x="429" y="927"/>
                  </a:lnTo>
                  <a:lnTo>
                    <a:pt x="438" y="890"/>
                  </a:lnTo>
                  <a:lnTo>
                    <a:pt x="445" y="852"/>
                  </a:lnTo>
                  <a:lnTo>
                    <a:pt x="451" y="816"/>
                  </a:lnTo>
                  <a:lnTo>
                    <a:pt x="455" y="780"/>
                  </a:lnTo>
                  <a:lnTo>
                    <a:pt x="457" y="745"/>
                  </a:lnTo>
                  <a:lnTo>
                    <a:pt x="458" y="711"/>
                  </a:lnTo>
                  <a:lnTo>
                    <a:pt x="457" y="673"/>
                  </a:lnTo>
                  <a:lnTo>
                    <a:pt x="454" y="636"/>
                  </a:lnTo>
                  <a:lnTo>
                    <a:pt x="449" y="598"/>
                  </a:lnTo>
                  <a:lnTo>
                    <a:pt x="442" y="563"/>
                  </a:lnTo>
                  <a:lnTo>
                    <a:pt x="434" y="527"/>
                  </a:lnTo>
                  <a:lnTo>
                    <a:pt x="423" y="494"/>
                  </a:lnTo>
                  <a:lnTo>
                    <a:pt x="410" y="460"/>
                  </a:lnTo>
                  <a:lnTo>
                    <a:pt x="395" y="427"/>
                  </a:lnTo>
                  <a:lnTo>
                    <a:pt x="379" y="396"/>
                  </a:lnTo>
                  <a:lnTo>
                    <a:pt x="360" y="364"/>
                  </a:lnTo>
                  <a:lnTo>
                    <a:pt x="339" y="335"/>
                  </a:lnTo>
                  <a:lnTo>
                    <a:pt x="318" y="305"/>
                  </a:lnTo>
                  <a:lnTo>
                    <a:pt x="292" y="276"/>
                  </a:lnTo>
                  <a:lnTo>
                    <a:pt x="267" y="249"/>
                  </a:lnTo>
                  <a:lnTo>
                    <a:pt x="239" y="221"/>
                  </a:lnTo>
                  <a:lnTo>
                    <a:pt x="208" y="195"/>
                  </a:lnTo>
                  <a:lnTo>
                    <a:pt x="204" y="193"/>
                  </a:lnTo>
                  <a:lnTo>
                    <a:pt x="200" y="193"/>
                  </a:lnTo>
                  <a:lnTo>
                    <a:pt x="196" y="193"/>
                  </a:lnTo>
                  <a:lnTo>
                    <a:pt x="192" y="194"/>
                  </a:lnTo>
                  <a:lnTo>
                    <a:pt x="188" y="197"/>
                  </a:lnTo>
                  <a:lnTo>
                    <a:pt x="186" y="199"/>
                  </a:lnTo>
                  <a:lnTo>
                    <a:pt x="184" y="203"/>
                  </a:lnTo>
                  <a:lnTo>
                    <a:pt x="184" y="209"/>
                  </a:lnTo>
                  <a:lnTo>
                    <a:pt x="189" y="265"/>
                  </a:lnTo>
                  <a:lnTo>
                    <a:pt x="194" y="321"/>
                  </a:lnTo>
                  <a:lnTo>
                    <a:pt x="202" y="379"/>
                  </a:lnTo>
                  <a:lnTo>
                    <a:pt x="210" y="436"/>
                  </a:lnTo>
                  <a:lnTo>
                    <a:pt x="219" y="496"/>
                  </a:lnTo>
                  <a:lnTo>
                    <a:pt x="229" y="558"/>
                  </a:lnTo>
                  <a:lnTo>
                    <a:pt x="240" y="621"/>
                  </a:lnTo>
                  <a:lnTo>
                    <a:pt x="252" y="685"/>
                  </a:lnTo>
                  <a:lnTo>
                    <a:pt x="255" y="696"/>
                  </a:lnTo>
                  <a:lnTo>
                    <a:pt x="260" y="720"/>
                  </a:lnTo>
                  <a:lnTo>
                    <a:pt x="264" y="744"/>
                  </a:lnTo>
                  <a:lnTo>
                    <a:pt x="267" y="755"/>
                  </a:lnTo>
                  <a:lnTo>
                    <a:pt x="293" y="883"/>
                  </a:lnTo>
                  <a:lnTo>
                    <a:pt x="297" y="899"/>
                  </a:lnTo>
                  <a:lnTo>
                    <a:pt x="303" y="915"/>
                  </a:lnTo>
                  <a:lnTo>
                    <a:pt x="310" y="933"/>
                  </a:lnTo>
                  <a:lnTo>
                    <a:pt x="318" y="951"/>
                  </a:lnTo>
                  <a:lnTo>
                    <a:pt x="328" y="974"/>
                  </a:lnTo>
                  <a:lnTo>
                    <a:pt x="336" y="997"/>
                  </a:lnTo>
                  <a:lnTo>
                    <a:pt x="344" y="1018"/>
                  </a:lnTo>
                  <a:lnTo>
                    <a:pt x="347" y="1037"/>
                  </a:lnTo>
                  <a:lnTo>
                    <a:pt x="346" y="1056"/>
                  </a:lnTo>
                  <a:lnTo>
                    <a:pt x="339" y="1072"/>
                  </a:lnTo>
                  <a:lnTo>
                    <a:pt x="328" y="1087"/>
                  </a:lnTo>
                  <a:lnTo>
                    <a:pt x="315" y="1099"/>
                  </a:lnTo>
                  <a:lnTo>
                    <a:pt x="297" y="1109"/>
                  </a:lnTo>
                  <a:lnTo>
                    <a:pt x="280" y="1120"/>
                  </a:lnTo>
                  <a:lnTo>
                    <a:pt x="260" y="1129"/>
                  </a:lnTo>
                  <a:lnTo>
                    <a:pt x="240" y="1137"/>
                  </a:lnTo>
                  <a:lnTo>
                    <a:pt x="217" y="1147"/>
                  </a:lnTo>
                  <a:lnTo>
                    <a:pt x="206" y="1152"/>
                  </a:lnTo>
                  <a:lnTo>
                    <a:pt x="196" y="1156"/>
                  </a:lnTo>
                  <a:lnTo>
                    <a:pt x="184" y="1160"/>
                  </a:lnTo>
                  <a:lnTo>
                    <a:pt x="172" y="1164"/>
                  </a:lnTo>
                  <a:lnTo>
                    <a:pt x="160" y="1167"/>
                  </a:lnTo>
                  <a:lnTo>
                    <a:pt x="148" y="1169"/>
                  </a:lnTo>
                  <a:lnTo>
                    <a:pt x="136" y="1172"/>
                  </a:lnTo>
                  <a:lnTo>
                    <a:pt x="122" y="1175"/>
                  </a:lnTo>
                  <a:lnTo>
                    <a:pt x="109" y="1176"/>
                  </a:lnTo>
                  <a:lnTo>
                    <a:pt x="97" y="1178"/>
                  </a:lnTo>
                  <a:lnTo>
                    <a:pt x="83" y="1179"/>
                  </a:lnTo>
                  <a:lnTo>
                    <a:pt x="73" y="1179"/>
                  </a:lnTo>
                  <a:lnTo>
                    <a:pt x="62" y="1179"/>
                  </a:lnTo>
                  <a:lnTo>
                    <a:pt x="54" y="1179"/>
                  </a:lnTo>
                  <a:lnTo>
                    <a:pt x="47" y="1178"/>
                  </a:lnTo>
                  <a:lnTo>
                    <a:pt x="43" y="1176"/>
                  </a:lnTo>
                  <a:lnTo>
                    <a:pt x="38" y="1137"/>
                  </a:lnTo>
                  <a:lnTo>
                    <a:pt x="31" y="1069"/>
                  </a:lnTo>
                  <a:lnTo>
                    <a:pt x="24" y="977"/>
                  </a:lnTo>
                  <a:lnTo>
                    <a:pt x="18" y="864"/>
                  </a:lnTo>
                  <a:lnTo>
                    <a:pt x="11" y="740"/>
                  </a:lnTo>
                  <a:lnTo>
                    <a:pt x="7" y="608"/>
                  </a:lnTo>
                  <a:lnTo>
                    <a:pt x="3" y="474"/>
                  </a:lnTo>
                  <a:lnTo>
                    <a:pt x="2" y="343"/>
                  </a:lnTo>
                  <a:lnTo>
                    <a:pt x="2" y="280"/>
                  </a:lnTo>
                  <a:lnTo>
                    <a:pt x="3" y="220"/>
                  </a:lnTo>
                  <a:lnTo>
                    <a:pt x="6" y="163"/>
                  </a:lnTo>
                  <a:lnTo>
                    <a:pt x="8" y="111"/>
                  </a:lnTo>
                  <a:lnTo>
                    <a:pt x="8" y="111"/>
                  </a:lnTo>
                  <a:lnTo>
                    <a:pt x="8" y="111"/>
                  </a:lnTo>
                  <a:lnTo>
                    <a:pt x="8" y="111"/>
                  </a:lnTo>
                  <a:lnTo>
                    <a:pt x="8" y="110"/>
                  </a:lnTo>
                  <a:lnTo>
                    <a:pt x="8" y="110"/>
                  </a:lnTo>
                  <a:lnTo>
                    <a:pt x="8" y="110"/>
                  </a:lnTo>
                  <a:lnTo>
                    <a:pt x="8" y="110"/>
                  </a:lnTo>
                  <a:lnTo>
                    <a:pt x="8" y="110"/>
                  </a:lnTo>
                  <a:lnTo>
                    <a:pt x="7" y="96"/>
                  </a:lnTo>
                  <a:lnTo>
                    <a:pt x="4" y="66"/>
                  </a:lnTo>
                  <a:lnTo>
                    <a:pt x="2" y="30"/>
                  </a:lnTo>
                  <a:lnTo>
                    <a:pt x="0" y="1"/>
                  </a:lnTo>
                  <a:lnTo>
                    <a:pt x="2" y="1"/>
                  </a:lnTo>
                  <a:lnTo>
                    <a:pt x="3" y="1"/>
                  </a:lnTo>
                  <a:lnTo>
                    <a:pt x="6" y="1"/>
                  </a:lnTo>
                  <a:lnTo>
                    <a:pt x="6" y="1"/>
                  </a:lnTo>
                  <a:close/>
                </a:path>
              </a:pathLst>
            </a:custGeom>
            <a:solidFill>
              <a:srgbClr val="44A8B5"/>
            </a:solidFill>
            <a:ln w="9525">
              <a:noFill/>
              <a:round/>
              <a:headEnd/>
              <a:tailEnd/>
            </a:ln>
          </p:spPr>
          <p:txBody>
            <a:bodyPr/>
            <a:lstStyle/>
            <a:p>
              <a:endParaRPr lang="en-US"/>
            </a:p>
          </p:txBody>
        </p:sp>
        <p:sp>
          <p:nvSpPr>
            <p:cNvPr id="10302" name="Freeform 62"/>
            <p:cNvSpPr>
              <a:spLocks/>
            </p:cNvSpPr>
            <p:nvPr/>
          </p:nvSpPr>
          <p:spPr bwMode="auto">
            <a:xfrm>
              <a:off x="4635" y="3824"/>
              <a:ext cx="1" cy="1"/>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00000"/>
            </a:solidFill>
            <a:ln w="9525">
              <a:noFill/>
              <a:round/>
              <a:headEnd/>
              <a:tailEnd/>
            </a:ln>
          </p:spPr>
          <p:txBody>
            <a:bodyPr/>
            <a:lstStyle/>
            <a:p>
              <a:endParaRPr lang="en-US"/>
            </a:p>
          </p:txBody>
        </p:sp>
        <p:sp>
          <p:nvSpPr>
            <p:cNvPr id="10303" name="Freeform 63"/>
            <p:cNvSpPr>
              <a:spLocks/>
            </p:cNvSpPr>
            <p:nvPr/>
          </p:nvSpPr>
          <p:spPr bwMode="auto">
            <a:xfrm>
              <a:off x="4566" y="2566"/>
              <a:ext cx="429" cy="311"/>
            </a:xfrm>
            <a:custGeom>
              <a:avLst/>
              <a:gdLst/>
              <a:ahLst/>
              <a:cxnLst>
                <a:cxn ang="0">
                  <a:pos x="273" y="7"/>
                </a:cxn>
                <a:cxn ang="0">
                  <a:pos x="218" y="19"/>
                </a:cxn>
                <a:cxn ang="0">
                  <a:pos x="167" y="36"/>
                </a:cxn>
                <a:cxn ang="0">
                  <a:pos x="123" y="59"/>
                </a:cxn>
                <a:cxn ang="0">
                  <a:pos x="84" y="87"/>
                </a:cxn>
                <a:cxn ang="0">
                  <a:pos x="51" y="119"/>
                </a:cxn>
                <a:cxn ang="0">
                  <a:pos x="27" y="154"/>
                </a:cxn>
                <a:cxn ang="0">
                  <a:pos x="9" y="194"/>
                </a:cxn>
                <a:cxn ang="0">
                  <a:pos x="0" y="242"/>
                </a:cxn>
                <a:cxn ang="0">
                  <a:pos x="5" y="297"/>
                </a:cxn>
                <a:cxn ang="0">
                  <a:pos x="25" y="351"/>
                </a:cxn>
                <a:cxn ang="0">
                  <a:pos x="59" y="403"/>
                </a:cxn>
                <a:cxn ang="0">
                  <a:pos x="107" y="452"/>
                </a:cxn>
                <a:cxn ang="0">
                  <a:pos x="167" y="498"/>
                </a:cxn>
                <a:cxn ang="0">
                  <a:pos x="239" y="538"/>
                </a:cxn>
                <a:cxn ang="0">
                  <a:pos x="321" y="574"/>
                </a:cxn>
                <a:cxn ang="0">
                  <a:pos x="395" y="597"/>
                </a:cxn>
                <a:cxn ang="0">
                  <a:pos x="448" y="610"/>
                </a:cxn>
                <a:cxn ang="0">
                  <a:pos x="499" y="618"/>
                </a:cxn>
                <a:cxn ang="0">
                  <a:pos x="547" y="622"/>
                </a:cxn>
                <a:cxn ang="0">
                  <a:pos x="593" y="621"/>
                </a:cxn>
                <a:cxn ang="0">
                  <a:pos x="634" y="616"/>
                </a:cxn>
                <a:cxn ang="0">
                  <a:pos x="673" y="606"/>
                </a:cxn>
                <a:cxn ang="0">
                  <a:pos x="709" y="592"/>
                </a:cxn>
                <a:cxn ang="0">
                  <a:pos x="749" y="566"/>
                </a:cxn>
                <a:cxn ang="0">
                  <a:pos x="790" y="527"/>
                </a:cxn>
                <a:cxn ang="0">
                  <a:pos x="822" y="478"/>
                </a:cxn>
                <a:cxn ang="0">
                  <a:pos x="844" y="420"/>
                </a:cxn>
                <a:cxn ang="0">
                  <a:pos x="854" y="377"/>
                </a:cxn>
                <a:cxn ang="0">
                  <a:pos x="856" y="357"/>
                </a:cxn>
                <a:cxn ang="0">
                  <a:pos x="855" y="329"/>
                </a:cxn>
                <a:cxn ang="0">
                  <a:pos x="850" y="296"/>
                </a:cxn>
                <a:cxn ang="0">
                  <a:pos x="839" y="261"/>
                </a:cxn>
                <a:cxn ang="0">
                  <a:pos x="823" y="228"/>
                </a:cxn>
                <a:cxn ang="0">
                  <a:pos x="800" y="194"/>
                </a:cxn>
                <a:cxn ang="0">
                  <a:pos x="771" y="161"/>
                </a:cxn>
                <a:cxn ang="0">
                  <a:pos x="737" y="129"/>
                </a:cxn>
                <a:cxn ang="0">
                  <a:pos x="699" y="101"/>
                </a:cxn>
                <a:cxn ang="0">
                  <a:pos x="657" y="75"/>
                </a:cxn>
                <a:cxn ang="0">
                  <a:pos x="612" y="52"/>
                </a:cxn>
                <a:cxn ang="0">
                  <a:pos x="563" y="34"/>
                </a:cxn>
                <a:cxn ang="0">
                  <a:pos x="512" y="19"/>
                </a:cxn>
                <a:cxn ang="0">
                  <a:pos x="463" y="10"/>
                </a:cxn>
                <a:cxn ang="0">
                  <a:pos x="416" y="3"/>
                </a:cxn>
                <a:cxn ang="0">
                  <a:pos x="371" y="0"/>
                </a:cxn>
                <a:cxn ang="0">
                  <a:pos x="325" y="0"/>
                </a:cxn>
              </a:cxnLst>
              <a:rect l="0" t="0" r="r" b="b"/>
              <a:pathLst>
                <a:path w="856" h="622">
                  <a:moveTo>
                    <a:pt x="302" y="3"/>
                  </a:moveTo>
                  <a:lnTo>
                    <a:pt x="273" y="7"/>
                  </a:lnTo>
                  <a:lnTo>
                    <a:pt x="245" y="12"/>
                  </a:lnTo>
                  <a:lnTo>
                    <a:pt x="218" y="19"/>
                  </a:lnTo>
                  <a:lnTo>
                    <a:pt x="193" y="27"/>
                  </a:lnTo>
                  <a:lnTo>
                    <a:pt x="167" y="36"/>
                  </a:lnTo>
                  <a:lnTo>
                    <a:pt x="144" y="47"/>
                  </a:lnTo>
                  <a:lnTo>
                    <a:pt x="123" y="59"/>
                  </a:lnTo>
                  <a:lnTo>
                    <a:pt x="103" y="72"/>
                  </a:lnTo>
                  <a:lnTo>
                    <a:pt x="84" y="87"/>
                  </a:lnTo>
                  <a:lnTo>
                    <a:pt x="67" y="102"/>
                  </a:lnTo>
                  <a:lnTo>
                    <a:pt x="51" y="119"/>
                  </a:lnTo>
                  <a:lnTo>
                    <a:pt x="37" y="137"/>
                  </a:lnTo>
                  <a:lnTo>
                    <a:pt x="27" y="154"/>
                  </a:lnTo>
                  <a:lnTo>
                    <a:pt x="17" y="174"/>
                  </a:lnTo>
                  <a:lnTo>
                    <a:pt x="9" y="194"/>
                  </a:lnTo>
                  <a:lnTo>
                    <a:pt x="4" y="214"/>
                  </a:lnTo>
                  <a:lnTo>
                    <a:pt x="0" y="242"/>
                  </a:lnTo>
                  <a:lnTo>
                    <a:pt x="0" y="269"/>
                  </a:lnTo>
                  <a:lnTo>
                    <a:pt x="5" y="297"/>
                  </a:lnTo>
                  <a:lnTo>
                    <a:pt x="13" y="324"/>
                  </a:lnTo>
                  <a:lnTo>
                    <a:pt x="25" y="351"/>
                  </a:lnTo>
                  <a:lnTo>
                    <a:pt x="40" y="377"/>
                  </a:lnTo>
                  <a:lnTo>
                    <a:pt x="59" y="403"/>
                  </a:lnTo>
                  <a:lnTo>
                    <a:pt x="82" y="428"/>
                  </a:lnTo>
                  <a:lnTo>
                    <a:pt x="107" y="452"/>
                  </a:lnTo>
                  <a:lnTo>
                    <a:pt x="135" y="475"/>
                  </a:lnTo>
                  <a:lnTo>
                    <a:pt x="167" y="498"/>
                  </a:lnTo>
                  <a:lnTo>
                    <a:pt x="202" y="519"/>
                  </a:lnTo>
                  <a:lnTo>
                    <a:pt x="239" y="538"/>
                  </a:lnTo>
                  <a:lnTo>
                    <a:pt x="280" y="557"/>
                  </a:lnTo>
                  <a:lnTo>
                    <a:pt x="321" y="574"/>
                  </a:lnTo>
                  <a:lnTo>
                    <a:pt x="367" y="589"/>
                  </a:lnTo>
                  <a:lnTo>
                    <a:pt x="395" y="597"/>
                  </a:lnTo>
                  <a:lnTo>
                    <a:pt x="421" y="604"/>
                  </a:lnTo>
                  <a:lnTo>
                    <a:pt x="448" y="610"/>
                  </a:lnTo>
                  <a:lnTo>
                    <a:pt x="475" y="614"/>
                  </a:lnTo>
                  <a:lnTo>
                    <a:pt x="499" y="618"/>
                  </a:lnTo>
                  <a:lnTo>
                    <a:pt x="525" y="621"/>
                  </a:lnTo>
                  <a:lnTo>
                    <a:pt x="547" y="622"/>
                  </a:lnTo>
                  <a:lnTo>
                    <a:pt x="570" y="622"/>
                  </a:lnTo>
                  <a:lnTo>
                    <a:pt x="593" y="621"/>
                  </a:lnTo>
                  <a:lnTo>
                    <a:pt x="614" y="620"/>
                  </a:lnTo>
                  <a:lnTo>
                    <a:pt x="634" y="616"/>
                  </a:lnTo>
                  <a:lnTo>
                    <a:pt x="654" y="612"/>
                  </a:lnTo>
                  <a:lnTo>
                    <a:pt x="673" y="606"/>
                  </a:lnTo>
                  <a:lnTo>
                    <a:pt x="692" y="600"/>
                  </a:lnTo>
                  <a:lnTo>
                    <a:pt x="709" y="592"/>
                  </a:lnTo>
                  <a:lnTo>
                    <a:pt x="725" y="582"/>
                  </a:lnTo>
                  <a:lnTo>
                    <a:pt x="749" y="566"/>
                  </a:lnTo>
                  <a:lnTo>
                    <a:pt x="771" y="547"/>
                  </a:lnTo>
                  <a:lnTo>
                    <a:pt x="790" y="527"/>
                  </a:lnTo>
                  <a:lnTo>
                    <a:pt x="807" y="503"/>
                  </a:lnTo>
                  <a:lnTo>
                    <a:pt x="822" y="478"/>
                  </a:lnTo>
                  <a:lnTo>
                    <a:pt x="835" y="450"/>
                  </a:lnTo>
                  <a:lnTo>
                    <a:pt x="844" y="420"/>
                  </a:lnTo>
                  <a:lnTo>
                    <a:pt x="852" y="388"/>
                  </a:lnTo>
                  <a:lnTo>
                    <a:pt x="854" y="377"/>
                  </a:lnTo>
                  <a:lnTo>
                    <a:pt x="855" y="367"/>
                  </a:lnTo>
                  <a:lnTo>
                    <a:pt x="856" y="357"/>
                  </a:lnTo>
                  <a:lnTo>
                    <a:pt x="856" y="347"/>
                  </a:lnTo>
                  <a:lnTo>
                    <a:pt x="855" y="329"/>
                  </a:lnTo>
                  <a:lnTo>
                    <a:pt x="854" y="313"/>
                  </a:lnTo>
                  <a:lnTo>
                    <a:pt x="850" y="296"/>
                  </a:lnTo>
                  <a:lnTo>
                    <a:pt x="846" y="278"/>
                  </a:lnTo>
                  <a:lnTo>
                    <a:pt x="839" y="261"/>
                  </a:lnTo>
                  <a:lnTo>
                    <a:pt x="831" y="245"/>
                  </a:lnTo>
                  <a:lnTo>
                    <a:pt x="823" y="228"/>
                  </a:lnTo>
                  <a:lnTo>
                    <a:pt x="812" y="212"/>
                  </a:lnTo>
                  <a:lnTo>
                    <a:pt x="800" y="194"/>
                  </a:lnTo>
                  <a:lnTo>
                    <a:pt x="786" y="177"/>
                  </a:lnTo>
                  <a:lnTo>
                    <a:pt x="771" y="161"/>
                  </a:lnTo>
                  <a:lnTo>
                    <a:pt x="755" y="145"/>
                  </a:lnTo>
                  <a:lnTo>
                    <a:pt x="737" y="129"/>
                  </a:lnTo>
                  <a:lnTo>
                    <a:pt x="719" y="115"/>
                  </a:lnTo>
                  <a:lnTo>
                    <a:pt x="699" y="101"/>
                  </a:lnTo>
                  <a:lnTo>
                    <a:pt x="678" y="87"/>
                  </a:lnTo>
                  <a:lnTo>
                    <a:pt x="657" y="75"/>
                  </a:lnTo>
                  <a:lnTo>
                    <a:pt x="634" y="63"/>
                  </a:lnTo>
                  <a:lnTo>
                    <a:pt x="612" y="52"/>
                  </a:lnTo>
                  <a:lnTo>
                    <a:pt x="587" y="43"/>
                  </a:lnTo>
                  <a:lnTo>
                    <a:pt x="563" y="34"/>
                  </a:lnTo>
                  <a:lnTo>
                    <a:pt x="538" y="26"/>
                  </a:lnTo>
                  <a:lnTo>
                    <a:pt x="512" y="19"/>
                  </a:lnTo>
                  <a:lnTo>
                    <a:pt x="486" y="14"/>
                  </a:lnTo>
                  <a:lnTo>
                    <a:pt x="463" y="10"/>
                  </a:lnTo>
                  <a:lnTo>
                    <a:pt x="439" y="6"/>
                  </a:lnTo>
                  <a:lnTo>
                    <a:pt x="416" y="3"/>
                  </a:lnTo>
                  <a:lnTo>
                    <a:pt x="393" y="0"/>
                  </a:lnTo>
                  <a:lnTo>
                    <a:pt x="371" y="0"/>
                  </a:lnTo>
                  <a:lnTo>
                    <a:pt x="348" y="0"/>
                  </a:lnTo>
                  <a:lnTo>
                    <a:pt x="325" y="0"/>
                  </a:lnTo>
                  <a:lnTo>
                    <a:pt x="302" y="3"/>
                  </a:lnTo>
                  <a:close/>
                </a:path>
              </a:pathLst>
            </a:custGeom>
            <a:solidFill>
              <a:srgbClr val="000000"/>
            </a:solidFill>
            <a:ln w="9525">
              <a:noFill/>
              <a:round/>
              <a:headEnd/>
              <a:tailEnd/>
            </a:ln>
          </p:spPr>
          <p:txBody>
            <a:bodyPr/>
            <a:lstStyle/>
            <a:p>
              <a:endParaRPr lang="en-US"/>
            </a:p>
          </p:txBody>
        </p:sp>
        <p:sp>
          <p:nvSpPr>
            <p:cNvPr id="10304" name="Freeform 64"/>
            <p:cNvSpPr>
              <a:spLocks/>
            </p:cNvSpPr>
            <p:nvPr/>
          </p:nvSpPr>
          <p:spPr bwMode="auto">
            <a:xfrm>
              <a:off x="4585" y="2584"/>
              <a:ext cx="392" cy="274"/>
            </a:xfrm>
            <a:custGeom>
              <a:avLst/>
              <a:gdLst/>
              <a:ahLst/>
              <a:cxnLst>
                <a:cxn ang="0">
                  <a:pos x="307" y="506"/>
                </a:cxn>
                <a:cxn ang="0">
                  <a:pos x="237" y="478"/>
                </a:cxn>
                <a:cxn ang="0">
                  <a:pos x="173" y="444"/>
                </a:cxn>
                <a:cxn ang="0">
                  <a:pos x="116" y="406"/>
                </a:cxn>
                <a:cxn ang="0">
                  <a:pos x="67" y="363"/>
                </a:cxn>
                <a:cxn ang="0">
                  <a:pos x="31" y="316"/>
                </a:cxn>
                <a:cxn ang="0">
                  <a:pos x="8" y="265"/>
                </a:cxn>
                <a:cxn ang="0">
                  <a:pos x="0" y="213"/>
                </a:cxn>
                <a:cxn ang="0">
                  <a:pos x="8" y="168"/>
                </a:cxn>
                <a:cxn ang="0">
                  <a:pos x="23" y="134"/>
                </a:cxn>
                <a:cxn ang="0">
                  <a:pos x="46" y="103"/>
                </a:cxn>
                <a:cxn ang="0">
                  <a:pos x="74" y="77"/>
                </a:cxn>
                <a:cxn ang="0">
                  <a:pos x="108" y="52"/>
                </a:cxn>
                <a:cxn ang="0">
                  <a:pos x="149" y="32"/>
                </a:cxn>
                <a:cxn ang="0">
                  <a:pos x="194" y="18"/>
                </a:cxn>
                <a:cxn ang="0">
                  <a:pos x="244" y="7"/>
                </a:cxn>
                <a:cxn ang="0">
                  <a:pos x="290" y="2"/>
                </a:cxn>
                <a:cxn ang="0">
                  <a:pos x="333" y="0"/>
                </a:cxn>
                <a:cxn ang="0">
                  <a:pos x="377" y="3"/>
                </a:cxn>
                <a:cxn ang="0">
                  <a:pos x="422" y="10"/>
                </a:cxn>
                <a:cxn ang="0">
                  <a:pos x="467" y="19"/>
                </a:cxn>
                <a:cxn ang="0">
                  <a:pos x="515" y="32"/>
                </a:cxn>
                <a:cxn ang="0">
                  <a:pos x="561" y="50"/>
                </a:cxn>
                <a:cxn ang="0">
                  <a:pos x="602" y="71"/>
                </a:cxn>
                <a:cxn ang="0">
                  <a:pos x="641" y="94"/>
                </a:cxn>
                <a:cxn ang="0">
                  <a:pos x="677" y="121"/>
                </a:cxn>
                <a:cxn ang="0">
                  <a:pos x="708" y="149"/>
                </a:cxn>
                <a:cxn ang="0">
                  <a:pos x="735" y="180"/>
                </a:cxn>
                <a:cxn ang="0">
                  <a:pos x="758" y="214"/>
                </a:cxn>
                <a:cxn ang="0">
                  <a:pos x="775" y="252"/>
                </a:cxn>
                <a:cxn ang="0">
                  <a:pos x="783" y="289"/>
                </a:cxn>
                <a:cxn ang="0">
                  <a:pos x="783" y="325"/>
                </a:cxn>
                <a:cxn ang="0">
                  <a:pos x="780" y="344"/>
                </a:cxn>
                <a:cxn ang="0">
                  <a:pos x="768" y="388"/>
                </a:cxn>
                <a:cxn ang="0">
                  <a:pos x="748" y="434"/>
                </a:cxn>
                <a:cxn ang="0">
                  <a:pos x="716" y="478"/>
                </a:cxn>
                <a:cxn ang="0">
                  <a:pos x="671" y="514"/>
                </a:cxn>
                <a:cxn ang="0">
                  <a:pos x="640" y="529"/>
                </a:cxn>
                <a:cxn ang="0">
                  <a:pos x="606" y="539"/>
                </a:cxn>
                <a:cxn ang="0">
                  <a:pos x="570" y="546"/>
                </a:cxn>
                <a:cxn ang="0">
                  <a:pos x="530" y="549"/>
                </a:cxn>
                <a:cxn ang="0">
                  <a:pos x="487" y="548"/>
                </a:cxn>
                <a:cxn ang="0">
                  <a:pos x="442" y="542"/>
                </a:cxn>
                <a:cxn ang="0">
                  <a:pos x="394" y="531"/>
                </a:cxn>
                <a:cxn ang="0">
                  <a:pos x="341" y="518"/>
                </a:cxn>
              </a:cxnLst>
              <a:rect l="0" t="0" r="r" b="b"/>
              <a:pathLst>
                <a:path w="784" h="549">
                  <a:moveTo>
                    <a:pt x="341" y="518"/>
                  </a:moveTo>
                  <a:lnTo>
                    <a:pt x="307" y="506"/>
                  </a:lnTo>
                  <a:lnTo>
                    <a:pt x="272" y="493"/>
                  </a:lnTo>
                  <a:lnTo>
                    <a:pt x="237" y="478"/>
                  </a:lnTo>
                  <a:lnTo>
                    <a:pt x="205" y="462"/>
                  </a:lnTo>
                  <a:lnTo>
                    <a:pt x="173" y="444"/>
                  </a:lnTo>
                  <a:lnTo>
                    <a:pt x="143" y="426"/>
                  </a:lnTo>
                  <a:lnTo>
                    <a:pt x="116" y="406"/>
                  </a:lnTo>
                  <a:lnTo>
                    <a:pt x="91" y="386"/>
                  </a:lnTo>
                  <a:lnTo>
                    <a:pt x="67" y="363"/>
                  </a:lnTo>
                  <a:lnTo>
                    <a:pt x="47" y="340"/>
                  </a:lnTo>
                  <a:lnTo>
                    <a:pt x="31" y="316"/>
                  </a:lnTo>
                  <a:lnTo>
                    <a:pt x="17" y="292"/>
                  </a:lnTo>
                  <a:lnTo>
                    <a:pt x="8" y="265"/>
                  </a:lnTo>
                  <a:lnTo>
                    <a:pt x="1" y="240"/>
                  </a:lnTo>
                  <a:lnTo>
                    <a:pt x="0" y="213"/>
                  </a:lnTo>
                  <a:lnTo>
                    <a:pt x="4" y="185"/>
                  </a:lnTo>
                  <a:lnTo>
                    <a:pt x="8" y="168"/>
                  </a:lnTo>
                  <a:lnTo>
                    <a:pt x="15" y="150"/>
                  </a:lnTo>
                  <a:lnTo>
                    <a:pt x="23" y="134"/>
                  </a:lnTo>
                  <a:lnTo>
                    <a:pt x="33" y="118"/>
                  </a:lnTo>
                  <a:lnTo>
                    <a:pt x="46" y="103"/>
                  </a:lnTo>
                  <a:lnTo>
                    <a:pt x="59" y="90"/>
                  </a:lnTo>
                  <a:lnTo>
                    <a:pt x="74" y="77"/>
                  </a:lnTo>
                  <a:lnTo>
                    <a:pt x="91" y="63"/>
                  </a:lnTo>
                  <a:lnTo>
                    <a:pt x="108" y="52"/>
                  </a:lnTo>
                  <a:lnTo>
                    <a:pt x="129" y="42"/>
                  </a:lnTo>
                  <a:lnTo>
                    <a:pt x="149" y="32"/>
                  </a:lnTo>
                  <a:lnTo>
                    <a:pt x="171" y="24"/>
                  </a:lnTo>
                  <a:lnTo>
                    <a:pt x="194" y="18"/>
                  </a:lnTo>
                  <a:lnTo>
                    <a:pt x="218" y="11"/>
                  </a:lnTo>
                  <a:lnTo>
                    <a:pt x="244" y="7"/>
                  </a:lnTo>
                  <a:lnTo>
                    <a:pt x="269" y="3"/>
                  </a:lnTo>
                  <a:lnTo>
                    <a:pt x="290" y="2"/>
                  </a:lnTo>
                  <a:lnTo>
                    <a:pt x="312" y="0"/>
                  </a:lnTo>
                  <a:lnTo>
                    <a:pt x="333" y="0"/>
                  </a:lnTo>
                  <a:lnTo>
                    <a:pt x="355" y="2"/>
                  </a:lnTo>
                  <a:lnTo>
                    <a:pt x="377" y="3"/>
                  </a:lnTo>
                  <a:lnTo>
                    <a:pt x="399" y="6"/>
                  </a:lnTo>
                  <a:lnTo>
                    <a:pt x="422" y="10"/>
                  </a:lnTo>
                  <a:lnTo>
                    <a:pt x="443" y="14"/>
                  </a:lnTo>
                  <a:lnTo>
                    <a:pt x="467" y="19"/>
                  </a:lnTo>
                  <a:lnTo>
                    <a:pt x="491" y="26"/>
                  </a:lnTo>
                  <a:lnTo>
                    <a:pt x="515" y="32"/>
                  </a:lnTo>
                  <a:lnTo>
                    <a:pt x="538" y="42"/>
                  </a:lnTo>
                  <a:lnTo>
                    <a:pt x="561" y="50"/>
                  </a:lnTo>
                  <a:lnTo>
                    <a:pt x="582" y="60"/>
                  </a:lnTo>
                  <a:lnTo>
                    <a:pt x="602" y="71"/>
                  </a:lnTo>
                  <a:lnTo>
                    <a:pt x="622" y="82"/>
                  </a:lnTo>
                  <a:lnTo>
                    <a:pt x="641" y="94"/>
                  </a:lnTo>
                  <a:lnTo>
                    <a:pt x="660" y="107"/>
                  </a:lnTo>
                  <a:lnTo>
                    <a:pt x="677" y="121"/>
                  </a:lnTo>
                  <a:lnTo>
                    <a:pt x="693" y="134"/>
                  </a:lnTo>
                  <a:lnTo>
                    <a:pt x="708" y="149"/>
                  </a:lnTo>
                  <a:lnTo>
                    <a:pt x="723" y="164"/>
                  </a:lnTo>
                  <a:lnTo>
                    <a:pt x="735" y="180"/>
                  </a:lnTo>
                  <a:lnTo>
                    <a:pt x="747" y="196"/>
                  </a:lnTo>
                  <a:lnTo>
                    <a:pt x="758" y="214"/>
                  </a:lnTo>
                  <a:lnTo>
                    <a:pt x="767" y="233"/>
                  </a:lnTo>
                  <a:lnTo>
                    <a:pt x="775" y="252"/>
                  </a:lnTo>
                  <a:lnTo>
                    <a:pt x="780" y="271"/>
                  </a:lnTo>
                  <a:lnTo>
                    <a:pt x="783" y="289"/>
                  </a:lnTo>
                  <a:lnTo>
                    <a:pt x="784" y="308"/>
                  </a:lnTo>
                  <a:lnTo>
                    <a:pt x="783" y="325"/>
                  </a:lnTo>
                  <a:lnTo>
                    <a:pt x="780" y="344"/>
                  </a:lnTo>
                  <a:lnTo>
                    <a:pt x="780" y="344"/>
                  </a:lnTo>
                  <a:lnTo>
                    <a:pt x="775" y="366"/>
                  </a:lnTo>
                  <a:lnTo>
                    <a:pt x="768" y="388"/>
                  </a:lnTo>
                  <a:lnTo>
                    <a:pt x="760" y="411"/>
                  </a:lnTo>
                  <a:lnTo>
                    <a:pt x="748" y="434"/>
                  </a:lnTo>
                  <a:lnTo>
                    <a:pt x="733" y="457"/>
                  </a:lnTo>
                  <a:lnTo>
                    <a:pt x="716" y="478"/>
                  </a:lnTo>
                  <a:lnTo>
                    <a:pt x="695" y="497"/>
                  </a:lnTo>
                  <a:lnTo>
                    <a:pt x="671" y="514"/>
                  </a:lnTo>
                  <a:lnTo>
                    <a:pt x="656" y="522"/>
                  </a:lnTo>
                  <a:lnTo>
                    <a:pt x="640" y="529"/>
                  </a:lnTo>
                  <a:lnTo>
                    <a:pt x="624" y="535"/>
                  </a:lnTo>
                  <a:lnTo>
                    <a:pt x="606" y="539"/>
                  </a:lnTo>
                  <a:lnTo>
                    <a:pt x="589" y="543"/>
                  </a:lnTo>
                  <a:lnTo>
                    <a:pt x="570" y="546"/>
                  </a:lnTo>
                  <a:lnTo>
                    <a:pt x="550" y="549"/>
                  </a:lnTo>
                  <a:lnTo>
                    <a:pt x="530" y="549"/>
                  </a:lnTo>
                  <a:lnTo>
                    <a:pt x="509" y="549"/>
                  </a:lnTo>
                  <a:lnTo>
                    <a:pt x="487" y="548"/>
                  </a:lnTo>
                  <a:lnTo>
                    <a:pt x="464" y="545"/>
                  </a:lnTo>
                  <a:lnTo>
                    <a:pt x="442" y="542"/>
                  </a:lnTo>
                  <a:lnTo>
                    <a:pt x="418" y="538"/>
                  </a:lnTo>
                  <a:lnTo>
                    <a:pt x="394" y="531"/>
                  </a:lnTo>
                  <a:lnTo>
                    <a:pt x="368" y="526"/>
                  </a:lnTo>
                  <a:lnTo>
                    <a:pt x="341" y="518"/>
                  </a:lnTo>
                  <a:close/>
                </a:path>
              </a:pathLst>
            </a:custGeom>
            <a:solidFill>
              <a:srgbClr val="F2BFB2"/>
            </a:solidFill>
            <a:ln w="9525">
              <a:noFill/>
              <a:round/>
              <a:headEnd/>
              <a:tailEnd/>
            </a:ln>
          </p:spPr>
          <p:txBody>
            <a:bodyPr/>
            <a:lstStyle/>
            <a:p>
              <a:endParaRPr lang="en-US"/>
            </a:p>
          </p:txBody>
        </p:sp>
        <p:sp>
          <p:nvSpPr>
            <p:cNvPr id="10305" name="Freeform 65"/>
            <p:cNvSpPr>
              <a:spLocks/>
            </p:cNvSpPr>
            <p:nvPr/>
          </p:nvSpPr>
          <p:spPr bwMode="auto">
            <a:xfrm>
              <a:off x="4993" y="2760"/>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solidFill>
              <a:srgbClr val="000000"/>
            </a:solidFill>
            <a:ln w="9525">
              <a:noFill/>
              <a:round/>
              <a:headEnd/>
              <a:tailEnd/>
            </a:ln>
          </p:spPr>
          <p:txBody>
            <a:bodyPr/>
            <a:lstStyle/>
            <a:p>
              <a:endParaRPr lang="en-US"/>
            </a:p>
          </p:txBody>
        </p:sp>
        <p:sp>
          <p:nvSpPr>
            <p:cNvPr id="10306" name="Freeform 66"/>
            <p:cNvSpPr>
              <a:spLocks/>
            </p:cNvSpPr>
            <p:nvPr/>
          </p:nvSpPr>
          <p:spPr bwMode="auto">
            <a:xfrm>
              <a:off x="4873" y="2730"/>
              <a:ext cx="27" cy="33"/>
            </a:xfrm>
            <a:custGeom>
              <a:avLst/>
              <a:gdLst/>
              <a:ahLst/>
              <a:cxnLst>
                <a:cxn ang="0">
                  <a:pos x="47" y="44"/>
                </a:cxn>
                <a:cxn ang="0">
                  <a:pos x="39" y="56"/>
                </a:cxn>
                <a:cxn ang="0">
                  <a:pos x="28" y="63"/>
                </a:cxn>
                <a:cxn ang="0">
                  <a:pos x="19" y="67"/>
                </a:cxn>
                <a:cxn ang="0">
                  <a:pos x="9" y="66"/>
                </a:cxn>
                <a:cxn ang="0">
                  <a:pos x="3" y="59"/>
                </a:cxn>
                <a:cxn ang="0">
                  <a:pos x="0" y="47"/>
                </a:cxn>
                <a:cxn ang="0">
                  <a:pos x="1" y="35"/>
                </a:cxn>
                <a:cxn ang="0">
                  <a:pos x="7" y="21"/>
                </a:cxn>
                <a:cxn ang="0">
                  <a:pos x="15" y="11"/>
                </a:cxn>
                <a:cxn ang="0">
                  <a:pos x="25" y="3"/>
                </a:cxn>
                <a:cxn ang="0">
                  <a:pos x="35" y="0"/>
                </a:cxn>
                <a:cxn ang="0">
                  <a:pos x="44" y="1"/>
                </a:cxn>
                <a:cxn ang="0">
                  <a:pos x="51" y="8"/>
                </a:cxn>
                <a:cxn ang="0">
                  <a:pos x="53" y="19"/>
                </a:cxn>
                <a:cxn ang="0">
                  <a:pos x="52" y="31"/>
                </a:cxn>
                <a:cxn ang="0">
                  <a:pos x="47" y="44"/>
                </a:cxn>
              </a:cxnLst>
              <a:rect l="0" t="0" r="r" b="b"/>
              <a:pathLst>
                <a:path w="53" h="67">
                  <a:moveTo>
                    <a:pt x="47" y="44"/>
                  </a:moveTo>
                  <a:lnTo>
                    <a:pt x="39" y="56"/>
                  </a:lnTo>
                  <a:lnTo>
                    <a:pt x="28" y="63"/>
                  </a:lnTo>
                  <a:lnTo>
                    <a:pt x="19" y="67"/>
                  </a:lnTo>
                  <a:lnTo>
                    <a:pt x="9" y="66"/>
                  </a:lnTo>
                  <a:lnTo>
                    <a:pt x="3" y="59"/>
                  </a:lnTo>
                  <a:lnTo>
                    <a:pt x="0" y="47"/>
                  </a:lnTo>
                  <a:lnTo>
                    <a:pt x="1" y="35"/>
                  </a:lnTo>
                  <a:lnTo>
                    <a:pt x="7" y="21"/>
                  </a:lnTo>
                  <a:lnTo>
                    <a:pt x="15" y="11"/>
                  </a:lnTo>
                  <a:lnTo>
                    <a:pt x="25" y="3"/>
                  </a:lnTo>
                  <a:lnTo>
                    <a:pt x="35" y="0"/>
                  </a:lnTo>
                  <a:lnTo>
                    <a:pt x="44" y="1"/>
                  </a:lnTo>
                  <a:lnTo>
                    <a:pt x="51" y="8"/>
                  </a:lnTo>
                  <a:lnTo>
                    <a:pt x="53" y="19"/>
                  </a:lnTo>
                  <a:lnTo>
                    <a:pt x="52" y="31"/>
                  </a:lnTo>
                  <a:lnTo>
                    <a:pt x="47" y="44"/>
                  </a:lnTo>
                  <a:close/>
                </a:path>
              </a:pathLst>
            </a:custGeom>
            <a:solidFill>
              <a:srgbClr val="000000"/>
            </a:solidFill>
            <a:ln w="9525">
              <a:noFill/>
              <a:round/>
              <a:headEnd/>
              <a:tailEnd/>
            </a:ln>
          </p:spPr>
          <p:txBody>
            <a:bodyPr/>
            <a:lstStyle/>
            <a:p>
              <a:endParaRPr lang="en-US"/>
            </a:p>
          </p:txBody>
        </p:sp>
        <p:sp>
          <p:nvSpPr>
            <p:cNvPr id="10307" name="Freeform 67"/>
            <p:cNvSpPr>
              <a:spLocks/>
            </p:cNvSpPr>
            <p:nvPr/>
          </p:nvSpPr>
          <p:spPr bwMode="auto">
            <a:xfrm>
              <a:off x="4932" y="2773"/>
              <a:ext cx="23" cy="27"/>
            </a:xfrm>
            <a:custGeom>
              <a:avLst/>
              <a:gdLst/>
              <a:ahLst/>
              <a:cxnLst>
                <a:cxn ang="0">
                  <a:pos x="38" y="37"/>
                </a:cxn>
                <a:cxn ang="0">
                  <a:pos x="30" y="45"/>
                </a:cxn>
                <a:cxn ang="0">
                  <a:pos x="22" y="52"/>
                </a:cxn>
                <a:cxn ang="0">
                  <a:pos x="13" y="53"/>
                </a:cxn>
                <a:cxn ang="0">
                  <a:pos x="6" y="51"/>
                </a:cxn>
                <a:cxn ang="0">
                  <a:pos x="1" y="45"/>
                </a:cxn>
                <a:cxn ang="0">
                  <a:pos x="0" y="36"/>
                </a:cxn>
                <a:cxn ang="0">
                  <a:pos x="2" y="27"/>
                </a:cxn>
                <a:cxn ang="0">
                  <a:pos x="8" y="16"/>
                </a:cxn>
                <a:cxn ang="0">
                  <a:pos x="16" y="8"/>
                </a:cxn>
                <a:cxn ang="0">
                  <a:pos x="24" y="1"/>
                </a:cxn>
                <a:cxn ang="0">
                  <a:pos x="33" y="0"/>
                </a:cxn>
                <a:cxn ang="0">
                  <a:pos x="40" y="3"/>
                </a:cxn>
                <a:cxn ang="0">
                  <a:pos x="45" y="8"/>
                </a:cxn>
                <a:cxn ang="0">
                  <a:pos x="46" y="17"/>
                </a:cxn>
                <a:cxn ang="0">
                  <a:pos x="44" y="27"/>
                </a:cxn>
                <a:cxn ang="0">
                  <a:pos x="38" y="37"/>
                </a:cxn>
              </a:cxnLst>
              <a:rect l="0" t="0" r="r" b="b"/>
              <a:pathLst>
                <a:path w="46" h="53">
                  <a:moveTo>
                    <a:pt x="38" y="37"/>
                  </a:moveTo>
                  <a:lnTo>
                    <a:pt x="30" y="45"/>
                  </a:lnTo>
                  <a:lnTo>
                    <a:pt x="22" y="52"/>
                  </a:lnTo>
                  <a:lnTo>
                    <a:pt x="13" y="53"/>
                  </a:lnTo>
                  <a:lnTo>
                    <a:pt x="6" y="51"/>
                  </a:lnTo>
                  <a:lnTo>
                    <a:pt x="1" y="45"/>
                  </a:lnTo>
                  <a:lnTo>
                    <a:pt x="0" y="36"/>
                  </a:lnTo>
                  <a:lnTo>
                    <a:pt x="2" y="27"/>
                  </a:lnTo>
                  <a:lnTo>
                    <a:pt x="8" y="16"/>
                  </a:lnTo>
                  <a:lnTo>
                    <a:pt x="16" y="8"/>
                  </a:lnTo>
                  <a:lnTo>
                    <a:pt x="24" y="1"/>
                  </a:lnTo>
                  <a:lnTo>
                    <a:pt x="33" y="0"/>
                  </a:lnTo>
                  <a:lnTo>
                    <a:pt x="40" y="3"/>
                  </a:lnTo>
                  <a:lnTo>
                    <a:pt x="45" y="8"/>
                  </a:lnTo>
                  <a:lnTo>
                    <a:pt x="46" y="17"/>
                  </a:lnTo>
                  <a:lnTo>
                    <a:pt x="44" y="27"/>
                  </a:lnTo>
                  <a:lnTo>
                    <a:pt x="38" y="37"/>
                  </a:lnTo>
                  <a:close/>
                </a:path>
              </a:pathLst>
            </a:custGeom>
            <a:solidFill>
              <a:srgbClr val="000000"/>
            </a:solidFill>
            <a:ln w="9525">
              <a:noFill/>
              <a:round/>
              <a:headEnd/>
              <a:tailEnd/>
            </a:ln>
          </p:spPr>
          <p:txBody>
            <a:bodyPr/>
            <a:lstStyle/>
            <a:p>
              <a:endParaRPr lang="en-US"/>
            </a:p>
          </p:txBody>
        </p:sp>
        <p:sp>
          <p:nvSpPr>
            <p:cNvPr id="10308" name="Freeform 68"/>
            <p:cNvSpPr>
              <a:spLocks/>
            </p:cNvSpPr>
            <p:nvPr/>
          </p:nvSpPr>
          <p:spPr bwMode="auto">
            <a:xfrm>
              <a:off x="4878" y="2777"/>
              <a:ext cx="38" cy="47"/>
            </a:xfrm>
            <a:custGeom>
              <a:avLst/>
              <a:gdLst/>
              <a:ahLst/>
              <a:cxnLst>
                <a:cxn ang="0">
                  <a:pos x="52" y="0"/>
                </a:cxn>
                <a:cxn ang="0">
                  <a:pos x="44" y="1"/>
                </a:cxn>
                <a:cxn ang="0">
                  <a:pos x="38" y="5"/>
                </a:cxn>
                <a:cxn ang="0">
                  <a:pos x="34" y="12"/>
                </a:cxn>
                <a:cxn ang="0">
                  <a:pos x="33" y="19"/>
                </a:cxn>
                <a:cxn ang="0">
                  <a:pos x="33" y="23"/>
                </a:cxn>
                <a:cxn ang="0">
                  <a:pos x="33" y="31"/>
                </a:cxn>
                <a:cxn ang="0">
                  <a:pos x="34" y="41"/>
                </a:cxn>
                <a:cxn ang="0">
                  <a:pos x="36" y="53"/>
                </a:cxn>
                <a:cxn ang="0">
                  <a:pos x="32" y="55"/>
                </a:cxn>
                <a:cxn ang="0">
                  <a:pos x="28" y="55"/>
                </a:cxn>
                <a:cxn ang="0">
                  <a:pos x="24" y="56"/>
                </a:cxn>
                <a:cxn ang="0">
                  <a:pos x="20" y="56"/>
                </a:cxn>
                <a:cxn ang="0">
                  <a:pos x="13" y="56"/>
                </a:cxn>
                <a:cxn ang="0">
                  <a:pos x="6" y="59"/>
                </a:cxn>
                <a:cxn ang="0">
                  <a:pos x="2" y="64"/>
                </a:cxn>
                <a:cxn ang="0">
                  <a:pos x="0" y="71"/>
                </a:cxn>
                <a:cxn ang="0">
                  <a:pos x="0" y="79"/>
                </a:cxn>
                <a:cxn ang="0">
                  <a:pos x="4" y="86"/>
                </a:cxn>
                <a:cxn ang="0">
                  <a:pos x="8" y="90"/>
                </a:cxn>
                <a:cxn ang="0">
                  <a:pos x="14" y="92"/>
                </a:cxn>
                <a:cxn ang="0">
                  <a:pos x="25" y="94"/>
                </a:cxn>
                <a:cxn ang="0">
                  <a:pos x="34" y="92"/>
                </a:cxn>
                <a:cxn ang="0">
                  <a:pos x="42" y="91"/>
                </a:cxn>
                <a:cxn ang="0">
                  <a:pos x="50" y="88"/>
                </a:cxn>
                <a:cxn ang="0">
                  <a:pos x="56" y="87"/>
                </a:cxn>
                <a:cxn ang="0">
                  <a:pos x="61" y="84"/>
                </a:cxn>
                <a:cxn ang="0">
                  <a:pos x="65" y="82"/>
                </a:cxn>
                <a:cxn ang="0">
                  <a:pos x="66" y="80"/>
                </a:cxn>
                <a:cxn ang="0">
                  <a:pos x="71" y="76"/>
                </a:cxn>
                <a:cxn ang="0">
                  <a:pos x="73" y="72"/>
                </a:cxn>
                <a:cxn ang="0">
                  <a:pos x="75" y="67"/>
                </a:cxn>
                <a:cxn ang="0">
                  <a:pos x="73" y="62"/>
                </a:cxn>
                <a:cxn ang="0">
                  <a:pos x="72" y="51"/>
                </a:cxn>
                <a:cxn ang="0">
                  <a:pos x="71" y="39"/>
                </a:cxn>
                <a:cxn ang="0">
                  <a:pos x="71" y="27"/>
                </a:cxn>
                <a:cxn ang="0">
                  <a:pos x="71" y="19"/>
                </a:cxn>
                <a:cxn ang="0">
                  <a:pos x="69" y="12"/>
                </a:cxn>
                <a:cxn ang="0">
                  <a:pos x="65" y="5"/>
                </a:cxn>
                <a:cxn ang="0">
                  <a:pos x="58" y="1"/>
                </a:cxn>
                <a:cxn ang="0">
                  <a:pos x="52" y="0"/>
                </a:cxn>
              </a:cxnLst>
              <a:rect l="0" t="0" r="r" b="b"/>
              <a:pathLst>
                <a:path w="75" h="94">
                  <a:moveTo>
                    <a:pt x="52" y="0"/>
                  </a:moveTo>
                  <a:lnTo>
                    <a:pt x="44" y="1"/>
                  </a:lnTo>
                  <a:lnTo>
                    <a:pt x="38" y="5"/>
                  </a:lnTo>
                  <a:lnTo>
                    <a:pt x="34" y="12"/>
                  </a:lnTo>
                  <a:lnTo>
                    <a:pt x="33" y="19"/>
                  </a:lnTo>
                  <a:lnTo>
                    <a:pt x="33" y="23"/>
                  </a:lnTo>
                  <a:lnTo>
                    <a:pt x="33" y="31"/>
                  </a:lnTo>
                  <a:lnTo>
                    <a:pt x="34" y="41"/>
                  </a:lnTo>
                  <a:lnTo>
                    <a:pt x="36" y="53"/>
                  </a:lnTo>
                  <a:lnTo>
                    <a:pt x="32" y="55"/>
                  </a:lnTo>
                  <a:lnTo>
                    <a:pt x="28" y="55"/>
                  </a:lnTo>
                  <a:lnTo>
                    <a:pt x="24" y="56"/>
                  </a:lnTo>
                  <a:lnTo>
                    <a:pt x="20" y="56"/>
                  </a:lnTo>
                  <a:lnTo>
                    <a:pt x="13" y="56"/>
                  </a:lnTo>
                  <a:lnTo>
                    <a:pt x="6" y="59"/>
                  </a:lnTo>
                  <a:lnTo>
                    <a:pt x="2" y="64"/>
                  </a:lnTo>
                  <a:lnTo>
                    <a:pt x="0" y="71"/>
                  </a:lnTo>
                  <a:lnTo>
                    <a:pt x="0" y="79"/>
                  </a:lnTo>
                  <a:lnTo>
                    <a:pt x="4" y="86"/>
                  </a:lnTo>
                  <a:lnTo>
                    <a:pt x="8" y="90"/>
                  </a:lnTo>
                  <a:lnTo>
                    <a:pt x="14" y="92"/>
                  </a:lnTo>
                  <a:lnTo>
                    <a:pt x="25" y="94"/>
                  </a:lnTo>
                  <a:lnTo>
                    <a:pt x="34" y="92"/>
                  </a:lnTo>
                  <a:lnTo>
                    <a:pt x="42" y="91"/>
                  </a:lnTo>
                  <a:lnTo>
                    <a:pt x="50" y="88"/>
                  </a:lnTo>
                  <a:lnTo>
                    <a:pt x="56" y="87"/>
                  </a:lnTo>
                  <a:lnTo>
                    <a:pt x="61" y="84"/>
                  </a:lnTo>
                  <a:lnTo>
                    <a:pt x="65" y="82"/>
                  </a:lnTo>
                  <a:lnTo>
                    <a:pt x="66" y="80"/>
                  </a:lnTo>
                  <a:lnTo>
                    <a:pt x="71" y="76"/>
                  </a:lnTo>
                  <a:lnTo>
                    <a:pt x="73" y="72"/>
                  </a:lnTo>
                  <a:lnTo>
                    <a:pt x="75" y="67"/>
                  </a:lnTo>
                  <a:lnTo>
                    <a:pt x="73" y="62"/>
                  </a:lnTo>
                  <a:lnTo>
                    <a:pt x="72" y="51"/>
                  </a:lnTo>
                  <a:lnTo>
                    <a:pt x="71" y="39"/>
                  </a:lnTo>
                  <a:lnTo>
                    <a:pt x="71" y="27"/>
                  </a:lnTo>
                  <a:lnTo>
                    <a:pt x="71" y="19"/>
                  </a:lnTo>
                  <a:lnTo>
                    <a:pt x="69" y="12"/>
                  </a:lnTo>
                  <a:lnTo>
                    <a:pt x="65" y="5"/>
                  </a:lnTo>
                  <a:lnTo>
                    <a:pt x="58" y="1"/>
                  </a:lnTo>
                  <a:lnTo>
                    <a:pt x="52" y="0"/>
                  </a:lnTo>
                  <a:close/>
                </a:path>
              </a:pathLst>
            </a:custGeom>
            <a:solidFill>
              <a:srgbClr val="000000"/>
            </a:solidFill>
            <a:ln w="9525">
              <a:noFill/>
              <a:round/>
              <a:headEnd/>
              <a:tailEnd/>
            </a:ln>
          </p:spPr>
          <p:txBody>
            <a:bodyPr/>
            <a:lstStyle/>
            <a:p>
              <a:endParaRPr lang="en-US"/>
            </a:p>
          </p:txBody>
        </p:sp>
        <p:sp>
          <p:nvSpPr>
            <p:cNvPr id="10309" name="Freeform 69"/>
            <p:cNvSpPr>
              <a:spLocks/>
            </p:cNvSpPr>
            <p:nvPr/>
          </p:nvSpPr>
          <p:spPr bwMode="auto">
            <a:xfrm>
              <a:off x="4515" y="2545"/>
              <a:ext cx="504" cy="368"/>
            </a:xfrm>
            <a:custGeom>
              <a:avLst/>
              <a:gdLst/>
              <a:ahLst/>
              <a:cxnLst>
                <a:cxn ang="0">
                  <a:pos x="986" y="465"/>
                </a:cxn>
                <a:cxn ang="0">
                  <a:pos x="967" y="448"/>
                </a:cxn>
                <a:cxn ang="0">
                  <a:pos x="934" y="417"/>
                </a:cxn>
                <a:cxn ang="0">
                  <a:pos x="887" y="378"/>
                </a:cxn>
                <a:cxn ang="0">
                  <a:pos x="831" y="337"/>
                </a:cxn>
                <a:cxn ang="0">
                  <a:pos x="768" y="299"/>
                </a:cxn>
                <a:cxn ang="0">
                  <a:pos x="701" y="271"/>
                </a:cxn>
                <a:cxn ang="0">
                  <a:pos x="634" y="255"/>
                </a:cxn>
                <a:cxn ang="0">
                  <a:pos x="598" y="257"/>
                </a:cxn>
                <a:cxn ang="0">
                  <a:pos x="577" y="267"/>
                </a:cxn>
                <a:cxn ang="0">
                  <a:pos x="543" y="291"/>
                </a:cxn>
                <a:cxn ang="0">
                  <a:pos x="504" y="330"/>
                </a:cxn>
                <a:cxn ang="0">
                  <a:pos x="467" y="385"/>
                </a:cxn>
                <a:cxn ang="0">
                  <a:pos x="442" y="459"/>
                </a:cxn>
                <a:cxn ang="0">
                  <a:pos x="433" y="552"/>
                </a:cxn>
                <a:cxn ang="0">
                  <a:pos x="452" y="669"/>
                </a:cxn>
                <a:cxn ang="0">
                  <a:pos x="470" y="736"/>
                </a:cxn>
                <a:cxn ang="0">
                  <a:pos x="439" y="730"/>
                </a:cxn>
                <a:cxn ang="0">
                  <a:pos x="384" y="721"/>
                </a:cxn>
                <a:cxn ang="0">
                  <a:pos x="313" y="706"/>
                </a:cxn>
                <a:cxn ang="0">
                  <a:pos x="233" y="686"/>
                </a:cxn>
                <a:cxn ang="0">
                  <a:pos x="152" y="661"/>
                </a:cxn>
                <a:cxn ang="0">
                  <a:pos x="80" y="630"/>
                </a:cxn>
                <a:cxn ang="0">
                  <a:pos x="21" y="592"/>
                </a:cxn>
                <a:cxn ang="0">
                  <a:pos x="3" y="567"/>
                </a:cxn>
                <a:cxn ang="0">
                  <a:pos x="21" y="530"/>
                </a:cxn>
                <a:cxn ang="0">
                  <a:pos x="47" y="461"/>
                </a:cxn>
                <a:cxn ang="0">
                  <a:pos x="69" y="373"/>
                </a:cxn>
                <a:cxn ang="0">
                  <a:pos x="79" y="302"/>
                </a:cxn>
                <a:cxn ang="0">
                  <a:pos x="88" y="254"/>
                </a:cxn>
                <a:cxn ang="0">
                  <a:pos x="104" y="204"/>
                </a:cxn>
                <a:cxn ang="0">
                  <a:pos x="130" y="155"/>
                </a:cxn>
                <a:cxn ang="0">
                  <a:pos x="164" y="108"/>
                </a:cxn>
                <a:cxn ang="0">
                  <a:pos x="211" y="67"/>
                </a:cxn>
                <a:cxn ang="0">
                  <a:pos x="270" y="32"/>
                </a:cxn>
                <a:cxn ang="0">
                  <a:pos x="341" y="9"/>
                </a:cxn>
                <a:cxn ang="0">
                  <a:pos x="401" y="1"/>
                </a:cxn>
                <a:cxn ang="0">
                  <a:pos x="440" y="0"/>
                </a:cxn>
                <a:cxn ang="0">
                  <a:pos x="483" y="1"/>
                </a:cxn>
                <a:cxn ang="0">
                  <a:pos x="527" y="5"/>
                </a:cxn>
                <a:cxn ang="0">
                  <a:pos x="628" y="24"/>
                </a:cxn>
                <a:cxn ang="0">
                  <a:pos x="757" y="65"/>
                </a:cxn>
                <a:cxn ang="0">
                  <a:pos x="856" y="117"/>
                </a:cxn>
                <a:cxn ang="0">
                  <a:pos x="927" y="178"/>
                </a:cxn>
                <a:cxn ang="0">
                  <a:pos x="976" y="243"/>
                </a:cxn>
                <a:cxn ang="0">
                  <a:pos x="1001" y="311"/>
                </a:cxn>
                <a:cxn ang="0">
                  <a:pos x="1008" y="378"/>
                </a:cxn>
                <a:cxn ang="0">
                  <a:pos x="998" y="440"/>
                </a:cxn>
              </a:cxnLst>
              <a:rect l="0" t="0" r="r" b="b"/>
              <a:pathLst>
                <a:path w="1008" h="736">
                  <a:moveTo>
                    <a:pt x="989" y="468"/>
                  </a:moveTo>
                  <a:lnTo>
                    <a:pt x="986" y="465"/>
                  </a:lnTo>
                  <a:lnTo>
                    <a:pt x="980" y="459"/>
                  </a:lnTo>
                  <a:lnTo>
                    <a:pt x="967" y="448"/>
                  </a:lnTo>
                  <a:lnTo>
                    <a:pt x="953" y="433"/>
                  </a:lnTo>
                  <a:lnTo>
                    <a:pt x="934" y="417"/>
                  </a:lnTo>
                  <a:lnTo>
                    <a:pt x="913" y="398"/>
                  </a:lnTo>
                  <a:lnTo>
                    <a:pt x="887" y="378"/>
                  </a:lnTo>
                  <a:lnTo>
                    <a:pt x="860" y="357"/>
                  </a:lnTo>
                  <a:lnTo>
                    <a:pt x="831" y="337"/>
                  </a:lnTo>
                  <a:lnTo>
                    <a:pt x="800" y="318"/>
                  </a:lnTo>
                  <a:lnTo>
                    <a:pt x="768" y="299"/>
                  </a:lnTo>
                  <a:lnTo>
                    <a:pt x="735" y="283"/>
                  </a:lnTo>
                  <a:lnTo>
                    <a:pt x="701" y="271"/>
                  </a:lnTo>
                  <a:lnTo>
                    <a:pt x="668" y="262"/>
                  </a:lnTo>
                  <a:lnTo>
                    <a:pt x="634" y="255"/>
                  </a:lnTo>
                  <a:lnTo>
                    <a:pt x="601" y="255"/>
                  </a:lnTo>
                  <a:lnTo>
                    <a:pt x="598" y="257"/>
                  </a:lnTo>
                  <a:lnTo>
                    <a:pt x="590" y="261"/>
                  </a:lnTo>
                  <a:lnTo>
                    <a:pt x="577" y="267"/>
                  </a:lnTo>
                  <a:lnTo>
                    <a:pt x="562" y="278"/>
                  </a:lnTo>
                  <a:lnTo>
                    <a:pt x="543" y="291"/>
                  </a:lnTo>
                  <a:lnTo>
                    <a:pt x="524" y="309"/>
                  </a:lnTo>
                  <a:lnTo>
                    <a:pt x="504" y="330"/>
                  </a:lnTo>
                  <a:lnTo>
                    <a:pt x="486" y="356"/>
                  </a:lnTo>
                  <a:lnTo>
                    <a:pt x="467" y="385"/>
                  </a:lnTo>
                  <a:lnTo>
                    <a:pt x="452" y="420"/>
                  </a:lnTo>
                  <a:lnTo>
                    <a:pt x="442" y="459"/>
                  </a:lnTo>
                  <a:lnTo>
                    <a:pt x="435" y="503"/>
                  </a:lnTo>
                  <a:lnTo>
                    <a:pt x="433" y="552"/>
                  </a:lnTo>
                  <a:lnTo>
                    <a:pt x="439" y="607"/>
                  </a:lnTo>
                  <a:lnTo>
                    <a:pt x="452" y="669"/>
                  </a:lnTo>
                  <a:lnTo>
                    <a:pt x="474" y="736"/>
                  </a:lnTo>
                  <a:lnTo>
                    <a:pt x="470" y="736"/>
                  </a:lnTo>
                  <a:lnTo>
                    <a:pt x="458" y="733"/>
                  </a:lnTo>
                  <a:lnTo>
                    <a:pt x="439" y="730"/>
                  </a:lnTo>
                  <a:lnTo>
                    <a:pt x="413" y="726"/>
                  </a:lnTo>
                  <a:lnTo>
                    <a:pt x="384" y="721"/>
                  </a:lnTo>
                  <a:lnTo>
                    <a:pt x="349" y="714"/>
                  </a:lnTo>
                  <a:lnTo>
                    <a:pt x="313" y="706"/>
                  </a:lnTo>
                  <a:lnTo>
                    <a:pt x="273" y="697"/>
                  </a:lnTo>
                  <a:lnTo>
                    <a:pt x="233" y="686"/>
                  </a:lnTo>
                  <a:lnTo>
                    <a:pt x="193" y="674"/>
                  </a:lnTo>
                  <a:lnTo>
                    <a:pt x="152" y="661"/>
                  </a:lnTo>
                  <a:lnTo>
                    <a:pt x="115" y="646"/>
                  </a:lnTo>
                  <a:lnTo>
                    <a:pt x="80" y="630"/>
                  </a:lnTo>
                  <a:lnTo>
                    <a:pt x="48" y="612"/>
                  </a:lnTo>
                  <a:lnTo>
                    <a:pt x="21" y="592"/>
                  </a:lnTo>
                  <a:lnTo>
                    <a:pt x="0" y="572"/>
                  </a:lnTo>
                  <a:lnTo>
                    <a:pt x="3" y="567"/>
                  </a:lnTo>
                  <a:lnTo>
                    <a:pt x="11" y="552"/>
                  </a:lnTo>
                  <a:lnTo>
                    <a:pt x="21" y="530"/>
                  </a:lnTo>
                  <a:lnTo>
                    <a:pt x="35" y="499"/>
                  </a:lnTo>
                  <a:lnTo>
                    <a:pt x="47" y="461"/>
                  </a:lnTo>
                  <a:lnTo>
                    <a:pt x="60" y="420"/>
                  </a:lnTo>
                  <a:lnTo>
                    <a:pt x="69" y="373"/>
                  </a:lnTo>
                  <a:lnTo>
                    <a:pt x="76" y="323"/>
                  </a:lnTo>
                  <a:lnTo>
                    <a:pt x="79" y="302"/>
                  </a:lnTo>
                  <a:lnTo>
                    <a:pt x="83" y="278"/>
                  </a:lnTo>
                  <a:lnTo>
                    <a:pt x="88" y="254"/>
                  </a:lnTo>
                  <a:lnTo>
                    <a:pt x="95" y="230"/>
                  </a:lnTo>
                  <a:lnTo>
                    <a:pt x="104" y="204"/>
                  </a:lnTo>
                  <a:lnTo>
                    <a:pt x="116" y="179"/>
                  </a:lnTo>
                  <a:lnTo>
                    <a:pt x="130" y="155"/>
                  </a:lnTo>
                  <a:lnTo>
                    <a:pt x="146" y="131"/>
                  </a:lnTo>
                  <a:lnTo>
                    <a:pt x="164" y="108"/>
                  </a:lnTo>
                  <a:lnTo>
                    <a:pt x="187" y="87"/>
                  </a:lnTo>
                  <a:lnTo>
                    <a:pt x="211" y="67"/>
                  </a:lnTo>
                  <a:lnTo>
                    <a:pt x="239" y="48"/>
                  </a:lnTo>
                  <a:lnTo>
                    <a:pt x="270" y="32"/>
                  </a:lnTo>
                  <a:lnTo>
                    <a:pt x="304" y="20"/>
                  </a:lnTo>
                  <a:lnTo>
                    <a:pt x="341" y="9"/>
                  </a:lnTo>
                  <a:lnTo>
                    <a:pt x="383" y="2"/>
                  </a:lnTo>
                  <a:lnTo>
                    <a:pt x="401" y="1"/>
                  </a:lnTo>
                  <a:lnTo>
                    <a:pt x="420" y="0"/>
                  </a:lnTo>
                  <a:lnTo>
                    <a:pt x="440" y="0"/>
                  </a:lnTo>
                  <a:lnTo>
                    <a:pt x="462" y="0"/>
                  </a:lnTo>
                  <a:lnTo>
                    <a:pt x="483" y="1"/>
                  </a:lnTo>
                  <a:lnTo>
                    <a:pt x="504" y="2"/>
                  </a:lnTo>
                  <a:lnTo>
                    <a:pt x="527" y="5"/>
                  </a:lnTo>
                  <a:lnTo>
                    <a:pt x="551" y="9"/>
                  </a:lnTo>
                  <a:lnTo>
                    <a:pt x="628" y="24"/>
                  </a:lnTo>
                  <a:lnTo>
                    <a:pt x="697" y="42"/>
                  </a:lnTo>
                  <a:lnTo>
                    <a:pt x="757" y="65"/>
                  </a:lnTo>
                  <a:lnTo>
                    <a:pt x="811" y="89"/>
                  </a:lnTo>
                  <a:lnTo>
                    <a:pt x="856" y="117"/>
                  </a:lnTo>
                  <a:lnTo>
                    <a:pt x="895" y="147"/>
                  </a:lnTo>
                  <a:lnTo>
                    <a:pt x="927" y="178"/>
                  </a:lnTo>
                  <a:lnTo>
                    <a:pt x="954" y="210"/>
                  </a:lnTo>
                  <a:lnTo>
                    <a:pt x="976" y="243"/>
                  </a:lnTo>
                  <a:lnTo>
                    <a:pt x="990" y="278"/>
                  </a:lnTo>
                  <a:lnTo>
                    <a:pt x="1001" y="311"/>
                  </a:lnTo>
                  <a:lnTo>
                    <a:pt x="1006" y="345"/>
                  </a:lnTo>
                  <a:lnTo>
                    <a:pt x="1008" y="378"/>
                  </a:lnTo>
                  <a:lnTo>
                    <a:pt x="1005" y="409"/>
                  </a:lnTo>
                  <a:lnTo>
                    <a:pt x="998" y="440"/>
                  </a:lnTo>
                  <a:lnTo>
                    <a:pt x="989" y="468"/>
                  </a:lnTo>
                  <a:close/>
                </a:path>
              </a:pathLst>
            </a:custGeom>
            <a:solidFill>
              <a:srgbClr val="000000"/>
            </a:solidFill>
            <a:ln w="9525">
              <a:noFill/>
              <a:round/>
              <a:headEnd/>
              <a:tailEnd/>
            </a:ln>
          </p:spPr>
          <p:txBody>
            <a:bodyPr/>
            <a:lstStyle/>
            <a:p>
              <a:endParaRPr lang="en-US"/>
            </a:p>
          </p:txBody>
        </p:sp>
        <p:sp>
          <p:nvSpPr>
            <p:cNvPr id="10310" name="Freeform 70"/>
            <p:cNvSpPr>
              <a:spLocks/>
            </p:cNvSpPr>
            <p:nvPr/>
          </p:nvSpPr>
          <p:spPr bwMode="auto">
            <a:xfrm>
              <a:off x="4551" y="2927"/>
              <a:ext cx="183" cy="210"/>
            </a:xfrm>
            <a:custGeom>
              <a:avLst/>
              <a:gdLst/>
              <a:ahLst/>
              <a:cxnLst>
                <a:cxn ang="0">
                  <a:pos x="51" y="0"/>
                </a:cxn>
                <a:cxn ang="0">
                  <a:pos x="40" y="1"/>
                </a:cxn>
                <a:cxn ang="0">
                  <a:pos x="31" y="4"/>
                </a:cxn>
                <a:cxn ang="0">
                  <a:pos x="23" y="9"/>
                </a:cxn>
                <a:cxn ang="0">
                  <a:pos x="15" y="16"/>
                </a:cxn>
                <a:cxn ang="0">
                  <a:pos x="8" y="22"/>
                </a:cxn>
                <a:cxn ang="0">
                  <a:pos x="4" y="32"/>
                </a:cxn>
                <a:cxn ang="0">
                  <a:pos x="1" y="41"/>
                </a:cxn>
                <a:cxn ang="0">
                  <a:pos x="0" y="52"/>
                </a:cxn>
                <a:cxn ang="0">
                  <a:pos x="0" y="369"/>
                </a:cxn>
                <a:cxn ang="0">
                  <a:pos x="1" y="380"/>
                </a:cxn>
                <a:cxn ang="0">
                  <a:pos x="4" y="389"/>
                </a:cxn>
                <a:cxn ang="0">
                  <a:pos x="8" y="397"/>
                </a:cxn>
                <a:cxn ang="0">
                  <a:pos x="15" y="405"/>
                </a:cxn>
                <a:cxn ang="0">
                  <a:pos x="23" y="412"/>
                </a:cxn>
                <a:cxn ang="0">
                  <a:pos x="31" y="416"/>
                </a:cxn>
                <a:cxn ang="0">
                  <a:pos x="40" y="418"/>
                </a:cxn>
                <a:cxn ang="0">
                  <a:pos x="51" y="420"/>
                </a:cxn>
                <a:cxn ang="0">
                  <a:pos x="316" y="420"/>
                </a:cxn>
                <a:cxn ang="0">
                  <a:pos x="327" y="418"/>
                </a:cxn>
                <a:cxn ang="0">
                  <a:pos x="336" y="416"/>
                </a:cxn>
                <a:cxn ang="0">
                  <a:pos x="344" y="412"/>
                </a:cxn>
                <a:cxn ang="0">
                  <a:pos x="352" y="405"/>
                </a:cxn>
                <a:cxn ang="0">
                  <a:pos x="359" y="397"/>
                </a:cxn>
                <a:cxn ang="0">
                  <a:pos x="363" y="389"/>
                </a:cxn>
                <a:cxn ang="0">
                  <a:pos x="365" y="380"/>
                </a:cxn>
                <a:cxn ang="0">
                  <a:pos x="367" y="369"/>
                </a:cxn>
                <a:cxn ang="0">
                  <a:pos x="367" y="52"/>
                </a:cxn>
                <a:cxn ang="0">
                  <a:pos x="365" y="41"/>
                </a:cxn>
                <a:cxn ang="0">
                  <a:pos x="363" y="32"/>
                </a:cxn>
                <a:cxn ang="0">
                  <a:pos x="359" y="22"/>
                </a:cxn>
                <a:cxn ang="0">
                  <a:pos x="352" y="16"/>
                </a:cxn>
                <a:cxn ang="0">
                  <a:pos x="344" y="9"/>
                </a:cxn>
                <a:cxn ang="0">
                  <a:pos x="336" y="4"/>
                </a:cxn>
                <a:cxn ang="0">
                  <a:pos x="327" y="1"/>
                </a:cxn>
                <a:cxn ang="0">
                  <a:pos x="316" y="0"/>
                </a:cxn>
                <a:cxn ang="0">
                  <a:pos x="51" y="0"/>
                </a:cxn>
              </a:cxnLst>
              <a:rect l="0" t="0" r="r" b="b"/>
              <a:pathLst>
                <a:path w="367" h="420">
                  <a:moveTo>
                    <a:pt x="51" y="0"/>
                  </a:moveTo>
                  <a:lnTo>
                    <a:pt x="40" y="1"/>
                  </a:lnTo>
                  <a:lnTo>
                    <a:pt x="31" y="4"/>
                  </a:lnTo>
                  <a:lnTo>
                    <a:pt x="23" y="9"/>
                  </a:lnTo>
                  <a:lnTo>
                    <a:pt x="15" y="16"/>
                  </a:lnTo>
                  <a:lnTo>
                    <a:pt x="8" y="22"/>
                  </a:lnTo>
                  <a:lnTo>
                    <a:pt x="4" y="32"/>
                  </a:lnTo>
                  <a:lnTo>
                    <a:pt x="1" y="41"/>
                  </a:lnTo>
                  <a:lnTo>
                    <a:pt x="0" y="52"/>
                  </a:lnTo>
                  <a:lnTo>
                    <a:pt x="0" y="369"/>
                  </a:lnTo>
                  <a:lnTo>
                    <a:pt x="1" y="380"/>
                  </a:lnTo>
                  <a:lnTo>
                    <a:pt x="4" y="389"/>
                  </a:lnTo>
                  <a:lnTo>
                    <a:pt x="8" y="397"/>
                  </a:lnTo>
                  <a:lnTo>
                    <a:pt x="15" y="405"/>
                  </a:lnTo>
                  <a:lnTo>
                    <a:pt x="23" y="412"/>
                  </a:lnTo>
                  <a:lnTo>
                    <a:pt x="31" y="416"/>
                  </a:lnTo>
                  <a:lnTo>
                    <a:pt x="40" y="418"/>
                  </a:lnTo>
                  <a:lnTo>
                    <a:pt x="51" y="420"/>
                  </a:lnTo>
                  <a:lnTo>
                    <a:pt x="316" y="420"/>
                  </a:lnTo>
                  <a:lnTo>
                    <a:pt x="327" y="418"/>
                  </a:lnTo>
                  <a:lnTo>
                    <a:pt x="336" y="416"/>
                  </a:lnTo>
                  <a:lnTo>
                    <a:pt x="344" y="412"/>
                  </a:lnTo>
                  <a:lnTo>
                    <a:pt x="352" y="405"/>
                  </a:lnTo>
                  <a:lnTo>
                    <a:pt x="359" y="397"/>
                  </a:lnTo>
                  <a:lnTo>
                    <a:pt x="363" y="389"/>
                  </a:lnTo>
                  <a:lnTo>
                    <a:pt x="365" y="380"/>
                  </a:lnTo>
                  <a:lnTo>
                    <a:pt x="367" y="369"/>
                  </a:lnTo>
                  <a:lnTo>
                    <a:pt x="367" y="52"/>
                  </a:lnTo>
                  <a:lnTo>
                    <a:pt x="365" y="41"/>
                  </a:lnTo>
                  <a:lnTo>
                    <a:pt x="363" y="32"/>
                  </a:lnTo>
                  <a:lnTo>
                    <a:pt x="359" y="22"/>
                  </a:lnTo>
                  <a:lnTo>
                    <a:pt x="352" y="16"/>
                  </a:lnTo>
                  <a:lnTo>
                    <a:pt x="344" y="9"/>
                  </a:lnTo>
                  <a:lnTo>
                    <a:pt x="336" y="4"/>
                  </a:lnTo>
                  <a:lnTo>
                    <a:pt x="327" y="1"/>
                  </a:lnTo>
                  <a:lnTo>
                    <a:pt x="316" y="0"/>
                  </a:lnTo>
                  <a:lnTo>
                    <a:pt x="51" y="0"/>
                  </a:lnTo>
                  <a:close/>
                </a:path>
              </a:pathLst>
            </a:custGeom>
            <a:solidFill>
              <a:srgbClr val="000000"/>
            </a:solidFill>
            <a:ln w="9525">
              <a:noFill/>
              <a:round/>
              <a:headEnd/>
              <a:tailEnd/>
            </a:ln>
          </p:spPr>
          <p:txBody>
            <a:bodyPr/>
            <a:lstStyle/>
            <a:p>
              <a:endParaRPr lang="en-US"/>
            </a:p>
          </p:txBody>
        </p:sp>
        <p:sp>
          <p:nvSpPr>
            <p:cNvPr id="10311" name="Freeform 71"/>
            <p:cNvSpPr>
              <a:spLocks/>
            </p:cNvSpPr>
            <p:nvPr/>
          </p:nvSpPr>
          <p:spPr bwMode="auto">
            <a:xfrm>
              <a:off x="4569" y="2946"/>
              <a:ext cx="147" cy="173"/>
            </a:xfrm>
            <a:custGeom>
              <a:avLst/>
              <a:gdLst/>
              <a:ahLst/>
              <a:cxnLst>
                <a:cxn ang="0">
                  <a:pos x="0" y="332"/>
                </a:cxn>
                <a:cxn ang="0">
                  <a:pos x="0" y="15"/>
                </a:cxn>
                <a:cxn ang="0">
                  <a:pos x="2" y="9"/>
                </a:cxn>
                <a:cxn ang="0">
                  <a:pos x="4" y="4"/>
                </a:cxn>
                <a:cxn ang="0">
                  <a:pos x="10" y="1"/>
                </a:cxn>
                <a:cxn ang="0">
                  <a:pos x="15" y="0"/>
                </a:cxn>
                <a:cxn ang="0">
                  <a:pos x="280" y="0"/>
                </a:cxn>
                <a:cxn ang="0">
                  <a:pos x="285" y="1"/>
                </a:cxn>
                <a:cxn ang="0">
                  <a:pos x="289" y="4"/>
                </a:cxn>
                <a:cxn ang="0">
                  <a:pos x="292" y="9"/>
                </a:cxn>
                <a:cxn ang="0">
                  <a:pos x="293" y="15"/>
                </a:cxn>
                <a:cxn ang="0">
                  <a:pos x="293" y="332"/>
                </a:cxn>
                <a:cxn ang="0">
                  <a:pos x="292" y="337"/>
                </a:cxn>
                <a:cxn ang="0">
                  <a:pos x="289" y="343"/>
                </a:cxn>
                <a:cxn ang="0">
                  <a:pos x="285" y="345"/>
                </a:cxn>
                <a:cxn ang="0">
                  <a:pos x="280" y="347"/>
                </a:cxn>
                <a:cxn ang="0">
                  <a:pos x="15" y="347"/>
                </a:cxn>
                <a:cxn ang="0">
                  <a:pos x="10" y="345"/>
                </a:cxn>
                <a:cxn ang="0">
                  <a:pos x="4" y="343"/>
                </a:cxn>
                <a:cxn ang="0">
                  <a:pos x="2" y="337"/>
                </a:cxn>
                <a:cxn ang="0">
                  <a:pos x="0" y="332"/>
                </a:cxn>
              </a:cxnLst>
              <a:rect l="0" t="0" r="r" b="b"/>
              <a:pathLst>
                <a:path w="293" h="347">
                  <a:moveTo>
                    <a:pt x="0" y="332"/>
                  </a:moveTo>
                  <a:lnTo>
                    <a:pt x="0" y="15"/>
                  </a:lnTo>
                  <a:lnTo>
                    <a:pt x="2" y="9"/>
                  </a:lnTo>
                  <a:lnTo>
                    <a:pt x="4" y="4"/>
                  </a:lnTo>
                  <a:lnTo>
                    <a:pt x="10" y="1"/>
                  </a:lnTo>
                  <a:lnTo>
                    <a:pt x="15" y="0"/>
                  </a:lnTo>
                  <a:lnTo>
                    <a:pt x="280" y="0"/>
                  </a:lnTo>
                  <a:lnTo>
                    <a:pt x="285" y="1"/>
                  </a:lnTo>
                  <a:lnTo>
                    <a:pt x="289" y="4"/>
                  </a:lnTo>
                  <a:lnTo>
                    <a:pt x="292" y="9"/>
                  </a:lnTo>
                  <a:lnTo>
                    <a:pt x="293" y="15"/>
                  </a:lnTo>
                  <a:lnTo>
                    <a:pt x="293" y="332"/>
                  </a:lnTo>
                  <a:lnTo>
                    <a:pt x="292" y="337"/>
                  </a:lnTo>
                  <a:lnTo>
                    <a:pt x="289" y="343"/>
                  </a:lnTo>
                  <a:lnTo>
                    <a:pt x="285" y="345"/>
                  </a:lnTo>
                  <a:lnTo>
                    <a:pt x="280" y="347"/>
                  </a:lnTo>
                  <a:lnTo>
                    <a:pt x="15" y="347"/>
                  </a:lnTo>
                  <a:lnTo>
                    <a:pt x="10" y="345"/>
                  </a:lnTo>
                  <a:lnTo>
                    <a:pt x="4" y="343"/>
                  </a:lnTo>
                  <a:lnTo>
                    <a:pt x="2" y="337"/>
                  </a:lnTo>
                  <a:lnTo>
                    <a:pt x="0" y="332"/>
                  </a:lnTo>
                  <a:close/>
                </a:path>
              </a:pathLst>
            </a:custGeom>
            <a:solidFill>
              <a:srgbClr val="AAD12D"/>
            </a:solidFill>
            <a:ln w="9525">
              <a:noFill/>
              <a:round/>
              <a:headEnd/>
              <a:tailEnd/>
            </a:ln>
          </p:spPr>
          <p:txBody>
            <a:bodyPr/>
            <a:lstStyle/>
            <a:p>
              <a:endParaRPr lang="en-US"/>
            </a:p>
          </p:txBody>
        </p:sp>
        <p:sp>
          <p:nvSpPr>
            <p:cNvPr id="10312" name="Freeform 72"/>
            <p:cNvSpPr>
              <a:spLocks/>
            </p:cNvSpPr>
            <p:nvPr/>
          </p:nvSpPr>
          <p:spPr bwMode="auto">
            <a:xfrm>
              <a:off x="4795" y="3697"/>
              <a:ext cx="202" cy="186"/>
            </a:xfrm>
            <a:custGeom>
              <a:avLst/>
              <a:gdLst/>
              <a:ahLst/>
              <a:cxnLst>
                <a:cxn ang="0">
                  <a:pos x="81" y="0"/>
                </a:cxn>
                <a:cxn ang="0">
                  <a:pos x="0" y="135"/>
                </a:cxn>
                <a:cxn ang="0">
                  <a:pos x="0" y="142"/>
                </a:cxn>
                <a:cxn ang="0">
                  <a:pos x="0" y="144"/>
                </a:cxn>
                <a:cxn ang="0">
                  <a:pos x="1" y="150"/>
                </a:cxn>
                <a:cxn ang="0">
                  <a:pos x="4" y="158"/>
                </a:cxn>
                <a:cxn ang="0">
                  <a:pos x="6" y="167"/>
                </a:cxn>
                <a:cxn ang="0">
                  <a:pos x="10" y="179"/>
                </a:cxn>
                <a:cxn ang="0">
                  <a:pos x="17" y="192"/>
                </a:cxn>
                <a:cxn ang="0">
                  <a:pos x="25" y="207"/>
                </a:cxn>
                <a:cxn ang="0">
                  <a:pos x="36" y="223"/>
                </a:cxn>
                <a:cxn ang="0">
                  <a:pos x="48" y="241"/>
                </a:cxn>
                <a:cxn ang="0">
                  <a:pos x="63" y="258"/>
                </a:cxn>
                <a:cxn ang="0">
                  <a:pos x="81" y="275"/>
                </a:cxn>
                <a:cxn ang="0">
                  <a:pos x="103" y="294"/>
                </a:cxn>
                <a:cxn ang="0">
                  <a:pos x="128" y="311"/>
                </a:cxn>
                <a:cxn ang="0">
                  <a:pos x="158" y="329"/>
                </a:cxn>
                <a:cxn ang="0">
                  <a:pos x="190" y="345"/>
                </a:cxn>
                <a:cxn ang="0">
                  <a:pos x="227" y="360"/>
                </a:cxn>
                <a:cxn ang="0">
                  <a:pos x="247" y="365"/>
                </a:cxn>
                <a:cxn ang="0">
                  <a:pos x="267" y="369"/>
                </a:cxn>
                <a:cxn ang="0">
                  <a:pos x="285" y="372"/>
                </a:cxn>
                <a:cxn ang="0">
                  <a:pos x="303" y="370"/>
                </a:cxn>
                <a:cxn ang="0">
                  <a:pos x="319" y="369"/>
                </a:cxn>
                <a:cxn ang="0">
                  <a:pos x="334" y="364"/>
                </a:cxn>
                <a:cxn ang="0">
                  <a:pos x="349" y="357"/>
                </a:cxn>
                <a:cxn ang="0">
                  <a:pos x="362" y="349"/>
                </a:cxn>
                <a:cxn ang="0">
                  <a:pos x="373" y="338"/>
                </a:cxn>
                <a:cxn ang="0">
                  <a:pos x="384" y="326"/>
                </a:cxn>
                <a:cxn ang="0">
                  <a:pos x="390" y="311"/>
                </a:cxn>
                <a:cxn ang="0">
                  <a:pos x="397" y="297"/>
                </a:cxn>
                <a:cxn ang="0">
                  <a:pos x="401" y="279"/>
                </a:cxn>
                <a:cxn ang="0">
                  <a:pos x="402" y="262"/>
                </a:cxn>
                <a:cxn ang="0">
                  <a:pos x="402" y="243"/>
                </a:cxn>
                <a:cxn ang="0">
                  <a:pos x="401" y="224"/>
                </a:cxn>
                <a:cxn ang="0">
                  <a:pos x="397" y="204"/>
                </a:cxn>
                <a:cxn ang="0">
                  <a:pos x="390" y="184"/>
                </a:cxn>
                <a:cxn ang="0">
                  <a:pos x="381" y="166"/>
                </a:cxn>
                <a:cxn ang="0">
                  <a:pos x="369" y="146"/>
                </a:cxn>
                <a:cxn ang="0">
                  <a:pos x="354" y="125"/>
                </a:cxn>
                <a:cxn ang="0">
                  <a:pos x="338" y="108"/>
                </a:cxn>
                <a:cxn ang="0">
                  <a:pos x="319" y="89"/>
                </a:cxn>
                <a:cxn ang="0">
                  <a:pos x="299" y="73"/>
                </a:cxn>
                <a:cxn ang="0">
                  <a:pos x="278" y="57"/>
                </a:cxn>
                <a:cxn ang="0">
                  <a:pos x="255" y="44"/>
                </a:cxn>
                <a:cxn ang="0">
                  <a:pos x="230" y="30"/>
                </a:cxn>
                <a:cxn ang="0">
                  <a:pos x="204" y="20"/>
                </a:cxn>
                <a:cxn ang="0">
                  <a:pos x="178" y="12"/>
                </a:cxn>
                <a:cxn ang="0">
                  <a:pos x="150" y="5"/>
                </a:cxn>
                <a:cxn ang="0">
                  <a:pos x="121" y="1"/>
                </a:cxn>
                <a:cxn ang="0">
                  <a:pos x="92" y="0"/>
                </a:cxn>
                <a:cxn ang="0">
                  <a:pos x="81" y="0"/>
                </a:cxn>
              </a:cxnLst>
              <a:rect l="0" t="0" r="r" b="b"/>
              <a:pathLst>
                <a:path w="402" h="372">
                  <a:moveTo>
                    <a:pt x="81" y="0"/>
                  </a:moveTo>
                  <a:lnTo>
                    <a:pt x="0" y="135"/>
                  </a:lnTo>
                  <a:lnTo>
                    <a:pt x="0" y="142"/>
                  </a:lnTo>
                  <a:lnTo>
                    <a:pt x="0" y="144"/>
                  </a:lnTo>
                  <a:lnTo>
                    <a:pt x="1" y="150"/>
                  </a:lnTo>
                  <a:lnTo>
                    <a:pt x="4" y="158"/>
                  </a:lnTo>
                  <a:lnTo>
                    <a:pt x="6" y="167"/>
                  </a:lnTo>
                  <a:lnTo>
                    <a:pt x="10" y="179"/>
                  </a:lnTo>
                  <a:lnTo>
                    <a:pt x="17" y="192"/>
                  </a:lnTo>
                  <a:lnTo>
                    <a:pt x="25" y="207"/>
                  </a:lnTo>
                  <a:lnTo>
                    <a:pt x="36" y="223"/>
                  </a:lnTo>
                  <a:lnTo>
                    <a:pt x="48" y="241"/>
                  </a:lnTo>
                  <a:lnTo>
                    <a:pt x="63" y="258"/>
                  </a:lnTo>
                  <a:lnTo>
                    <a:pt x="81" y="275"/>
                  </a:lnTo>
                  <a:lnTo>
                    <a:pt x="103" y="294"/>
                  </a:lnTo>
                  <a:lnTo>
                    <a:pt x="128" y="311"/>
                  </a:lnTo>
                  <a:lnTo>
                    <a:pt x="158" y="329"/>
                  </a:lnTo>
                  <a:lnTo>
                    <a:pt x="190" y="345"/>
                  </a:lnTo>
                  <a:lnTo>
                    <a:pt x="227" y="360"/>
                  </a:lnTo>
                  <a:lnTo>
                    <a:pt x="247" y="365"/>
                  </a:lnTo>
                  <a:lnTo>
                    <a:pt x="267" y="369"/>
                  </a:lnTo>
                  <a:lnTo>
                    <a:pt x="285" y="372"/>
                  </a:lnTo>
                  <a:lnTo>
                    <a:pt x="303" y="370"/>
                  </a:lnTo>
                  <a:lnTo>
                    <a:pt x="319" y="369"/>
                  </a:lnTo>
                  <a:lnTo>
                    <a:pt x="334" y="364"/>
                  </a:lnTo>
                  <a:lnTo>
                    <a:pt x="349" y="357"/>
                  </a:lnTo>
                  <a:lnTo>
                    <a:pt x="362" y="349"/>
                  </a:lnTo>
                  <a:lnTo>
                    <a:pt x="373" y="338"/>
                  </a:lnTo>
                  <a:lnTo>
                    <a:pt x="384" y="326"/>
                  </a:lnTo>
                  <a:lnTo>
                    <a:pt x="390" y="311"/>
                  </a:lnTo>
                  <a:lnTo>
                    <a:pt x="397" y="297"/>
                  </a:lnTo>
                  <a:lnTo>
                    <a:pt x="401" y="279"/>
                  </a:lnTo>
                  <a:lnTo>
                    <a:pt x="402" y="262"/>
                  </a:lnTo>
                  <a:lnTo>
                    <a:pt x="402" y="243"/>
                  </a:lnTo>
                  <a:lnTo>
                    <a:pt x="401" y="224"/>
                  </a:lnTo>
                  <a:lnTo>
                    <a:pt x="397" y="204"/>
                  </a:lnTo>
                  <a:lnTo>
                    <a:pt x="390" y="184"/>
                  </a:lnTo>
                  <a:lnTo>
                    <a:pt x="381" y="166"/>
                  </a:lnTo>
                  <a:lnTo>
                    <a:pt x="369" y="146"/>
                  </a:lnTo>
                  <a:lnTo>
                    <a:pt x="354" y="125"/>
                  </a:lnTo>
                  <a:lnTo>
                    <a:pt x="338" y="108"/>
                  </a:lnTo>
                  <a:lnTo>
                    <a:pt x="319" y="89"/>
                  </a:lnTo>
                  <a:lnTo>
                    <a:pt x="299" y="73"/>
                  </a:lnTo>
                  <a:lnTo>
                    <a:pt x="278" y="57"/>
                  </a:lnTo>
                  <a:lnTo>
                    <a:pt x="255" y="44"/>
                  </a:lnTo>
                  <a:lnTo>
                    <a:pt x="230" y="30"/>
                  </a:lnTo>
                  <a:lnTo>
                    <a:pt x="204" y="20"/>
                  </a:lnTo>
                  <a:lnTo>
                    <a:pt x="178" y="12"/>
                  </a:lnTo>
                  <a:lnTo>
                    <a:pt x="150" y="5"/>
                  </a:lnTo>
                  <a:lnTo>
                    <a:pt x="121" y="1"/>
                  </a:lnTo>
                  <a:lnTo>
                    <a:pt x="92" y="0"/>
                  </a:lnTo>
                  <a:lnTo>
                    <a:pt x="81" y="0"/>
                  </a:lnTo>
                  <a:close/>
                </a:path>
              </a:pathLst>
            </a:custGeom>
            <a:solidFill>
              <a:srgbClr val="000000"/>
            </a:solidFill>
            <a:ln w="9525">
              <a:noFill/>
              <a:round/>
              <a:headEnd/>
              <a:tailEnd/>
            </a:ln>
          </p:spPr>
          <p:txBody>
            <a:bodyPr/>
            <a:lstStyle/>
            <a:p>
              <a:endParaRPr lang="en-US"/>
            </a:p>
          </p:txBody>
        </p:sp>
        <p:sp>
          <p:nvSpPr>
            <p:cNvPr id="10313" name="Freeform 73"/>
            <p:cNvSpPr>
              <a:spLocks/>
            </p:cNvSpPr>
            <p:nvPr/>
          </p:nvSpPr>
          <p:spPr bwMode="auto">
            <a:xfrm>
              <a:off x="4814" y="3716"/>
              <a:ext cx="165" cy="149"/>
            </a:xfrm>
            <a:custGeom>
              <a:avLst/>
              <a:gdLst/>
              <a:ahLst/>
              <a:cxnLst>
                <a:cxn ang="0">
                  <a:pos x="64" y="0"/>
                </a:cxn>
                <a:cxn ang="0">
                  <a:pos x="88" y="1"/>
                </a:cxn>
                <a:cxn ang="0">
                  <a:pos x="114" y="5"/>
                </a:cxn>
                <a:cxn ang="0">
                  <a:pos x="137" y="12"/>
                </a:cxn>
                <a:cxn ang="0">
                  <a:pos x="159" y="20"/>
                </a:cxn>
                <a:cxn ang="0">
                  <a:pos x="182" y="30"/>
                </a:cxn>
                <a:cxn ang="0">
                  <a:pos x="202" y="40"/>
                </a:cxn>
                <a:cxn ang="0">
                  <a:pos x="222" y="52"/>
                </a:cxn>
                <a:cxn ang="0">
                  <a:pos x="241" y="66"/>
                </a:cxn>
                <a:cxn ang="0">
                  <a:pos x="258" y="80"/>
                </a:cxn>
                <a:cxn ang="0">
                  <a:pos x="274" y="95"/>
                </a:cxn>
                <a:cxn ang="0">
                  <a:pos x="288" y="111"/>
                </a:cxn>
                <a:cxn ang="0">
                  <a:pos x="300" y="127"/>
                </a:cxn>
                <a:cxn ang="0">
                  <a:pos x="311" y="143"/>
                </a:cxn>
                <a:cxn ang="0">
                  <a:pos x="319" y="161"/>
                </a:cxn>
                <a:cxn ang="0">
                  <a:pos x="324" y="177"/>
                </a:cxn>
                <a:cxn ang="0">
                  <a:pos x="328" y="193"/>
                </a:cxn>
                <a:cxn ang="0">
                  <a:pos x="329" y="198"/>
                </a:cxn>
                <a:cxn ang="0">
                  <a:pos x="329" y="204"/>
                </a:cxn>
                <a:cxn ang="0">
                  <a:pos x="329" y="209"/>
                </a:cxn>
                <a:cxn ang="0">
                  <a:pos x="329" y="214"/>
                </a:cxn>
                <a:cxn ang="0">
                  <a:pos x="328" y="236"/>
                </a:cxn>
                <a:cxn ang="0">
                  <a:pos x="323" y="254"/>
                </a:cxn>
                <a:cxn ang="0">
                  <a:pos x="315" y="270"/>
                </a:cxn>
                <a:cxn ang="0">
                  <a:pos x="303" y="282"/>
                </a:cxn>
                <a:cxn ang="0">
                  <a:pos x="293" y="289"/>
                </a:cxn>
                <a:cxn ang="0">
                  <a:pos x="284" y="293"/>
                </a:cxn>
                <a:cxn ang="0">
                  <a:pos x="272" y="296"/>
                </a:cxn>
                <a:cxn ang="0">
                  <a:pos x="260" y="297"/>
                </a:cxn>
                <a:cxn ang="0">
                  <a:pos x="248" y="297"/>
                </a:cxn>
                <a:cxn ang="0">
                  <a:pos x="233" y="296"/>
                </a:cxn>
                <a:cxn ang="0">
                  <a:pos x="218" y="293"/>
                </a:cxn>
                <a:cxn ang="0">
                  <a:pos x="204" y="288"/>
                </a:cxn>
                <a:cxn ang="0">
                  <a:pos x="147" y="264"/>
                </a:cxn>
                <a:cxn ang="0">
                  <a:pos x="102" y="237"/>
                </a:cxn>
                <a:cxn ang="0">
                  <a:pos x="67" y="209"/>
                </a:cxn>
                <a:cxn ang="0">
                  <a:pos x="42" y="182"/>
                </a:cxn>
                <a:cxn ang="0">
                  <a:pos x="23" y="158"/>
                </a:cxn>
                <a:cxn ang="0">
                  <a:pos x="11" y="135"/>
                </a:cxn>
                <a:cxn ang="0">
                  <a:pos x="4" y="118"/>
                </a:cxn>
                <a:cxn ang="0">
                  <a:pos x="0" y="106"/>
                </a:cxn>
                <a:cxn ang="0">
                  <a:pos x="4" y="99"/>
                </a:cxn>
                <a:cxn ang="0">
                  <a:pos x="12" y="87"/>
                </a:cxn>
                <a:cxn ang="0">
                  <a:pos x="22" y="72"/>
                </a:cxn>
                <a:cxn ang="0">
                  <a:pos x="31" y="55"/>
                </a:cxn>
                <a:cxn ang="0">
                  <a:pos x="42" y="38"/>
                </a:cxn>
                <a:cxn ang="0">
                  <a:pos x="51" y="22"/>
                </a:cxn>
                <a:cxn ang="0">
                  <a:pos x="59" y="8"/>
                </a:cxn>
                <a:cxn ang="0">
                  <a:pos x="64" y="0"/>
                </a:cxn>
              </a:cxnLst>
              <a:rect l="0" t="0" r="r" b="b"/>
              <a:pathLst>
                <a:path w="329" h="297">
                  <a:moveTo>
                    <a:pt x="64" y="0"/>
                  </a:moveTo>
                  <a:lnTo>
                    <a:pt x="88" y="1"/>
                  </a:lnTo>
                  <a:lnTo>
                    <a:pt x="114" y="5"/>
                  </a:lnTo>
                  <a:lnTo>
                    <a:pt x="137" y="12"/>
                  </a:lnTo>
                  <a:lnTo>
                    <a:pt x="159" y="20"/>
                  </a:lnTo>
                  <a:lnTo>
                    <a:pt x="182" y="30"/>
                  </a:lnTo>
                  <a:lnTo>
                    <a:pt x="202" y="40"/>
                  </a:lnTo>
                  <a:lnTo>
                    <a:pt x="222" y="52"/>
                  </a:lnTo>
                  <a:lnTo>
                    <a:pt x="241" y="66"/>
                  </a:lnTo>
                  <a:lnTo>
                    <a:pt x="258" y="80"/>
                  </a:lnTo>
                  <a:lnTo>
                    <a:pt x="274" y="95"/>
                  </a:lnTo>
                  <a:lnTo>
                    <a:pt x="288" y="111"/>
                  </a:lnTo>
                  <a:lnTo>
                    <a:pt x="300" y="127"/>
                  </a:lnTo>
                  <a:lnTo>
                    <a:pt x="311" y="143"/>
                  </a:lnTo>
                  <a:lnTo>
                    <a:pt x="319" y="161"/>
                  </a:lnTo>
                  <a:lnTo>
                    <a:pt x="324" y="177"/>
                  </a:lnTo>
                  <a:lnTo>
                    <a:pt x="328" y="193"/>
                  </a:lnTo>
                  <a:lnTo>
                    <a:pt x="329" y="198"/>
                  </a:lnTo>
                  <a:lnTo>
                    <a:pt x="329" y="204"/>
                  </a:lnTo>
                  <a:lnTo>
                    <a:pt x="329" y="209"/>
                  </a:lnTo>
                  <a:lnTo>
                    <a:pt x="329" y="214"/>
                  </a:lnTo>
                  <a:lnTo>
                    <a:pt x="328" y="236"/>
                  </a:lnTo>
                  <a:lnTo>
                    <a:pt x="323" y="254"/>
                  </a:lnTo>
                  <a:lnTo>
                    <a:pt x="315" y="270"/>
                  </a:lnTo>
                  <a:lnTo>
                    <a:pt x="303" y="282"/>
                  </a:lnTo>
                  <a:lnTo>
                    <a:pt x="293" y="289"/>
                  </a:lnTo>
                  <a:lnTo>
                    <a:pt x="284" y="293"/>
                  </a:lnTo>
                  <a:lnTo>
                    <a:pt x="272" y="296"/>
                  </a:lnTo>
                  <a:lnTo>
                    <a:pt x="260" y="297"/>
                  </a:lnTo>
                  <a:lnTo>
                    <a:pt x="248" y="297"/>
                  </a:lnTo>
                  <a:lnTo>
                    <a:pt x="233" y="296"/>
                  </a:lnTo>
                  <a:lnTo>
                    <a:pt x="218" y="293"/>
                  </a:lnTo>
                  <a:lnTo>
                    <a:pt x="204" y="288"/>
                  </a:lnTo>
                  <a:lnTo>
                    <a:pt x="147" y="264"/>
                  </a:lnTo>
                  <a:lnTo>
                    <a:pt x="102" y="237"/>
                  </a:lnTo>
                  <a:lnTo>
                    <a:pt x="67" y="209"/>
                  </a:lnTo>
                  <a:lnTo>
                    <a:pt x="42" y="182"/>
                  </a:lnTo>
                  <a:lnTo>
                    <a:pt x="23" y="158"/>
                  </a:lnTo>
                  <a:lnTo>
                    <a:pt x="11" y="135"/>
                  </a:lnTo>
                  <a:lnTo>
                    <a:pt x="4" y="118"/>
                  </a:lnTo>
                  <a:lnTo>
                    <a:pt x="0" y="106"/>
                  </a:lnTo>
                  <a:lnTo>
                    <a:pt x="4" y="99"/>
                  </a:lnTo>
                  <a:lnTo>
                    <a:pt x="12" y="87"/>
                  </a:lnTo>
                  <a:lnTo>
                    <a:pt x="22" y="72"/>
                  </a:lnTo>
                  <a:lnTo>
                    <a:pt x="31" y="55"/>
                  </a:lnTo>
                  <a:lnTo>
                    <a:pt x="42" y="38"/>
                  </a:lnTo>
                  <a:lnTo>
                    <a:pt x="51" y="22"/>
                  </a:lnTo>
                  <a:lnTo>
                    <a:pt x="59" y="8"/>
                  </a:lnTo>
                  <a:lnTo>
                    <a:pt x="64" y="0"/>
                  </a:lnTo>
                  <a:close/>
                </a:path>
              </a:pathLst>
            </a:custGeom>
            <a:solidFill>
              <a:srgbClr val="000000"/>
            </a:solidFill>
            <a:ln w="9525">
              <a:noFill/>
              <a:round/>
              <a:headEnd/>
              <a:tailEnd/>
            </a:ln>
          </p:spPr>
          <p:txBody>
            <a:bodyPr/>
            <a:lstStyle/>
            <a:p>
              <a:endParaRPr lang="en-US"/>
            </a:p>
          </p:txBody>
        </p:sp>
        <p:sp>
          <p:nvSpPr>
            <p:cNvPr id="10314" name="Freeform 74"/>
            <p:cNvSpPr>
              <a:spLocks/>
            </p:cNvSpPr>
            <p:nvPr/>
          </p:nvSpPr>
          <p:spPr bwMode="auto">
            <a:xfrm>
              <a:off x="4814" y="3738"/>
              <a:ext cx="151" cy="127"/>
            </a:xfrm>
            <a:custGeom>
              <a:avLst/>
              <a:gdLst/>
              <a:ahLst/>
              <a:cxnLst>
                <a:cxn ang="0">
                  <a:pos x="38" y="0"/>
                </a:cxn>
                <a:cxn ang="0">
                  <a:pos x="62" y="6"/>
                </a:cxn>
                <a:cxn ang="0">
                  <a:pos x="84" y="11"/>
                </a:cxn>
                <a:cxn ang="0">
                  <a:pos x="107" y="19"/>
                </a:cxn>
                <a:cxn ang="0">
                  <a:pos x="130" y="28"/>
                </a:cxn>
                <a:cxn ang="0">
                  <a:pos x="153" y="39"/>
                </a:cxn>
                <a:cxn ang="0">
                  <a:pos x="174" y="51"/>
                </a:cxn>
                <a:cxn ang="0">
                  <a:pos x="194" y="65"/>
                </a:cxn>
                <a:cxn ang="0">
                  <a:pos x="213" y="78"/>
                </a:cxn>
                <a:cxn ang="0">
                  <a:pos x="230" y="94"/>
                </a:cxn>
                <a:cxn ang="0">
                  <a:pos x="246" y="111"/>
                </a:cxn>
                <a:cxn ang="0">
                  <a:pos x="261" y="130"/>
                </a:cxn>
                <a:cxn ang="0">
                  <a:pos x="273" y="149"/>
                </a:cxn>
                <a:cxn ang="0">
                  <a:pos x="284" y="169"/>
                </a:cxn>
                <a:cxn ang="0">
                  <a:pos x="292" y="190"/>
                </a:cxn>
                <a:cxn ang="0">
                  <a:pos x="299" y="213"/>
                </a:cxn>
                <a:cxn ang="0">
                  <a:pos x="301" y="237"/>
                </a:cxn>
                <a:cxn ang="0">
                  <a:pos x="292" y="244"/>
                </a:cxn>
                <a:cxn ang="0">
                  <a:pos x="282" y="248"/>
                </a:cxn>
                <a:cxn ang="0">
                  <a:pos x="272" y="252"/>
                </a:cxn>
                <a:cxn ang="0">
                  <a:pos x="260" y="253"/>
                </a:cxn>
                <a:cxn ang="0">
                  <a:pos x="246" y="253"/>
                </a:cxn>
                <a:cxn ang="0">
                  <a:pos x="233" y="252"/>
                </a:cxn>
                <a:cxn ang="0">
                  <a:pos x="218" y="249"/>
                </a:cxn>
                <a:cxn ang="0">
                  <a:pos x="204" y="244"/>
                </a:cxn>
                <a:cxn ang="0">
                  <a:pos x="147" y="220"/>
                </a:cxn>
                <a:cxn ang="0">
                  <a:pos x="102" y="193"/>
                </a:cxn>
                <a:cxn ang="0">
                  <a:pos x="67" y="165"/>
                </a:cxn>
                <a:cxn ang="0">
                  <a:pos x="42" y="138"/>
                </a:cxn>
                <a:cxn ang="0">
                  <a:pos x="23" y="114"/>
                </a:cxn>
                <a:cxn ang="0">
                  <a:pos x="11" y="91"/>
                </a:cxn>
                <a:cxn ang="0">
                  <a:pos x="4" y="74"/>
                </a:cxn>
                <a:cxn ang="0">
                  <a:pos x="0" y="62"/>
                </a:cxn>
                <a:cxn ang="0">
                  <a:pos x="7" y="51"/>
                </a:cxn>
                <a:cxn ang="0">
                  <a:pos x="17" y="34"/>
                </a:cxn>
                <a:cxn ang="0">
                  <a:pos x="30" y="15"/>
                </a:cxn>
                <a:cxn ang="0">
                  <a:pos x="38" y="0"/>
                </a:cxn>
              </a:cxnLst>
              <a:rect l="0" t="0" r="r" b="b"/>
              <a:pathLst>
                <a:path w="301" h="253">
                  <a:moveTo>
                    <a:pt x="38" y="0"/>
                  </a:moveTo>
                  <a:lnTo>
                    <a:pt x="62" y="6"/>
                  </a:lnTo>
                  <a:lnTo>
                    <a:pt x="84" y="11"/>
                  </a:lnTo>
                  <a:lnTo>
                    <a:pt x="107" y="19"/>
                  </a:lnTo>
                  <a:lnTo>
                    <a:pt x="130" y="28"/>
                  </a:lnTo>
                  <a:lnTo>
                    <a:pt x="153" y="39"/>
                  </a:lnTo>
                  <a:lnTo>
                    <a:pt x="174" y="51"/>
                  </a:lnTo>
                  <a:lnTo>
                    <a:pt x="194" y="65"/>
                  </a:lnTo>
                  <a:lnTo>
                    <a:pt x="213" y="78"/>
                  </a:lnTo>
                  <a:lnTo>
                    <a:pt x="230" y="94"/>
                  </a:lnTo>
                  <a:lnTo>
                    <a:pt x="246" y="111"/>
                  </a:lnTo>
                  <a:lnTo>
                    <a:pt x="261" y="130"/>
                  </a:lnTo>
                  <a:lnTo>
                    <a:pt x="273" y="149"/>
                  </a:lnTo>
                  <a:lnTo>
                    <a:pt x="284" y="169"/>
                  </a:lnTo>
                  <a:lnTo>
                    <a:pt x="292" y="190"/>
                  </a:lnTo>
                  <a:lnTo>
                    <a:pt x="299" y="213"/>
                  </a:lnTo>
                  <a:lnTo>
                    <a:pt x="301" y="237"/>
                  </a:lnTo>
                  <a:lnTo>
                    <a:pt x="292" y="244"/>
                  </a:lnTo>
                  <a:lnTo>
                    <a:pt x="282" y="248"/>
                  </a:lnTo>
                  <a:lnTo>
                    <a:pt x="272" y="252"/>
                  </a:lnTo>
                  <a:lnTo>
                    <a:pt x="260" y="253"/>
                  </a:lnTo>
                  <a:lnTo>
                    <a:pt x="246" y="253"/>
                  </a:lnTo>
                  <a:lnTo>
                    <a:pt x="233" y="252"/>
                  </a:lnTo>
                  <a:lnTo>
                    <a:pt x="218" y="249"/>
                  </a:lnTo>
                  <a:lnTo>
                    <a:pt x="204" y="244"/>
                  </a:lnTo>
                  <a:lnTo>
                    <a:pt x="147" y="220"/>
                  </a:lnTo>
                  <a:lnTo>
                    <a:pt x="102" y="193"/>
                  </a:lnTo>
                  <a:lnTo>
                    <a:pt x="67" y="165"/>
                  </a:lnTo>
                  <a:lnTo>
                    <a:pt x="42" y="138"/>
                  </a:lnTo>
                  <a:lnTo>
                    <a:pt x="23" y="114"/>
                  </a:lnTo>
                  <a:lnTo>
                    <a:pt x="11" y="91"/>
                  </a:lnTo>
                  <a:lnTo>
                    <a:pt x="4" y="74"/>
                  </a:lnTo>
                  <a:lnTo>
                    <a:pt x="0" y="62"/>
                  </a:lnTo>
                  <a:lnTo>
                    <a:pt x="7" y="51"/>
                  </a:lnTo>
                  <a:lnTo>
                    <a:pt x="17" y="34"/>
                  </a:lnTo>
                  <a:lnTo>
                    <a:pt x="30" y="15"/>
                  </a:lnTo>
                  <a:lnTo>
                    <a:pt x="38" y="0"/>
                  </a:lnTo>
                  <a:close/>
                </a:path>
              </a:pathLst>
            </a:custGeom>
            <a:solidFill>
              <a:srgbClr val="000000"/>
            </a:solidFill>
            <a:ln w="9525">
              <a:noFill/>
              <a:round/>
              <a:headEnd/>
              <a:tailEnd/>
            </a:ln>
          </p:spPr>
          <p:txBody>
            <a:bodyPr/>
            <a:lstStyle/>
            <a:p>
              <a:endParaRPr lang="en-US"/>
            </a:p>
          </p:txBody>
        </p:sp>
        <p:sp>
          <p:nvSpPr>
            <p:cNvPr id="10315" name="Freeform 75"/>
            <p:cNvSpPr>
              <a:spLocks/>
            </p:cNvSpPr>
            <p:nvPr/>
          </p:nvSpPr>
          <p:spPr bwMode="auto">
            <a:xfrm>
              <a:off x="4795" y="3697"/>
              <a:ext cx="202" cy="186"/>
            </a:xfrm>
            <a:custGeom>
              <a:avLst/>
              <a:gdLst/>
              <a:ahLst/>
              <a:cxnLst>
                <a:cxn ang="0">
                  <a:pos x="357" y="77"/>
                </a:cxn>
                <a:cxn ang="0">
                  <a:pos x="346" y="66"/>
                </a:cxn>
                <a:cxn ang="0">
                  <a:pos x="336" y="57"/>
                </a:cxn>
                <a:cxn ang="0">
                  <a:pos x="322" y="49"/>
                </a:cxn>
                <a:cxn ang="0">
                  <a:pos x="310" y="40"/>
                </a:cxn>
                <a:cxn ang="0">
                  <a:pos x="295" y="32"/>
                </a:cxn>
                <a:cxn ang="0">
                  <a:pos x="281" y="26"/>
                </a:cxn>
                <a:cxn ang="0">
                  <a:pos x="265" y="20"/>
                </a:cxn>
                <a:cxn ang="0">
                  <a:pos x="249" y="15"/>
                </a:cxn>
                <a:cxn ang="0">
                  <a:pos x="231" y="11"/>
                </a:cxn>
                <a:cxn ang="0">
                  <a:pos x="214" y="7"/>
                </a:cxn>
                <a:cxn ang="0">
                  <a:pos x="195" y="4"/>
                </a:cxn>
                <a:cxn ang="0">
                  <a:pos x="175" y="2"/>
                </a:cxn>
                <a:cxn ang="0">
                  <a:pos x="155" y="0"/>
                </a:cxn>
                <a:cxn ang="0">
                  <a:pos x="133" y="0"/>
                </a:cxn>
                <a:cxn ang="0">
                  <a:pos x="112" y="0"/>
                </a:cxn>
                <a:cxn ang="0">
                  <a:pos x="91" y="2"/>
                </a:cxn>
                <a:cxn ang="0">
                  <a:pos x="81" y="2"/>
                </a:cxn>
                <a:cxn ang="0">
                  <a:pos x="59" y="43"/>
                </a:cxn>
                <a:cxn ang="0">
                  <a:pos x="57" y="43"/>
                </a:cxn>
                <a:cxn ang="0">
                  <a:pos x="50" y="53"/>
                </a:cxn>
                <a:cxn ang="0">
                  <a:pos x="0" y="137"/>
                </a:cxn>
                <a:cxn ang="0">
                  <a:pos x="0" y="144"/>
                </a:cxn>
                <a:cxn ang="0">
                  <a:pos x="0" y="146"/>
                </a:cxn>
                <a:cxn ang="0">
                  <a:pos x="1" y="152"/>
                </a:cxn>
                <a:cxn ang="0">
                  <a:pos x="4" y="160"/>
                </a:cxn>
                <a:cxn ang="0">
                  <a:pos x="6" y="169"/>
                </a:cxn>
                <a:cxn ang="0">
                  <a:pos x="10" y="181"/>
                </a:cxn>
                <a:cxn ang="0">
                  <a:pos x="17" y="194"/>
                </a:cxn>
                <a:cxn ang="0">
                  <a:pos x="25" y="209"/>
                </a:cxn>
                <a:cxn ang="0">
                  <a:pos x="36" y="225"/>
                </a:cxn>
                <a:cxn ang="0">
                  <a:pos x="48" y="243"/>
                </a:cxn>
                <a:cxn ang="0">
                  <a:pos x="63" y="260"/>
                </a:cxn>
                <a:cxn ang="0">
                  <a:pos x="81" y="277"/>
                </a:cxn>
                <a:cxn ang="0">
                  <a:pos x="103" y="296"/>
                </a:cxn>
                <a:cxn ang="0">
                  <a:pos x="128" y="313"/>
                </a:cxn>
                <a:cxn ang="0">
                  <a:pos x="158" y="331"/>
                </a:cxn>
                <a:cxn ang="0">
                  <a:pos x="190" y="347"/>
                </a:cxn>
                <a:cxn ang="0">
                  <a:pos x="227" y="362"/>
                </a:cxn>
                <a:cxn ang="0">
                  <a:pos x="250" y="368"/>
                </a:cxn>
                <a:cxn ang="0">
                  <a:pos x="270" y="372"/>
                </a:cxn>
                <a:cxn ang="0">
                  <a:pos x="291" y="374"/>
                </a:cxn>
                <a:cxn ang="0">
                  <a:pos x="310" y="372"/>
                </a:cxn>
                <a:cxn ang="0">
                  <a:pos x="328" y="368"/>
                </a:cxn>
                <a:cxn ang="0">
                  <a:pos x="344" y="362"/>
                </a:cxn>
                <a:cxn ang="0">
                  <a:pos x="358" y="352"/>
                </a:cxn>
                <a:cxn ang="0">
                  <a:pos x="372" y="342"/>
                </a:cxn>
                <a:cxn ang="0">
                  <a:pos x="377" y="336"/>
                </a:cxn>
                <a:cxn ang="0">
                  <a:pos x="377" y="331"/>
                </a:cxn>
                <a:cxn ang="0">
                  <a:pos x="388" y="315"/>
                </a:cxn>
                <a:cxn ang="0">
                  <a:pos x="394" y="299"/>
                </a:cxn>
                <a:cxn ang="0">
                  <a:pos x="397" y="280"/>
                </a:cxn>
                <a:cxn ang="0">
                  <a:pos x="398" y="261"/>
                </a:cxn>
                <a:cxn ang="0">
                  <a:pos x="401" y="232"/>
                </a:cxn>
                <a:cxn ang="0">
                  <a:pos x="402" y="209"/>
                </a:cxn>
                <a:cxn ang="0">
                  <a:pos x="402" y="186"/>
                </a:cxn>
                <a:cxn ang="0">
                  <a:pos x="401" y="166"/>
                </a:cxn>
                <a:cxn ang="0">
                  <a:pos x="396" y="146"/>
                </a:cxn>
                <a:cxn ang="0">
                  <a:pos x="389" y="126"/>
                </a:cxn>
                <a:cxn ang="0">
                  <a:pos x="381" y="109"/>
                </a:cxn>
                <a:cxn ang="0">
                  <a:pos x="370" y="93"/>
                </a:cxn>
                <a:cxn ang="0">
                  <a:pos x="357" y="77"/>
                </a:cxn>
              </a:cxnLst>
              <a:rect l="0" t="0" r="r" b="b"/>
              <a:pathLst>
                <a:path w="402" h="374">
                  <a:moveTo>
                    <a:pt x="357" y="77"/>
                  </a:moveTo>
                  <a:lnTo>
                    <a:pt x="346" y="66"/>
                  </a:lnTo>
                  <a:lnTo>
                    <a:pt x="336" y="57"/>
                  </a:lnTo>
                  <a:lnTo>
                    <a:pt x="322" y="49"/>
                  </a:lnTo>
                  <a:lnTo>
                    <a:pt x="310" y="40"/>
                  </a:lnTo>
                  <a:lnTo>
                    <a:pt x="295" y="32"/>
                  </a:lnTo>
                  <a:lnTo>
                    <a:pt x="281" y="26"/>
                  </a:lnTo>
                  <a:lnTo>
                    <a:pt x="265" y="20"/>
                  </a:lnTo>
                  <a:lnTo>
                    <a:pt x="249" y="15"/>
                  </a:lnTo>
                  <a:lnTo>
                    <a:pt x="231" y="11"/>
                  </a:lnTo>
                  <a:lnTo>
                    <a:pt x="214" y="7"/>
                  </a:lnTo>
                  <a:lnTo>
                    <a:pt x="195" y="4"/>
                  </a:lnTo>
                  <a:lnTo>
                    <a:pt x="175" y="2"/>
                  </a:lnTo>
                  <a:lnTo>
                    <a:pt x="155" y="0"/>
                  </a:lnTo>
                  <a:lnTo>
                    <a:pt x="133" y="0"/>
                  </a:lnTo>
                  <a:lnTo>
                    <a:pt x="112" y="0"/>
                  </a:lnTo>
                  <a:lnTo>
                    <a:pt x="91" y="2"/>
                  </a:lnTo>
                  <a:lnTo>
                    <a:pt x="81" y="2"/>
                  </a:lnTo>
                  <a:lnTo>
                    <a:pt x="59" y="43"/>
                  </a:lnTo>
                  <a:lnTo>
                    <a:pt x="57" y="43"/>
                  </a:lnTo>
                  <a:lnTo>
                    <a:pt x="50" y="53"/>
                  </a:lnTo>
                  <a:lnTo>
                    <a:pt x="0" y="137"/>
                  </a:lnTo>
                  <a:lnTo>
                    <a:pt x="0" y="144"/>
                  </a:lnTo>
                  <a:lnTo>
                    <a:pt x="0" y="146"/>
                  </a:lnTo>
                  <a:lnTo>
                    <a:pt x="1" y="152"/>
                  </a:lnTo>
                  <a:lnTo>
                    <a:pt x="4" y="160"/>
                  </a:lnTo>
                  <a:lnTo>
                    <a:pt x="6" y="169"/>
                  </a:lnTo>
                  <a:lnTo>
                    <a:pt x="10" y="181"/>
                  </a:lnTo>
                  <a:lnTo>
                    <a:pt x="17" y="194"/>
                  </a:lnTo>
                  <a:lnTo>
                    <a:pt x="25" y="209"/>
                  </a:lnTo>
                  <a:lnTo>
                    <a:pt x="36" y="225"/>
                  </a:lnTo>
                  <a:lnTo>
                    <a:pt x="48" y="243"/>
                  </a:lnTo>
                  <a:lnTo>
                    <a:pt x="63" y="260"/>
                  </a:lnTo>
                  <a:lnTo>
                    <a:pt x="81" y="277"/>
                  </a:lnTo>
                  <a:lnTo>
                    <a:pt x="103" y="296"/>
                  </a:lnTo>
                  <a:lnTo>
                    <a:pt x="128" y="313"/>
                  </a:lnTo>
                  <a:lnTo>
                    <a:pt x="158" y="331"/>
                  </a:lnTo>
                  <a:lnTo>
                    <a:pt x="190" y="347"/>
                  </a:lnTo>
                  <a:lnTo>
                    <a:pt x="227" y="362"/>
                  </a:lnTo>
                  <a:lnTo>
                    <a:pt x="250" y="368"/>
                  </a:lnTo>
                  <a:lnTo>
                    <a:pt x="270" y="372"/>
                  </a:lnTo>
                  <a:lnTo>
                    <a:pt x="291" y="374"/>
                  </a:lnTo>
                  <a:lnTo>
                    <a:pt x="310" y="372"/>
                  </a:lnTo>
                  <a:lnTo>
                    <a:pt x="328" y="368"/>
                  </a:lnTo>
                  <a:lnTo>
                    <a:pt x="344" y="362"/>
                  </a:lnTo>
                  <a:lnTo>
                    <a:pt x="358" y="352"/>
                  </a:lnTo>
                  <a:lnTo>
                    <a:pt x="372" y="342"/>
                  </a:lnTo>
                  <a:lnTo>
                    <a:pt x="377" y="336"/>
                  </a:lnTo>
                  <a:lnTo>
                    <a:pt x="377" y="331"/>
                  </a:lnTo>
                  <a:lnTo>
                    <a:pt x="388" y="315"/>
                  </a:lnTo>
                  <a:lnTo>
                    <a:pt x="394" y="299"/>
                  </a:lnTo>
                  <a:lnTo>
                    <a:pt x="397" y="280"/>
                  </a:lnTo>
                  <a:lnTo>
                    <a:pt x="398" y="261"/>
                  </a:lnTo>
                  <a:lnTo>
                    <a:pt x="401" y="232"/>
                  </a:lnTo>
                  <a:lnTo>
                    <a:pt x="402" y="209"/>
                  </a:lnTo>
                  <a:lnTo>
                    <a:pt x="402" y="186"/>
                  </a:lnTo>
                  <a:lnTo>
                    <a:pt x="401" y="166"/>
                  </a:lnTo>
                  <a:lnTo>
                    <a:pt x="396" y="146"/>
                  </a:lnTo>
                  <a:lnTo>
                    <a:pt x="389" y="126"/>
                  </a:lnTo>
                  <a:lnTo>
                    <a:pt x="381" y="109"/>
                  </a:lnTo>
                  <a:lnTo>
                    <a:pt x="370" y="93"/>
                  </a:lnTo>
                  <a:lnTo>
                    <a:pt x="357" y="77"/>
                  </a:lnTo>
                  <a:close/>
                </a:path>
              </a:pathLst>
            </a:custGeom>
            <a:solidFill>
              <a:srgbClr val="000000"/>
            </a:solidFill>
            <a:ln w="9525">
              <a:noFill/>
              <a:round/>
              <a:headEnd/>
              <a:tailEnd/>
            </a:ln>
          </p:spPr>
          <p:txBody>
            <a:bodyPr/>
            <a:lstStyle/>
            <a:p>
              <a:endParaRPr lang="en-US"/>
            </a:p>
          </p:txBody>
        </p:sp>
        <p:sp>
          <p:nvSpPr>
            <p:cNvPr id="10316" name="Freeform 76"/>
            <p:cNvSpPr>
              <a:spLocks/>
            </p:cNvSpPr>
            <p:nvPr/>
          </p:nvSpPr>
          <p:spPr bwMode="auto">
            <a:xfrm>
              <a:off x="4842" y="3715"/>
              <a:ext cx="137" cy="101"/>
            </a:xfrm>
            <a:custGeom>
              <a:avLst/>
              <a:gdLst/>
              <a:ahLst/>
              <a:cxnLst>
                <a:cxn ang="0">
                  <a:pos x="237" y="64"/>
                </a:cxn>
                <a:cxn ang="0">
                  <a:pos x="248" y="76"/>
                </a:cxn>
                <a:cxn ang="0">
                  <a:pos x="256" y="89"/>
                </a:cxn>
                <a:cxn ang="0">
                  <a:pos x="263" y="101"/>
                </a:cxn>
                <a:cxn ang="0">
                  <a:pos x="268" y="116"/>
                </a:cxn>
                <a:cxn ang="0">
                  <a:pos x="272" y="131"/>
                </a:cxn>
                <a:cxn ang="0">
                  <a:pos x="273" y="147"/>
                </a:cxn>
                <a:cxn ang="0">
                  <a:pos x="273" y="163"/>
                </a:cxn>
                <a:cxn ang="0">
                  <a:pos x="272" y="182"/>
                </a:cxn>
                <a:cxn ang="0">
                  <a:pos x="272" y="188"/>
                </a:cxn>
                <a:cxn ang="0">
                  <a:pos x="272" y="188"/>
                </a:cxn>
                <a:cxn ang="0">
                  <a:pos x="272" y="190"/>
                </a:cxn>
                <a:cxn ang="0">
                  <a:pos x="271" y="191"/>
                </a:cxn>
                <a:cxn ang="0">
                  <a:pos x="271" y="195"/>
                </a:cxn>
                <a:cxn ang="0">
                  <a:pos x="269" y="202"/>
                </a:cxn>
                <a:cxn ang="0">
                  <a:pos x="261" y="186"/>
                </a:cxn>
                <a:cxn ang="0">
                  <a:pos x="253" y="170"/>
                </a:cxn>
                <a:cxn ang="0">
                  <a:pos x="243" y="154"/>
                </a:cxn>
                <a:cxn ang="0">
                  <a:pos x="232" y="139"/>
                </a:cxn>
                <a:cxn ang="0">
                  <a:pos x="220" y="126"/>
                </a:cxn>
                <a:cxn ang="0">
                  <a:pos x="206" y="111"/>
                </a:cxn>
                <a:cxn ang="0">
                  <a:pos x="192" y="97"/>
                </a:cxn>
                <a:cxn ang="0">
                  <a:pos x="176" y="84"/>
                </a:cxn>
                <a:cxn ang="0">
                  <a:pos x="154" y="69"/>
                </a:cxn>
                <a:cxn ang="0">
                  <a:pos x="133" y="56"/>
                </a:cxn>
                <a:cxn ang="0">
                  <a:pos x="111" y="44"/>
                </a:cxn>
                <a:cxn ang="0">
                  <a:pos x="90" y="35"/>
                </a:cxn>
                <a:cxn ang="0">
                  <a:pos x="67" y="28"/>
                </a:cxn>
                <a:cxn ang="0">
                  <a:pos x="44" y="23"/>
                </a:cxn>
                <a:cxn ang="0">
                  <a:pos x="23" y="20"/>
                </a:cxn>
                <a:cxn ang="0">
                  <a:pos x="0" y="19"/>
                </a:cxn>
                <a:cxn ang="0">
                  <a:pos x="4" y="12"/>
                </a:cxn>
                <a:cxn ang="0">
                  <a:pos x="6" y="8"/>
                </a:cxn>
                <a:cxn ang="0">
                  <a:pos x="8" y="4"/>
                </a:cxn>
                <a:cxn ang="0">
                  <a:pos x="10" y="0"/>
                </a:cxn>
                <a:cxn ang="0">
                  <a:pos x="28" y="0"/>
                </a:cxn>
                <a:cxn ang="0">
                  <a:pos x="47" y="0"/>
                </a:cxn>
                <a:cxn ang="0">
                  <a:pos x="65" y="0"/>
                </a:cxn>
                <a:cxn ang="0">
                  <a:pos x="82" y="1"/>
                </a:cxn>
                <a:cxn ang="0">
                  <a:pos x="99" y="4"/>
                </a:cxn>
                <a:cxn ang="0">
                  <a:pos x="115" y="5"/>
                </a:cxn>
                <a:cxn ang="0">
                  <a:pos x="130" y="9"/>
                </a:cxn>
                <a:cxn ang="0">
                  <a:pos x="146" y="13"/>
                </a:cxn>
                <a:cxn ang="0">
                  <a:pos x="160" y="17"/>
                </a:cxn>
                <a:cxn ang="0">
                  <a:pos x="173" y="23"/>
                </a:cxn>
                <a:cxn ang="0">
                  <a:pos x="186" y="28"/>
                </a:cxn>
                <a:cxn ang="0">
                  <a:pos x="198" y="35"/>
                </a:cxn>
                <a:cxn ang="0">
                  <a:pos x="209" y="41"/>
                </a:cxn>
                <a:cxn ang="0">
                  <a:pos x="220" y="48"/>
                </a:cxn>
                <a:cxn ang="0">
                  <a:pos x="229" y="56"/>
                </a:cxn>
                <a:cxn ang="0">
                  <a:pos x="237" y="64"/>
                </a:cxn>
              </a:cxnLst>
              <a:rect l="0" t="0" r="r" b="b"/>
              <a:pathLst>
                <a:path w="273" h="202">
                  <a:moveTo>
                    <a:pt x="237" y="64"/>
                  </a:moveTo>
                  <a:lnTo>
                    <a:pt x="248" y="76"/>
                  </a:lnTo>
                  <a:lnTo>
                    <a:pt x="256" y="89"/>
                  </a:lnTo>
                  <a:lnTo>
                    <a:pt x="263" y="101"/>
                  </a:lnTo>
                  <a:lnTo>
                    <a:pt x="268" y="116"/>
                  </a:lnTo>
                  <a:lnTo>
                    <a:pt x="272" y="131"/>
                  </a:lnTo>
                  <a:lnTo>
                    <a:pt x="273" y="147"/>
                  </a:lnTo>
                  <a:lnTo>
                    <a:pt x="273" y="163"/>
                  </a:lnTo>
                  <a:lnTo>
                    <a:pt x="272" y="182"/>
                  </a:lnTo>
                  <a:lnTo>
                    <a:pt x="272" y="188"/>
                  </a:lnTo>
                  <a:lnTo>
                    <a:pt x="272" y="188"/>
                  </a:lnTo>
                  <a:lnTo>
                    <a:pt x="272" y="190"/>
                  </a:lnTo>
                  <a:lnTo>
                    <a:pt x="271" y="191"/>
                  </a:lnTo>
                  <a:lnTo>
                    <a:pt x="271" y="195"/>
                  </a:lnTo>
                  <a:lnTo>
                    <a:pt x="269" y="202"/>
                  </a:lnTo>
                  <a:lnTo>
                    <a:pt x="261" y="186"/>
                  </a:lnTo>
                  <a:lnTo>
                    <a:pt x="253" y="170"/>
                  </a:lnTo>
                  <a:lnTo>
                    <a:pt x="243" y="154"/>
                  </a:lnTo>
                  <a:lnTo>
                    <a:pt x="232" y="139"/>
                  </a:lnTo>
                  <a:lnTo>
                    <a:pt x="220" y="126"/>
                  </a:lnTo>
                  <a:lnTo>
                    <a:pt x="206" y="111"/>
                  </a:lnTo>
                  <a:lnTo>
                    <a:pt x="192" y="97"/>
                  </a:lnTo>
                  <a:lnTo>
                    <a:pt x="176" y="84"/>
                  </a:lnTo>
                  <a:lnTo>
                    <a:pt x="154" y="69"/>
                  </a:lnTo>
                  <a:lnTo>
                    <a:pt x="133" y="56"/>
                  </a:lnTo>
                  <a:lnTo>
                    <a:pt x="111" y="44"/>
                  </a:lnTo>
                  <a:lnTo>
                    <a:pt x="90" y="35"/>
                  </a:lnTo>
                  <a:lnTo>
                    <a:pt x="67" y="28"/>
                  </a:lnTo>
                  <a:lnTo>
                    <a:pt x="44" y="23"/>
                  </a:lnTo>
                  <a:lnTo>
                    <a:pt x="23" y="20"/>
                  </a:lnTo>
                  <a:lnTo>
                    <a:pt x="0" y="19"/>
                  </a:lnTo>
                  <a:lnTo>
                    <a:pt x="4" y="12"/>
                  </a:lnTo>
                  <a:lnTo>
                    <a:pt x="6" y="8"/>
                  </a:lnTo>
                  <a:lnTo>
                    <a:pt x="8" y="4"/>
                  </a:lnTo>
                  <a:lnTo>
                    <a:pt x="10" y="0"/>
                  </a:lnTo>
                  <a:lnTo>
                    <a:pt x="28" y="0"/>
                  </a:lnTo>
                  <a:lnTo>
                    <a:pt x="47" y="0"/>
                  </a:lnTo>
                  <a:lnTo>
                    <a:pt x="65" y="0"/>
                  </a:lnTo>
                  <a:lnTo>
                    <a:pt x="82" y="1"/>
                  </a:lnTo>
                  <a:lnTo>
                    <a:pt x="99" y="4"/>
                  </a:lnTo>
                  <a:lnTo>
                    <a:pt x="115" y="5"/>
                  </a:lnTo>
                  <a:lnTo>
                    <a:pt x="130" y="9"/>
                  </a:lnTo>
                  <a:lnTo>
                    <a:pt x="146" y="13"/>
                  </a:lnTo>
                  <a:lnTo>
                    <a:pt x="160" y="17"/>
                  </a:lnTo>
                  <a:lnTo>
                    <a:pt x="173" y="23"/>
                  </a:lnTo>
                  <a:lnTo>
                    <a:pt x="186" y="28"/>
                  </a:lnTo>
                  <a:lnTo>
                    <a:pt x="198" y="35"/>
                  </a:lnTo>
                  <a:lnTo>
                    <a:pt x="209" y="41"/>
                  </a:lnTo>
                  <a:lnTo>
                    <a:pt x="220" y="48"/>
                  </a:lnTo>
                  <a:lnTo>
                    <a:pt x="229" y="56"/>
                  </a:lnTo>
                  <a:lnTo>
                    <a:pt x="237" y="64"/>
                  </a:lnTo>
                  <a:close/>
                </a:path>
              </a:pathLst>
            </a:custGeom>
            <a:solidFill>
              <a:srgbClr val="FF9900"/>
            </a:solidFill>
            <a:ln w="9525">
              <a:noFill/>
              <a:round/>
              <a:headEnd/>
              <a:tailEnd/>
            </a:ln>
          </p:spPr>
          <p:txBody>
            <a:bodyPr/>
            <a:lstStyle/>
            <a:p>
              <a:endParaRPr lang="en-US"/>
            </a:p>
          </p:txBody>
        </p:sp>
        <p:sp>
          <p:nvSpPr>
            <p:cNvPr id="10317" name="Freeform 77"/>
            <p:cNvSpPr>
              <a:spLocks/>
            </p:cNvSpPr>
            <p:nvPr/>
          </p:nvSpPr>
          <p:spPr bwMode="auto">
            <a:xfrm>
              <a:off x="4388" y="2892"/>
              <a:ext cx="247" cy="393"/>
            </a:xfrm>
            <a:custGeom>
              <a:avLst/>
              <a:gdLst/>
              <a:ahLst/>
              <a:cxnLst>
                <a:cxn ang="0">
                  <a:pos x="468" y="1"/>
                </a:cxn>
                <a:cxn ang="0">
                  <a:pos x="461" y="5"/>
                </a:cxn>
                <a:cxn ang="0">
                  <a:pos x="444" y="14"/>
                </a:cxn>
                <a:cxn ang="0">
                  <a:pos x="417" y="29"/>
                </a:cxn>
                <a:cxn ang="0">
                  <a:pos x="385" y="51"/>
                </a:cxn>
                <a:cxn ang="0">
                  <a:pos x="345" y="79"/>
                </a:cxn>
                <a:cxn ang="0">
                  <a:pos x="302" y="111"/>
                </a:cxn>
                <a:cxn ang="0">
                  <a:pos x="257" y="151"/>
                </a:cxn>
                <a:cxn ang="0">
                  <a:pos x="211" y="195"/>
                </a:cxn>
                <a:cxn ang="0">
                  <a:pos x="166" y="247"/>
                </a:cxn>
                <a:cxn ang="0">
                  <a:pos x="121" y="303"/>
                </a:cxn>
                <a:cxn ang="0">
                  <a:pos x="83" y="366"/>
                </a:cxn>
                <a:cxn ang="0">
                  <a:pos x="49" y="436"/>
                </a:cxn>
                <a:cxn ang="0">
                  <a:pos x="24" y="511"/>
                </a:cxn>
                <a:cxn ang="0">
                  <a:pos x="6" y="591"/>
                </a:cxn>
                <a:cxn ang="0">
                  <a:pos x="0" y="678"/>
                </a:cxn>
                <a:cxn ang="0">
                  <a:pos x="5" y="770"/>
                </a:cxn>
                <a:cxn ang="0">
                  <a:pos x="8" y="777"/>
                </a:cxn>
                <a:cxn ang="0">
                  <a:pos x="12" y="782"/>
                </a:cxn>
                <a:cxn ang="0">
                  <a:pos x="18" y="786"/>
                </a:cxn>
                <a:cxn ang="0">
                  <a:pos x="26" y="786"/>
                </a:cxn>
                <a:cxn ang="0">
                  <a:pos x="33" y="784"/>
                </a:cxn>
                <a:cxn ang="0">
                  <a:pos x="38" y="780"/>
                </a:cxn>
                <a:cxn ang="0">
                  <a:pos x="41" y="773"/>
                </a:cxn>
                <a:cxn ang="0">
                  <a:pos x="41" y="766"/>
                </a:cxn>
                <a:cxn ang="0">
                  <a:pos x="36" y="678"/>
                </a:cxn>
                <a:cxn ang="0">
                  <a:pos x="42" y="596"/>
                </a:cxn>
                <a:cxn ang="0">
                  <a:pos x="58" y="519"/>
                </a:cxn>
                <a:cxn ang="0">
                  <a:pos x="84" y="448"/>
                </a:cxn>
                <a:cxn ang="0">
                  <a:pos x="116" y="382"/>
                </a:cxn>
                <a:cxn ang="0">
                  <a:pos x="153" y="322"/>
                </a:cxn>
                <a:cxn ang="0">
                  <a:pos x="195" y="269"/>
                </a:cxn>
                <a:cxn ang="0">
                  <a:pos x="238" y="219"/>
                </a:cxn>
                <a:cxn ang="0">
                  <a:pos x="282" y="176"/>
                </a:cxn>
                <a:cxn ang="0">
                  <a:pos x="326" y="140"/>
                </a:cxn>
                <a:cxn ang="0">
                  <a:pos x="366" y="108"/>
                </a:cxn>
                <a:cxn ang="0">
                  <a:pos x="404" y="81"/>
                </a:cxn>
                <a:cxn ang="0">
                  <a:pos x="436" y="61"/>
                </a:cxn>
                <a:cxn ang="0">
                  <a:pos x="461" y="47"/>
                </a:cxn>
                <a:cxn ang="0">
                  <a:pos x="477" y="37"/>
                </a:cxn>
                <a:cxn ang="0">
                  <a:pos x="484" y="35"/>
                </a:cxn>
                <a:cxn ang="0">
                  <a:pos x="489" y="29"/>
                </a:cxn>
                <a:cxn ang="0">
                  <a:pos x="493" y="24"/>
                </a:cxn>
                <a:cxn ang="0">
                  <a:pos x="495" y="16"/>
                </a:cxn>
                <a:cxn ang="0">
                  <a:pos x="493" y="9"/>
                </a:cxn>
                <a:cxn ang="0">
                  <a:pos x="488" y="4"/>
                </a:cxn>
                <a:cxn ang="0">
                  <a:pos x="483" y="1"/>
                </a:cxn>
                <a:cxn ang="0">
                  <a:pos x="475" y="0"/>
                </a:cxn>
                <a:cxn ang="0">
                  <a:pos x="468" y="1"/>
                </a:cxn>
              </a:cxnLst>
              <a:rect l="0" t="0" r="r" b="b"/>
              <a:pathLst>
                <a:path w="495" h="786">
                  <a:moveTo>
                    <a:pt x="468" y="1"/>
                  </a:moveTo>
                  <a:lnTo>
                    <a:pt x="461" y="5"/>
                  </a:lnTo>
                  <a:lnTo>
                    <a:pt x="444" y="14"/>
                  </a:lnTo>
                  <a:lnTo>
                    <a:pt x="417" y="29"/>
                  </a:lnTo>
                  <a:lnTo>
                    <a:pt x="385" y="51"/>
                  </a:lnTo>
                  <a:lnTo>
                    <a:pt x="345" y="79"/>
                  </a:lnTo>
                  <a:lnTo>
                    <a:pt x="302" y="111"/>
                  </a:lnTo>
                  <a:lnTo>
                    <a:pt x="257" y="151"/>
                  </a:lnTo>
                  <a:lnTo>
                    <a:pt x="211" y="195"/>
                  </a:lnTo>
                  <a:lnTo>
                    <a:pt x="166" y="247"/>
                  </a:lnTo>
                  <a:lnTo>
                    <a:pt x="121" y="303"/>
                  </a:lnTo>
                  <a:lnTo>
                    <a:pt x="83" y="366"/>
                  </a:lnTo>
                  <a:lnTo>
                    <a:pt x="49" y="436"/>
                  </a:lnTo>
                  <a:lnTo>
                    <a:pt x="24" y="511"/>
                  </a:lnTo>
                  <a:lnTo>
                    <a:pt x="6" y="591"/>
                  </a:lnTo>
                  <a:lnTo>
                    <a:pt x="0" y="678"/>
                  </a:lnTo>
                  <a:lnTo>
                    <a:pt x="5" y="770"/>
                  </a:lnTo>
                  <a:lnTo>
                    <a:pt x="8" y="777"/>
                  </a:lnTo>
                  <a:lnTo>
                    <a:pt x="12" y="782"/>
                  </a:lnTo>
                  <a:lnTo>
                    <a:pt x="18" y="786"/>
                  </a:lnTo>
                  <a:lnTo>
                    <a:pt x="26" y="786"/>
                  </a:lnTo>
                  <a:lnTo>
                    <a:pt x="33" y="784"/>
                  </a:lnTo>
                  <a:lnTo>
                    <a:pt x="38" y="780"/>
                  </a:lnTo>
                  <a:lnTo>
                    <a:pt x="41" y="773"/>
                  </a:lnTo>
                  <a:lnTo>
                    <a:pt x="41" y="766"/>
                  </a:lnTo>
                  <a:lnTo>
                    <a:pt x="36" y="678"/>
                  </a:lnTo>
                  <a:lnTo>
                    <a:pt x="42" y="596"/>
                  </a:lnTo>
                  <a:lnTo>
                    <a:pt x="58" y="519"/>
                  </a:lnTo>
                  <a:lnTo>
                    <a:pt x="84" y="448"/>
                  </a:lnTo>
                  <a:lnTo>
                    <a:pt x="116" y="382"/>
                  </a:lnTo>
                  <a:lnTo>
                    <a:pt x="153" y="322"/>
                  </a:lnTo>
                  <a:lnTo>
                    <a:pt x="195" y="269"/>
                  </a:lnTo>
                  <a:lnTo>
                    <a:pt x="238" y="219"/>
                  </a:lnTo>
                  <a:lnTo>
                    <a:pt x="282" y="176"/>
                  </a:lnTo>
                  <a:lnTo>
                    <a:pt x="326" y="140"/>
                  </a:lnTo>
                  <a:lnTo>
                    <a:pt x="366" y="108"/>
                  </a:lnTo>
                  <a:lnTo>
                    <a:pt x="404" y="81"/>
                  </a:lnTo>
                  <a:lnTo>
                    <a:pt x="436" y="61"/>
                  </a:lnTo>
                  <a:lnTo>
                    <a:pt x="461" y="47"/>
                  </a:lnTo>
                  <a:lnTo>
                    <a:pt x="477" y="37"/>
                  </a:lnTo>
                  <a:lnTo>
                    <a:pt x="484" y="35"/>
                  </a:lnTo>
                  <a:lnTo>
                    <a:pt x="489" y="29"/>
                  </a:lnTo>
                  <a:lnTo>
                    <a:pt x="493" y="24"/>
                  </a:lnTo>
                  <a:lnTo>
                    <a:pt x="495" y="16"/>
                  </a:lnTo>
                  <a:lnTo>
                    <a:pt x="493" y="9"/>
                  </a:lnTo>
                  <a:lnTo>
                    <a:pt x="488" y="4"/>
                  </a:lnTo>
                  <a:lnTo>
                    <a:pt x="483" y="1"/>
                  </a:lnTo>
                  <a:lnTo>
                    <a:pt x="475" y="0"/>
                  </a:lnTo>
                  <a:lnTo>
                    <a:pt x="468" y="1"/>
                  </a:lnTo>
                  <a:close/>
                </a:path>
              </a:pathLst>
            </a:custGeom>
            <a:solidFill>
              <a:srgbClr val="000000"/>
            </a:solidFill>
            <a:ln w="9525">
              <a:noFill/>
              <a:round/>
              <a:headEnd/>
              <a:tailEnd/>
            </a:ln>
          </p:spPr>
          <p:txBody>
            <a:bodyPr/>
            <a:lstStyle/>
            <a:p>
              <a:endParaRPr lang="en-US"/>
            </a:p>
          </p:txBody>
        </p:sp>
        <p:sp>
          <p:nvSpPr>
            <p:cNvPr id="10318" name="Freeform 78"/>
            <p:cNvSpPr>
              <a:spLocks/>
            </p:cNvSpPr>
            <p:nvPr/>
          </p:nvSpPr>
          <p:spPr bwMode="auto">
            <a:xfrm>
              <a:off x="4745" y="2903"/>
              <a:ext cx="253" cy="264"/>
            </a:xfrm>
            <a:custGeom>
              <a:avLst/>
              <a:gdLst/>
              <a:ahLst/>
              <a:cxnLst>
                <a:cxn ang="0">
                  <a:pos x="6" y="6"/>
                </a:cxn>
                <a:cxn ang="0">
                  <a:pos x="0" y="19"/>
                </a:cxn>
                <a:cxn ang="0">
                  <a:pos x="7" y="34"/>
                </a:cxn>
                <a:cxn ang="0">
                  <a:pos x="27" y="74"/>
                </a:cxn>
                <a:cxn ang="0">
                  <a:pos x="63" y="140"/>
                </a:cxn>
                <a:cxn ang="0">
                  <a:pos x="111" y="220"/>
                </a:cxn>
                <a:cxn ang="0">
                  <a:pos x="168" y="307"/>
                </a:cxn>
                <a:cxn ang="0">
                  <a:pos x="232" y="390"/>
                </a:cxn>
                <a:cxn ang="0">
                  <a:pos x="300" y="461"/>
                </a:cxn>
                <a:cxn ang="0">
                  <a:pos x="368" y="510"/>
                </a:cxn>
                <a:cxn ang="0">
                  <a:pos x="416" y="526"/>
                </a:cxn>
                <a:cxn ang="0">
                  <a:pos x="441" y="529"/>
                </a:cxn>
                <a:cxn ang="0">
                  <a:pos x="465" y="525"/>
                </a:cxn>
                <a:cxn ang="0">
                  <a:pos x="487" y="517"/>
                </a:cxn>
                <a:cxn ang="0">
                  <a:pos x="503" y="505"/>
                </a:cxn>
                <a:cxn ang="0">
                  <a:pos x="506" y="492"/>
                </a:cxn>
                <a:cxn ang="0">
                  <a:pos x="498" y="479"/>
                </a:cxn>
                <a:cxn ang="0">
                  <a:pos x="485" y="477"/>
                </a:cxn>
                <a:cxn ang="0">
                  <a:pos x="471" y="484"/>
                </a:cxn>
                <a:cxn ang="0">
                  <a:pos x="455" y="490"/>
                </a:cxn>
                <a:cxn ang="0">
                  <a:pos x="439" y="493"/>
                </a:cxn>
                <a:cxn ang="0">
                  <a:pos x="422" y="492"/>
                </a:cxn>
                <a:cxn ang="0">
                  <a:pos x="382" y="475"/>
                </a:cxn>
                <a:cxn ang="0">
                  <a:pos x="316" y="429"/>
                </a:cxn>
                <a:cxn ang="0">
                  <a:pos x="252" y="359"/>
                </a:cxn>
                <a:cxn ang="0">
                  <a:pos x="192" y="277"/>
                </a:cxn>
                <a:cxn ang="0">
                  <a:pos x="137" y="192"/>
                </a:cxn>
                <a:cxn ang="0">
                  <a:pos x="91" y="114"/>
                </a:cxn>
                <a:cxn ang="0">
                  <a:pos x="56" y="53"/>
                </a:cxn>
                <a:cxn ang="0">
                  <a:pos x="38" y="15"/>
                </a:cxn>
                <a:cxn ang="0">
                  <a:pos x="31" y="5"/>
                </a:cxn>
                <a:cxn ang="0">
                  <a:pos x="18" y="0"/>
                </a:cxn>
              </a:cxnLst>
              <a:rect l="0" t="0" r="r" b="b"/>
              <a:pathLst>
                <a:path w="506" h="529">
                  <a:moveTo>
                    <a:pt x="11" y="2"/>
                  </a:moveTo>
                  <a:lnTo>
                    <a:pt x="6" y="6"/>
                  </a:lnTo>
                  <a:lnTo>
                    <a:pt x="2" y="13"/>
                  </a:lnTo>
                  <a:lnTo>
                    <a:pt x="0" y="19"/>
                  </a:lnTo>
                  <a:lnTo>
                    <a:pt x="3" y="26"/>
                  </a:lnTo>
                  <a:lnTo>
                    <a:pt x="7" y="34"/>
                  </a:lnTo>
                  <a:lnTo>
                    <a:pt x="15" y="50"/>
                  </a:lnTo>
                  <a:lnTo>
                    <a:pt x="27" y="74"/>
                  </a:lnTo>
                  <a:lnTo>
                    <a:pt x="43" y="105"/>
                  </a:lnTo>
                  <a:lnTo>
                    <a:pt x="63" y="140"/>
                  </a:lnTo>
                  <a:lnTo>
                    <a:pt x="86" y="178"/>
                  </a:lnTo>
                  <a:lnTo>
                    <a:pt x="111" y="220"/>
                  </a:lnTo>
                  <a:lnTo>
                    <a:pt x="138" y="263"/>
                  </a:lnTo>
                  <a:lnTo>
                    <a:pt x="168" y="307"/>
                  </a:lnTo>
                  <a:lnTo>
                    <a:pt x="200" y="350"/>
                  </a:lnTo>
                  <a:lnTo>
                    <a:pt x="232" y="390"/>
                  </a:lnTo>
                  <a:lnTo>
                    <a:pt x="265" y="427"/>
                  </a:lnTo>
                  <a:lnTo>
                    <a:pt x="300" y="461"/>
                  </a:lnTo>
                  <a:lnTo>
                    <a:pt x="335" y="489"/>
                  </a:lnTo>
                  <a:lnTo>
                    <a:pt x="368" y="510"/>
                  </a:lnTo>
                  <a:lnTo>
                    <a:pt x="403" y="524"/>
                  </a:lnTo>
                  <a:lnTo>
                    <a:pt x="416" y="526"/>
                  </a:lnTo>
                  <a:lnTo>
                    <a:pt x="429" y="529"/>
                  </a:lnTo>
                  <a:lnTo>
                    <a:pt x="441" y="529"/>
                  </a:lnTo>
                  <a:lnTo>
                    <a:pt x="453" y="528"/>
                  </a:lnTo>
                  <a:lnTo>
                    <a:pt x="465" y="525"/>
                  </a:lnTo>
                  <a:lnTo>
                    <a:pt x="477" y="522"/>
                  </a:lnTo>
                  <a:lnTo>
                    <a:pt x="487" y="517"/>
                  </a:lnTo>
                  <a:lnTo>
                    <a:pt x="498" y="510"/>
                  </a:lnTo>
                  <a:lnTo>
                    <a:pt x="503" y="505"/>
                  </a:lnTo>
                  <a:lnTo>
                    <a:pt x="506" y="500"/>
                  </a:lnTo>
                  <a:lnTo>
                    <a:pt x="506" y="492"/>
                  </a:lnTo>
                  <a:lnTo>
                    <a:pt x="503" y="485"/>
                  </a:lnTo>
                  <a:lnTo>
                    <a:pt x="498" y="479"/>
                  </a:lnTo>
                  <a:lnTo>
                    <a:pt x="493" y="477"/>
                  </a:lnTo>
                  <a:lnTo>
                    <a:pt x="485" y="477"/>
                  </a:lnTo>
                  <a:lnTo>
                    <a:pt x="478" y="479"/>
                  </a:lnTo>
                  <a:lnTo>
                    <a:pt x="471" y="484"/>
                  </a:lnTo>
                  <a:lnTo>
                    <a:pt x="463" y="488"/>
                  </a:lnTo>
                  <a:lnTo>
                    <a:pt x="455" y="490"/>
                  </a:lnTo>
                  <a:lnTo>
                    <a:pt x="447" y="492"/>
                  </a:lnTo>
                  <a:lnTo>
                    <a:pt x="439" y="493"/>
                  </a:lnTo>
                  <a:lnTo>
                    <a:pt x="431" y="492"/>
                  </a:lnTo>
                  <a:lnTo>
                    <a:pt x="422" y="492"/>
                  </a:lnTo>
                  <a:lnTo>
                    <a:pt x="412" y="489"/>
                  </a:lnTo>
                  <a:lnTo>
                    <a:pt x="382" y="475"/>
                  </a:lnTo>
                  <a:lnTo>
                    <a:pt x="350" y="455"/>
                  </a:lnTo>
                  <a:lnTo>
                    <a:pt x="316" y="429"/>
                  </a:lnTo>
                  <a:lnTo>
                    <a:pt x="284" y="395"/>
                  </a:lnTo>
                  <a:lnTo>
                    <a:pt x="252" y="359"/>
                  </a:lnTo>
                  <a:lnTo>
                    <a:pt x="221" y="319"/>
                  </a:lnTo>
                  <a:lnTo>
                    <a:pt x="192" y="277"/>
                  </a:lnTo>
                  <a:lnTo>
                    <a:pt x="164" y="235"/>
                  </a:lnTo>
                  <a:lnTo>
                    <a:pt x="137" y="192"/>
                  </a:lnTo>
                  <a:lnTo>
                    <a:pt x="113" y="152"/>
                  </a:lnTo>
                  <a:lnTo>
                    <a:pt x="91" y="114"/>
                  </a:lnTo>
                  <a:lnTo>
                    <a:pt x="73" y="81"/>
                  </a:lnTo>
                  <a:lnTo>
                    <a:pt x="56" y="53"/>
                  </a:lnTo>
                  <a:lnTo>
                    <a:pt x="46" y="30"/>
                  </a:lnTo>
                  <a:lnTo>
                    <a:pt x="38" y="15"/>
                  </a:lnTo>
                  <a:lnTo>
                    <a:pt x="35" y="10"/>
                  </a:lnTo>
                  <a:lnTo>
                    <a:pt x="31" y="5"/>
                  </a:lnTo>
                  <a:lnTo>
                    <a:pt x="26" y="0"/>
                  </a:lnTo>
                  <a:lnTo>
                    <a:pt x="18" y="0"/>
                  </a:lnTo>
                  <a:lnTo>
                    <a:pt x="11" y="2"/>
                  </a:lnTo>
                  <a:close/>
                </a:path>
              </a:pathLst>
            </a:custGeom>
            <a:solidFill>
              <a:srgbClr val="000000"/>
            </a:solidFill>
            <a:ln w="9525">
              <a:noFill/>
              <a:round/>
              <a:headEnd/>
              <a:tailEnd/>
            </a:ln>
          </p:spPr>
          <p:txBody>
            <a:bodyPr/>
            <a:lstStyle/>
            <a:p>
              <a:endParaRPr lang="en-US"/>
            </a:p>
          </p:txBody>
        </p:sp>
        <p:sp>
          <p:nvSpPr>
            <p:cNvPr id="10319" name="Freeform 79"/>
            <p:cNvSpPr>
              <a:spLocks/>
            </p:cNvSpPr>
            <p:nvPr/>
          </p:nvSpPr>
          <p:spPr bwMode="auto">
            <a:xfrm>
              <a:off x="4688" y="2624"/>
              <a:ext cx="62" cy="180"/>
            </a:xfrm>
            <a:custGeom>
              <a:avLst/>
              <a:gdLst/>
              <a:ahLst/>
              <a:cxnLst>
                <a:cxn ang="0">
                  <a:pos x="94" y="8"/>
                </a:cxn>
                <a:cxn ang="0">
                  <a:pos x="87" y="16"/>
                </a:cxn>
                <a:cxn ang="0">
                  <a:pos x="75" y="36"/>
                </a:cxn>
                <a:cxn ang="0">
                  <a:pos x="58" y="68"/>
                </a:cxn>
                <a:cxn ang="0">
                  <a:pos x="39" y="109"/>
                </a:cxn>
                <a:cxn ang="0">
                  <a:pos x="22" y="158"/>
                </a:cxn>
                <a:cxn ang="0">
                  <a:pos x="7" y="214"/>
                </a:cxn>
                <a:cxn ang="0">
                  <a:pos x="0" y="277"/>
                </a:cxn>
                <a:cxn ang="0">
                  <a:pos x="1" y="344"/>
                </a:cxn>
                <a:cxn ang="0">
                  <a:pos x="3" y="352"/>
                </a:cxn>
                <a:cxn ang="0">
                  <a:pos x="8" y="357"/>
                </a:cxn>
                <a:cxn ang="0">
                  <a:pos x="14" y="361"/>
                </a:cxn>
                <a:cxn ang="0">
                  <a:pos x="22" y="361"/>
                </a:cxn>
                <a:cxn ang="0">
                  <a:pos x="28" y="359"/>
                </a:cxn>
                <a:cxn ang="0">
                  <a:pos x="34" y="355"/>
                </a:cxn>
                <a:cxn ang="0">
                  <a:pos x="36" y="348"/>
                </a:cxn>
                <a:cxn ang="0">
                  <a:pos x="38" y="341"/>
                </a:cxn>
                <a:cxn ang="0">
                  <a:pos x="36" y="279"/>
                </a:cxn>
                <a:cxn ang="0">
                  <a:pos x="43" y="221"/>
                </a:cxn>
                <a:cxn ang="0">
                  <a:pos x="56" y="167"/>
                </a:cxn>
                <a:cxn ang="0">
                  <a:pos x="74" y="122"/>
                </a:cxn>
                <a:cxn ang="0">
                  <a:pos x="91" y="83"/>
                </a:cxn>
                <a:cxn ang="0">
                  <a:pos x="107" y="55"/>
                </a:cxn>
                <a:cxn ang="0">
                  <a:pos x="118" y="36"/>
                </a:cxn>
                <a:cxn ang="0">
                  <a:pos x="123" y="30"/>
                </a:cxn>
                <a:cxn ang="0">
                  <a:pos x="126" y="23"/>
                </a:cxn>
                <a:cxn ang="0">
                  <a:pos x="126" y="16"/>
                </a:cxn>
                <a:cxn ang="0">
                  <a:pos x="125" y="10"/>
                </a:cxn>
                <a:cxn ang="0">
                  <a:pos x="119" y="4"/>
                </a:cxn>
                <a:cxn ang="0">
                  <a:pos x="113" y="0"/>
                </a:cxn>
                <a:cxn ang="0">
                  <a:pos x="106" y="0"/>
                </a:cxn>
                <a:cxn ang="0">
                  <a:pos x="99" y="3"/>
                </a:cxn>
                <a:cxn ang="0">
                  <a:pos x="94" y="8"/>
                </a:cxn>
              </a:cxnLst>
              <a:rect l="0" t="0" r="r" b="b"/>
              <a:pathLst>
                <a:path w="126" h="361">
                  <a:moveTo>
                    <a:pt x="94" y="8"/>
                  </a:moveTo>
                  <a:lnTo>
                    <a:pt x="87" y="16"/>
                  </a:lnTo>
                  <a:lnTo>
                    <a:pt x="75" y="36"/>
                  </a:lnTo>
                  <a:lnTo>
                    <a:pt x="58" y="68"/>
                  </a:lnTo>
                  <a:lnTo>
                    <a:pt x="39" y="109"/>
                  </a:lnTo>
                  <a:lnTo>
                    <a:pt x="22" y="158"/>
                  </a:lnTo>
                  <a:lnTo>
                    <a:pt x="7" y="214"/>
                  </a:lnTo>
                  <a:lnTo>
                    <a:pt x="0" y="277"/>
                  </a:lnTo>
                  <a:lnTo>
                    <a:pt x="1" y="344"/>
                  </a:lnTo>
                  <a:lnTo>
                    <a:pt x="3" y="352"/>
                  </a:lnTo>
                  <a:lnTo>
                    <a:pt x="8" y="357"/>
                  </a:lnTo>
                  <a:lnTo>
                    <a:pt x="14" y="361"/>
                  </a:lnTo>
                  <a:lnTo>
                    <a:pt x="22" y="361"/>
                  </a:lnTo>
                  <a:lnTo>
                    <a:pt x="28" y="359"/>
                  </a:lnTo>
                  <a:lnTo>
                    <a:pt x="34" y="355"/>
                  </a:lnTo>
                  <a:lnTo>
                    <a:pt x="36" y="348"/>
                  </a:lnTo>
                  <a:lnTo>
                    <a:pt x="38" y="341"/>
                  </a:lnTo>
                  <a:lnTo>
                    <a:pt x="36" y="279"/>
                  </a:lnTo>
                  <a:lnTo>
                    <a:pt x="43" y="221"/>
                  </a:lnTo>
                  <a:lnTo>
                    <a:pt x="56" y="167"/>
                  </a:lnTo>
                  <a:lnTo>
                    <a:pt x="74" y="122"/>
                  </a:lnTo>
                  <a:lnTo>
                    <a:pt x="91" y="83"/>
                  </a:lnTo>
                  <a:lnTo>
                    <a:pt x="107" y="55"/>
                  </a:lnTo>
                  <a:lnTo>
                    <a:pt x="118" y="36"/>
                  </a:lnTo>
                  <a:lnTo>
                    <a:pt x="123" y="30"/>
                  </a:lnTo>
                  <a:lnTo>
                    <a:pt x="126" y="23"/>
                  </a:lnTo>
                  <a:lnTo>
                    <a:pt x="126" y="16"/>
                  </a:lnTo>
                  <a:lnTo>
                    <a:pt x="125" y="10"/>
                  </a:lnTo>
                  <a:lnTo>
                    <a:pt x="119" y="4"/>
                  </a:lnTo>
                  <a:lnTo>
                    <a:pt x="113" y="0"/>
                  </a:lnTo>
                  <a:lnTo>
                    <a:pt x="106" y="0"/>
                  </a:lnTo>
                  <a:lnTo>
                    <a:pt x="99" y="3"/>
                  </a:lnTo>
                  <a:lnTo>
                    <a:pt x="94" y="8"/>
                  </a:lnTo>
                  <a:close/>
                </a:path>
              </a:pathLst>
            </a:custGeom>
            <a:solidFill>
              <a:srgbClr val="051CFF"/>
            </a:solidFill>
            <a:ln w="9525">
              <a:noFill/>
              <a:round/>
              <a:headEnd/>
              <a:tailEnd/>
            </a:ln>
          </p:spPr>
          <p:txBody>
            <a:bodyPr/>
            <a:lstStyle/>
            <a:p>
              <a:endParaRPr lang="en-US"/>
            </a:p>
          </p:txBody>
        </p:sp>
        <p:sp>
          <p:nvSpPr>
            <p:cNvPr id="10320" name="Freeform 80"/>
            <p:cNvSpPr>
              <a:spLocks/>
            </p:cNvSpPr>
            <p:nvPr/>
          </p:nvSpPr>
          <p:spPr bwMode="auto">
            <a:xfrm>
              <a:off x="4593" y="2601"/>
              <a:ext cx="104" cy="167"/>
            </a:xfrm>
            <a:custGeom>
              <a:avLst/>
              <a:gdLst/>
              <a:ahLst/>
              <a:cxnLst>
                <a:cxn ang="0">
                  <a:pos x="181" y="2"/>
                </a:cxn>
                <a:cxn ang="0">
                  <a:pos x="172" y="8"/>
                </a:cxn>
                <a:cxn ang="0">
                  <a:pos x="152" y="22"/>
                </a:cxn>
                <a:cxn ang="0">
                  <a:pos x="125" y="45"/>
                </a:cxn>
                <a:cxn ang="0">
                  <a:pos x="94" y="77"/>
                </a:cxn>
                <a:cxn ang="0">
                  <a:pos x="62" y="120"/>
                </a:cxn>
                <a:cxn ang="0">
                  <a:pos x="34" y="174"/>
                </a:cxn>
                <a:cxn ang="0">
                  <a:pos x="12" y="238"/>
                </a:cxn>
                <a:cxn ang="0">
                  <a:pos x="0" y="314"/>
                </a:cxn>
                <a:cxn ang="0">
                  <a:pos x="0" y="322"/>
                </a:cxn>
                <a:cxn ang="0">
                  <a:pos x="4" y="328"/>
                </a:cxn>
                <a:cxn ang="0">
                  <a:pos x="10" y="333"/>
                </a:cxn>
                <a:cxn ang="0">
                  <a:pos x="18" y="334"/>
                </a:cxn>
                <a:cxn ang="0">
                  <a:pos x="25" y="333"/>
                </a:cxn>
                <a:cxn ang="0">
                  <a:pos x="31" y="329"/>
                </a:cxn>
                <a:cxn ang="0">
                  <a:pos x="35" y="324"/>
                </a:cxn>
                <a:cxn ang="0">
                  <a:pos x="37" y="317"/>
                </a:cxn>
                <a:cxn ang="0">
                  <a:pos x="47" y="249"/>
                </a:cxn>
                <a:cxn ang="0">
                  <a:pos x="67" y="190"/>
                </a:cxn>
                <a:cxn ang="0">
                  <a:pos x="93" y="142"/>
                </a:cxn>
                <a:cxn ang="0">
                  <a:pos x="121" y="103"/>
                </a:cxn>
                <a:cxn ang="0">
                  <a:pos x="149" y="73"/>
                </a:cxn>
                <a:cxn ang="0">
                  <a:pos x="173" y="52"/>
                </a:cxn>
                <a:cxn ang="0">
                  <a:pos x="190" y="40"/>
                </a:cxn>
                <a:cxn ang="0">
                  <a:pos x="199" y="35"/>
                </a:cxn>
                <a:cxn ang="0">
                  <a:pos x="204" y="31"/>
                </a:cxn>
                <a:cxn ang="0">
                  <a:pos x="208" y="24"/>
                </a:cxn>
                <a:cxn ang="0">
                  <a:pos x="208" y="17"/>
                </a:cxn>
                <a:cxn ang="0">
                  <a:pos x="207" y="10"/>
                </a:cxn>
                <a:cxn ang="0">
                  <a:pos x="201" y="5"/>
                </a:cxn>
                <a:cxn ang="0">
                  <a:pos x="196" y="1"/>
                </a:cxn>
                <a:cxn ang="0">
                  <a:pos x="188" y="0"/>
                </a:cxn>
                <a:cxn ang="0">
                  <a:pos x="181" y="2"/>
                </a:cxn>
              </a:cxnLst>
              <a:rect l="0" t="0" r="r" b="b"/>
              <a:pathLst>
                <a:path w="208" h="334">
                  <a:moveTo>
                    <a:pt x="181" y="2"/>
                  </a:moveTo>
                  <a:lnTo>
                    <a:pt x="172" y="8"/>
                  </a:lnTo>
                  <a:lnTo>
                    <a:pt x="152" y="22"/>
                  </a:lnTo>
                  <a:lnTo>
                    <a:pt x="125" y="45"/>
                  </a:lnTo>
                  <a:lnTo>
                    <a:pt x="94" y="77"/>
                  </a:lnTo>
                  <a:lnTo>
                    <a:pt x="62" y="120"/>
                  </a:lnTo>
                  <a:lnTo>
                    <a:pt x="34" y="174"/>
                  </a:lnTo>
                  <a:lnTo>
                    <a:pt x="12" y="238"/>
                  </a:lnTo>
                  <a:lnTo>
                    <a:pt x="0" y="314"/>
                  </a:lnTo>
                  <a:lnTo>
                    <a:pt x="0" y="322"/>
                  </a:lnTo>
                  <a:lnTo>
                    <a:pt x="4" y="328"/>
                  </a:lnTo>
                  <a:lnTo>
                    <a:pt x="10" y="333"/>
                  </a:lnTo>
                  <a:lnTo>
                    <a:pt x="18" y="334"/>
                  </a:lnTo>
                  <a:lnTo>
                    <a:pt x="25" y="333"/>
                  </a:lnTo>
                  <a:lnTo>
                    <a:pt x="31" y="329"/>
                  </a:lnTo>
                  <a:lnTo>
                    <a:pt x="35" y="324"/>
                  </a:lnTo>
                  <a:lnTo>
                    <a:pt x="37" y="317"/>
                  </a:lnTo>
                  <a:lnTo>
                    <a:pt x="47" y="249"/>
                  </a:lnTo>
                  <a:lnTo>
                    <a:pt x="67" y="190"/>
                  </a:lnTo>
                  <a:lnTo>
                    <a:pt x="93" y="142"/>
                  </a:lnTo>
                  <a:lnTo>
                    <a:pt x="121" y="103"/>
                  </a:lnTo>
                  <a:lnTo>
                    <a:pt x="149" y="73"/>
                  </a:lnTo>
                  <a:lnTo>
                    <a:pt x="173" y="52"/>
                  </a:lnTo>
                  <a:lnTo>
                    <a:pt x="190" y="40"/>
                  </a:lnTo>
                  <a:lnTo>
                    <a:pt x="199" y="35"/>
                  </a:lnTo>
                  <a:lnTo>
                    <a:pt x="204" y="31"/>
                  </a:lnTo>
                  <a:lnTo>
                    <a:pt x="208" y="24"/>
                  </a:lnTo>
                  <a:lnTo>
                    <a:pt x="208" y="17"/>
                  </a:lnTo>
                  <a:lnTo>
                    <a:pt x="207" y="10"/>
                  </a:lnTo>
                  <a:lnTo>
                    <a:pt x="201" y="5"/>
                  </a:lnTo>
                  <a:lnTo>
                    <a:pt x="196" y="1"/>
                  </a:lnTo>
                  <a:lnTo>
                    <a:pt x="188" y="0"/>
                  </a:lnTo>
                  <a:lnTo>
                    <a:pt x="181" y="2"/>
                  </a:lnTo>
                  <a:close/>
                </a:path>
              </a:pathLst>
            </a:custGeom>
            <a:solidFill>
              <a:srgbClr val="051CFF"/>
            </a:solidFill>
            <a:ln w="9525">
              <a:noFill/>
              <a:round/>
              <a:headEnd/>
              <a:tailEnd/>
            </a:ln>
          </p:spPr>
          <p:txBody>
            <a:bodyPr/>
            <a:lstStyle/>
            <a:p>
              <a:endParaRPr lang="en-US"/>
            </a:p>
          </p:txBody>
        </p:sp>
        <p:sp>
          <p:nvSpPr>
            <p:cNvPr id="10321" name="Freeform 81"/>
            <p:cNvSpPr>
              <a:spLocks/>
            </p:cNvSpPr>
            <p:nvPr/>
          </p:nvSpPr>
          <p:spPr bwMode="auto">
            <a:xfrm>
              <a:off x="4553" y="2927"/>
              <a:ext cx="165" cy="106"/>
            </a:xfrm>
            <a:custGeom>
              <a:avLst/>
              <a:gdLst/>
              <a:ahLst/>
              <a:cxnLst>
                <a:cxn ang="0">
                  <a:pos x="295" y="13"/>
                </a:cxn>
                <a:cxn ang="0">
                  <a:pos x="256" y="55"/>
                </a:cxn>
                <a:cxn ang="0">
                  <a:pos x="205" y="111"/>
                </a:cxn>
                <a:cxn ang="0">
                  <a:pos x="166" y="154"/>
                </a:cxn>
                <a:cxn ang="0">
                  <a:pos x="155" y="164"/>
                </a:cxn>
                <a:cxn ang="0">
                  <a:pos x="147" y="168"/>
                </a:cxn>
                <a:cxn ang="0">
                  <a:pos x="137" y="174"/>
                </a:cxn>
                <a:cxn ang="0">
                  <a:pos x="125" y="175"/>
                </a:cxn>
                <a:cxn ang="0">
                  <a:pos x="114" y="172"/>
                </a:cxn>
                <a:cxn ang="0">
                  <a:pos x="106" y="164"/>
                </a:cxn>
                <a:cxn ang="0">
                  <a:pos x="99" y="152"/>
                </a:cxn>
                <a:cxn ang="0">
                  <a:pos x="80" y="115"/>
                </a:cxn>
                <a:cxn ang="0">
                  <a:pos x="55" y="67"/>
                </a:cxn>
                <a:cxn ang="0">
                  <a:pos x="36" y="29"/>
                </a:cxn>
                <a:cxn ang="0">
                  <a:pos x="30" y="18"/>
                </a:cxn>
                <a:cxn ang="0">
                  <a:pos x="16" y="14"/>
                </a:cxn>
                <a:cxn ang="0">
                  <a:pos x="4" y="20"/>
                </a:cxn>
                <a:cxn ang="0">
                  <a:pos x="0" y="33"/>
                </a:cxn>
                <a:cxn ang="0">
                  <a:pos x="68" y="174"/>
                </a:cxn>
                <a:cxn ang="0">
                  <a:pos x="78" y="190"/>
                </a:cxn>
                <a:cxn ang="0">
                  <a:pos x="90" y="199"/>
                </a:cxn>
                <a:cxn ang="0">
                  <a:pos x="101" y="206"/>
                </a:cxn>
                <a:cxn ang="0">
                  <a:pos x="111" y="210"/>
                </a:cxn>
                <a:cxn ang="0">
                  <a:pos x="135" y="211"/>
                </a:cxn>
                <a:cxn ang="0">
                  <a:pos x="158" y="204"/>
                </a:cxn>
                <a:cxn ang="0">
                  <a:pos x="174" y="196"/>
                </a:cxn>
                <a:cxn ang="0">
                  <a:pos x="182" y="191"/>
                </a:cxn>
                <a:cxn ang="0">
                  <a:pos x="183" y="190"/>
                </a:cxn>
                <a:cxn ang="0">
                  <a:pos x="185" y="188"/>
                </a:cxn>
                <a:cxn ang="0">
                  <a:pos x="329" y="25"/>
                </a:cxn>
                <a:cxn ang="0">
                  <a:pos x="328" y="10"/>
                </a:cxn>
                <a:cxn ang="0">
                  <a:pos x="317" y="1"/>
                </a:cxn>
                <a:cxn ang="0">
                  <a:pos x="305" y="2"/>
                </a:cxn>
              </a:cxnLst>
              <a:rect l="0" t="0" r="r" b="b"/>
              <a:pathLst>
                <a:path w="331" h="211">
                  <a:moveTo>
                    <a:pt x="300" y="6"/>
                  </a:moveTo>
                  <a:lnTo>
                    <a:pt x="295" y="13"/>
                  </a:lnTo>
                  <a:lnTo>
                    <a:pt x="279" y="30"/>
                  </a:lnTo>
                  <a:lnTo>
                    <a:pt x="256" y="55"/>
                  </a:lnTo>
                  <a:lnTo>
                    <a:pt x="230" y="83"/>
                  </a:lnTo>
                  <a:lnTo>
                    <a:pt x="205" y="111"/>
                  </a:lnTo>
                  <a:lnTo>
                    <a:pt x="182" y="136"/>
                  </a:lnTo>
                  <a:lnTo>
                    <a:pt x="166" y="154"/>
                  </a:lnTo>
                  <a:lnTo>
                    <a:pt x="159" y="162"/>
                  </a:lnTo>
                  <a:lnTo>
                    <a:pt x="155" y="164"/>
                  </a:lnTo>
                  <a:lnTo>
                    <a:pt x="151" y="167"/>
                  </a:lnTo>
                  <a:lnTo>
                    <a:pt x="147" y="168"/>
                  </a:lnTo>
                  <a:lnTo>
                    <a:pt x="142" y="171"/>
                  </a:lnTo>
                  <a:lnTo>
                    <a:pt x="137" y="174"/>
                  </a:lnTo>
                  <a:lnTo>
                    <a:pt x="130" y="174"/>
                  </a:lnTo>
                  <a:lnTo>
                    <a:pt x="125" y="175"/>
                  </a:lnTo>
                  <a:lnTo>
                    <a:pt x="119" y="174"/>
                  </a:lnTo>
                  <a:lnTo>
                    <a:pt x="114" y="172"/>
                  </a:lnTo>
                  <a:lnTo>
                    <a:pt x="110" y="168"/>
                  </a:lnTo>
                  <a:lnTo>
                    <a:pt x="106" y="164"/>
                  </a:lnTo>
                  <a:lnTo>
                    <a:pt x="102" y="158"/>
                  </a:lnTo>
                  <a:lnTo>
                    <a:pt x="99" y="152"/>
                  </a:lnTo>
                  <a:lnTo>
                    <a:pt x="91" y="136"/>
                  </a:lnTo>
                  <a:lnTo>
                    <a:pt x="80" y="115"/>
                  </a:lnTo>
                  <a:lnTo>
                    <a:pt x="68" y="91"/>
                  </a:lnTo>
                  <a:lnTo>
                    <a:pt x="55" y="67"/>
                  </a:lnTo>
                  <a:lnTo>
                    <a:pt x="44" y="45"/>
                  </a:lnTo>
                  <a:lnTo>
                    <a:pt x="36" y="29"/>
                  </a:lnTo>
                  <a:lnTo>
                    <a:pt x="34" y="24"/>
                  </a:lnTo>
                  <a:lnTo>
                    <a:pt x="30" y="18"/>
                  </a:lnTo>
                  <a:lnTo>
                    <a:pt x="24" y="14"/>
                  </a:lnTo>
                  <a:lnTo>
                    <a:pt x="16" y="14"/>
                  </a:lnTo>
                  <a:lnTo>
                    <a:pt x="9" y="16"/>
                  </a:lnTo>
                  <a:lnTo>
                    <a:pt x="4" y="20"/>
                  </a:lnTo>
                  <a:lnTo>
                    <a:pt x="0" y="26"/>
                  </a:lnTo>
                  <a:lnTo>
                    <a:pt x="0" y="33"/>
                  </a:lnTo>
                  <a:lnTo>
                    <a:pt x="1" y="40"/>
                  </a:lnTo>
                  <a:lnTo>
                    <a:pt x="68" y="174"/>
                  </a:lnTo>
                  <a:lnTo>
                    <a:pt x="74" y="182"/>
                  </a:lnTo>
                  <a:lnTo>
                    <a:pt x="78" y="190"/>
                  </a:lnTo>
                  <a:lnTo>
                    <a:pt x="83" y="195"/>
                  </a:lnTo>
                  <a:lnTo>
                    <a:pt x="90" y="199"/>
                  </a:lnTo>
                  <a:lnTo>
                    <a:pt x="95" y="203"/>
                  </a:lnTo>
                  <a:lnTo>
                    <a:pt x="101" y="206"/>
                  </a:lnTo>
                  <a:lnTo>
                    <a:pt x="106" y="208"/>
                  </a:lnTo>
                  <a:lnTo>
                    <a:pt x="111" y="210"/>
                  </a:lnTo>
                  <a:lnTo>
                    <a:pt x="123" y="211"/>
                  </a:lnTo>
                  <a:lnTo>
                    <a:pt x="135" y="211"/>
                  </a:lnTo>
                  <a:lnTo>
                    <a:pt x="147" y="208"/>
                  </a:lnTo>
                  <a:lnTo>
                    <a:pt x="158" y="204"/>
                  </a:lnTo>
                  <a:lnTo>
                    <a:pt x="167" y="200"/>
                  </a:lnTo>
                  <a:lnTo>
                    <a:pt x="174" y="196"/>
                  </a:lnTo>
                  <a:lnTo>
                    <a:pt x="179" y="192"/>
                  </a:lnTo>
                  <a:lnTo>
                    <a:pt x="182" y="191"/>
                  </a:lnTo>
                  <a:lnTo>
                    <a:pt x="182" y="190"/>
                  </a:lnTo>
                  <a:lnTo>
                    <a:pt x="183" y="190"/>
                  </a:lnTo>
                  <a:lnTo>
                    <a:pt x="183" y="190"/>
                  </a:lnTo>
                  <a:lnTo>
                    <a:pt x="185" y="188"/>
                  </a:lnTo>
                  <a:lnTo>
                    <a:pt x="325" y="30"/>
                  </a:lnTo>
                  <a:lnTo>
                    <a:pt x="329" y="25"/>
                  </a:lnTo>
                  <a:lnTo>
                    <a:pt x="331" y="17"/>
                  </a:lnTo>
                  <a:lnTo>
                    <a:pt x="328" y="10"/>
                  </a:lnTo>
                  <a:lnTo>
                    <a:pt x="324" y="5"/>
                  </a:lnTo>
                  <a:lnTo>
                    <a:pt x="317" y="1"/>
                  </a:lnTo>
                  <a:lnTo>
                    <a:pt x="312" y="0"/>
                  </a:lnTo>
                  <a:lnTo>
                    <a:pt x="305" y="2"/>
                  </a:lnTo>
                  <a:lnTo>
                    <a:pt x="300" y="6"/>
                  </a:lnTo>
                  <a:close/>
                </a:path>
              </a:pathLst>
            </a:custGeom>
            <a:solidFill>
              <a:srgbClr val="000000"/>
            </a:solidFill>
            <a:ln w="9525">
              <a:noFill/>
              <a:round/>
              <a:headEnd/>
              <a:tailEnd/>
            </a:ln>
          </p:spPr>
          <p:txBody>
            <a:bodyPr/>
            <a:lstStyle/>
            <a:p>
              <a:endParaRPr lang="en-US"/>
            </a:p>
          </p:txBody>
        </p:sp>
        <p:sp>
          <p:nvSpPr>
            <p:cNvPr id="10322" name="Freeform 82"/>
            <p:cNvSpPr>
              <a:spLocks/>
            </p:cNvSpPr>
            <p:nvPr/>
          </p:nvSpPr>
          <p:spPr bwMode="auto">
            <a:xfrm>
              <a:off x="4643" y="2994"/>
              <a:ext cx="18" cy="135"/>
            </a:xfrm>
            <a:custGeom>
              <a:avLst/>
              <a:gdLst/>
              <a:ahLst/>
              <a:cxnLst>
                <a:cxn ang="0">
                  <a:pos x="0" y="19"/>
                </a:cxn>
                <a:cxn ang="0">
                  <a:pos x="0" y="252"/>
                </a:cxn>
                <a:cxn ang="0">
                  <a:pos x="2" y="260"/>
                </a:cxn>
                <a:cxn ang="0">
                  <a:pos x="6" y="265"/>
                </a:cxn>
                <a:cxn ang="0">
                  <a:pos x="11" y="269"/>
                </a:cxn>
                <a:cxn ang="0">
                  <a:pos x="19" y="270"/>
                </a:cxn>
                <a:cxn ang="0">
                  <a:pos x="26" y="269"/>
                </a:cxn>
                <a:cxn ang="0">
                  <a:pos x="33" y="265"/>
                </a:cxn>
                <a:cxn ang="0">
                  <a:pos x="37" y="260"/>
                </a:cxn>
                <a:cxn ang="0">
                  <a:pos x="38" y="252"/>
                </a:cxn>
                <a:cxn ang="0">
                  <a:pos x="38" y="19"/>
                </a:cxn>
                <a:cxn ang="0">
                  <a:pos x="37" y="11"/>
                </a:cxn>
                <a:cxn ang="0">
                  <a:pos x="33" y="5"/>
                </a:cxn>
                <a:cxn ang="0">
                  <a:pos x="26" y="1"/>
                </a:cxn>
                <a:cxn ang="0">
                  <a:pos x="19" y="0"/>
                </a:cxn>
                <a:cxn ang="0">
                  <a:pos x="11" y="1"/>
                </a:cxn>
                <a:cxn ang="0">
                  <a:pos x="6" y="5"/>
                </a:cxn>
                <a:cxn ang="0">
                  <a:pos x="2" y="11"/>
                </a:cxn>
                <a:cxn ang="0">
                  <a:pos x="0" y="19"/>
                </a:cxn>
              </a:cxnLst>
              <a:rect l="0" t="0" r="r" b="b"/>
              <a:pathLst>
                <a:path w="38" h="270">
                  <a:moveTo>
                    <a:pt x="0" y="19"/>
                  </a:moveTo>
                  <a:lnTo>
                    <a:pt x="0" y="252"/>
                  </a:lnTo>
                  <a:lnTo>
                    <a:pt x="2" y="260"/>
                  </a:lnTo>
                  <a:lnTo>
                    <a:pt x="6" y="265"/>
                  </a:lnTo>
                  <a:lnTo>
                    <a:pt x="11" y="269"/>
                  </a:lnTo>
                  <a:lnTo>
                    <a:pt x="19" y="270"/>
                  </a:lnTo>
                  <a:lnTo>
                    <a:pt x="26" y="269"/>
                  </a:lnTo>
                  <a:lnTo>
                    <a:pt x="33" y="265"/>
                  </a:lnTo>
                  <a:lnTo>
                    <a:pt x="37" y="260"/>
                  </a:lnTo>
                  <a:lnTo>
                    <a:pt x="38" y="252"/>
                  </a:lnTo>
                  <a:lnTo>
                    <a:pt x="38" y="19"/>
                  </a:lnTo>
                  <a:lnTo>
                    <a:pt x="37" y="11"/>
                  </a:lnTo>
                  <a:lnTo>
                    <a:pt x="33" y="5"/>
                  </a:lnTo>
                  <a:lnTo>
                    <a:pt x="26" y="1"/>
                  </a:lnTo>
                  <a:lnTo>
                    <a:pt x="19" y="0"/>
                  </a:lnTo>
                  <a:lnTo>
                    <a:pt x="11" y="1"/>
                  </a:lnTo>
                  <a:lnTo>
                    <a:pt x="6" y="5"/>
                  </a:lnTo>
                  <a:lnTo>
                    <a:pt x="2" y="11"/>
                  </a:lnTo>
                  <a:lnTo>
                    <a:pt x="0" y="19"/>
                  </a:lnTo>
                  <a:close/>
                </a:path>
              </a:pathLst>
            </a:custGeom>
            <a:solidFill>
              <a:srgbClr val="000000"/>
            </a:solidFill>
            <a:ln w="9525">
              <a:noFill/>
              <a:round/>
              <a:headEnd/>
              <a:tailEnd/>
            </a:ln>
          </p:spPr>
          <p:txBody>
            <a:bodyPr/>
            <a:lstStyle/>
            <a:p>
              <a:endParaRPr lang="en-US"/>
            </a:p>
          </p:txBody>
        </p:sp>
        <p:sp>
          <p:nvSpPr>
            <p:cNvPr id="10323" name="Freeform 83"/>
            <p:cNvSpPr>
              <a:spLocks/>
            </p:cNvSpPr>
            <p:nvPr/>
          </p:nvSpPr>
          <p:spPr bwMode="auto">
            <a:xfrm>
              <a:off x="4580" y="2992"/>
              <a:ext cx="19" cy="142"/>
            </a:xfrm>
            <a:custGeom>
              <a:avLst/>
              <a:gdLst/>
              <a:ahLst/>
              <a:cxnLst>
                <a:cxn ang="0">
                  <a:pos x="0" y="19"/>
                </a:cxn>
                <a:cxn ang="0">
                  <a:pos x="0" y="265"/>
                </a:cxn>
                <a:cxn ang="0">
                  <a:pos x="1" y="273"/>
                </a:cxn>
                <a:cxn ang="0">
                  <a:pos x="5" y="279"/>
                </a:cxn>
                <a:cxn ang="0">
                  <a:pos x="12" y="283"/>
                </a:cxn>
                <a:cxn ang="0">
                  <a:pos x="18" y="284"/>
                </a:cxn>
                <a:cxn ang="0">
                  <a:pos x="26" y="283"/>
                </a:cxn>
                <a:cxn ang="0">
                  <a:pos x="32" y="279"/>
                </a:cxn>
                <a:cxn ang="0">
                  <a:pos x="36" y="273"/>
                </a:cxn>
                <a:cxn ang="0">
                  <a:pos x="37" y="265"/>
                </a:cxn>
                <a:cxn ang="0">
                  <a:pos x="37" y="19"/>
                </a:cxn>
                <a:cxn ang="0">
                  <a:pos x="36" y="12"/>
                </a:cxn>
                <a:cxn ang="0">
                  <a:pos x="32" y="6"/>
                </a:cxn>
                <a:cxn ang="0">
                  <a:pos x="26" y="2"/>
                </a:cxn>
                <a:cxn ang="0">
                  <a:pos x="18" y="0"/>
                </a:cxn>
                <a:cxn ang="0">
                  <a:pos x="12" y="2"/>
                </a:cxn>
                <a:cxn ang="0">
                  <a:pos x="5" y="6"/>
                </a:cxn>
                <a:cxn ang="0">
                  <a:pos x="1" y="12"/>
                </a:cxn>
                <a:cxn ang="0">
                  <a:pos x="0" y="19"/>
                </a:cxn>
              </a:cxnLst>
              <a:rect l="0" t="0" r="r" b="b"/>
              <a:pathLst>
                <a:path w="37" h="284">
                  <a:moveTo>
                    <a:pt x="0" y="19"/>
                  </a:moveTo>
                  <a:lnTo>
                    <a:pt x="0" y="265"/>
                  </a:lnTo>
                  <a:lnTo>
                    <a:pt x="1" y="273"/>
                  </a:lnTo>
                  <a:lnTo>
                    <a:pt x="5" y="279"/>
                  </a:lnTo>
                  <a:lnTo>
                    <a:pt x="12" y="283"/>
                  </a:lnTo>
                  <a:lnTo>
                    <a:pt x="18" y="284"/>
                  </a:lnTo>
                  <a:lnTo>
                    <a:pt x="26" y="283"/>
                  </a:lnTo>
                  <a:lnTo>
                    <a:pt x="32" y="279"/>
                  </a:lnTo>
                  <a:lnTo>
                    <a:pt x="36" y="273"/>
                  </a:lnTo>
                  <a:lnTo>
                    <a:pt x="37" y="265"/>
                  </a:lnTo>
                  <a:lnTo>
                    <a:pt x="37" y="19"/>
                  </a:lnTo>
                  <a:lnTo>
                    <a:pt x="36" y="12"/>
                  </a:lnTo>
                  <a:lnTo>
                    <a:pt x="32" y="6"/>
                  </a:lnTo>
                  <a:lnTo>
                    <a:pt x="26" y="2"/>
                  </a:lnTo>
                  <a:lnTo>
                    <a:pt x="18" y="0"/>
                  </a:lnTo>
                  <a:lnTo>
                    <a:pt x="12" y="2"/>
                  </a:lnTo>
                  <a:lnTo>
                    <a:pt x="5" y="6"/>
                  </a:lnTo>
                  <a:lnTo>
                    <a:pt x="1" y="12"/>
                  </a:lnTo>
                  <a:lnTo>
                    <a:pt x="0" y="19"/>
                  </a:lnTo>
                  <a:close/>
                </a:path>
              </a:pathLst>
            </a:custGeom>
            <a:solidFill>
              <a:srgbClr val="000000"/>
            </a:solidFill>
            <a:ln w="9525">
              <a:noFill/>
              <a:round/>
              <a:headEnd/>
              <a:tailEnd/>
            </a:ln>
          </p:spPr>
          <p:txBody>
            <a:bodyPr/>
            <a:lstStyle/>
            <a:p>
              <a:endParaRPr lang="en-US"/>
            </a:p>
          </p:txBody>
        </p:sp>
        <p:sp>
          <p:nvSpPr>
            <p:cNvPr id="10324" name="Freeform 84"/>
            <p:cNvSpPr>
              <a:spLocks/>
            </p:cNvSpPr>
            <p:nvPr/>
          </p:nvSpPr>
          <p:spPr bwMode="auto">
            <a:xfrm>
              <a:off x="4687" y="2896"/>
              <a:ext cx="67" cy="49"/>
            </a:xfrm>
            <a:custGeom>
              <a:avLst/>
              <a:gdLst/>
              <a:ahLst/>
              <a:cxnLst>
                <a:cxn ang="0">
                  <a:pos x="1" y="73"/>
                </a:cxn>
                <a:cxn ang="0">
                  <a:pos x="0" y="80"/>
                </a:cxn>
                <a:cxn ang="0">
                  <a:pos x="2" y="87"/>
                </a:cxn>
                <a:cxn ang="0">
                  <a:pos x="6" y="92"/>
                </a:cxn>
                <a:cxn ang="0">
                  <a:pos x="12" y="96"/>
                </a:cxn>
                <a:cxn ang="0">
                  <a:pos x="20" y="97"/>
                </a:cxn>
                <a:cxn ang="0">
                  <a:pos x="27" y="96"/>
                </a:cxn>
                <a:cxn ang="0">
                  <a:pos x="32" y="92"/>
                </a:cxn>
                <a:cxn ang="0">
                  <a:pos x="36" y="85"/>
                </a:cxn>
                <a:cxn ang="0">
                  <a:pos x="37" y="83"/>
                </a:cxn>
                <a:cxn ang="0">
                  <a:pos x="40" y="76"/>
                </a:cxn>
                <a:cxn ang="0">
                  <a:pos x="45" y="68"/>
                </a:cxn>
                <a:cxn ang="0">
                  <a:pos x="53" y="59"/>
                </a:cxn>
                <a:cxn ang="0">
                  <a:pos x="63" y="51"/>
                </a:cxn>
                <a:cxn ang="0">
                  <a:pos x="77" y="43"/>
                </a:cxn>
                <a:cxn ang="0">
                  <a:pos x="93" y="37"/>
                </a:cxn>
                <a:cxn ang="0">
                  <a:pos x="115" y="36"/>
                </a:cxn>
                <a:cxn ang="0">
                  <a:pos x="122" y="35"/>
                </a:cxn>
                <a:cxn ang="0">
                  <a:pos x="128" y="31"/>
                </a:cxn>
                <a:cxn ang="0">
                  <a:pos x="132" y="25"/>
                </a:cxn>
                <a:cxn ang="0">
                  <a:pos x="134" y="19"/>
                </a:cxn>
                <a:cxn ang="0">
                  <a:pos x="132" y="10"/>
                </a:cxn>
                <a:cxn ang="0">
                  <a:pos x="128" y="5"/>
                </a:cxn>
                <a:cxn ang="0">
                  <a:pos x="123" y="1"/>
                </a:cxn>
                <a:cxn ang="0">
                  <a:pos x="116" y="0"/>
                </a:cxn>
                <a:cxn ang="0">
                  <a:pos x="91" y="1"/>
                </a:cxn>
                <a:cxn ang="0">
                  <a:pos x="69" y="6"/>
                </a:cxn>
                <a:cxn ang="0">
                  <a:pos x="51" y="14"/>
                </a:cxn>
                <a:cxn ang="0">
                  <a:pos x="36" y="25"/>
                </a:cxn>
                <a:cxn ang="0">
                  <a:pos x="23" y="37"/>
                </a:cxn>
                <a:cxn ang="0">
                  <a:pos x="13" y="51"/>
                </a:cxn>
                <a:cxn ang="0">
                  <a:pos x="6" y="63"/>
                </a:cxn>
                <a:cxn ang="0">
                  <a:pos x="1" y="73"/>
                </a:cxn>
              </a:cxnLst>
              <a:rect l="0" t="0" r="r" b="b"/>
              <a:pathLst>
                <a:path w="134" h="97">
                  <a:moveTo>
                    <a:pt x="1" y="73"/>
                  </a:moveTo>
                  <a:lnTo>
                    <a:pt x="0" y="80"/>
                  </a:lnTo>
                  <a:lnTo>
                    <a:pt x="2" y="87"/>
                  </a:lnTo>
                  <a:lnTo>
                    <a:pt x="6" y="92"/>
                  </a:lnTo>
                  <a:lnTo>
                    <a:pt x="12" y="96"/>
                  </a:lnTo>
                  <a:lnTo>
                    <a:pt x="20" y="97"/>
                  </a:lnTo>
                  <a:lnTo>
                    <a:pt x="27" y="96"/>
                  </a:lnTo>
                  <a:lnTo>
                    <a:pt x="32" y="92"/>
                  </a:lnTo>
                  <a:lnTo>
                    <a:pt x="36" y="85"/>
                  </a:lnTo>
                  <a:lnTo>
                    <a:pt x="37" y="83"/>
                  </a:lnTo>
                  <a:lnTo>
                    <a:pt x="40" y="76"/>
                  </a:lnTo>
                  <a:lnTo>
                    <a:pt x="45" y="68"/>
                  </a:lnTo>
                  <a:lnTo>
                    <a:pt x="53" y="59"/>
                  </a:lnTo>
                  <a:lnTo>
                    <a:pt x="63" y="51"/>
                  </a:lnTo>
                  <a:lnTo>
                    <a:pt x="77" y="43"/>
                  </a:lnTo>
                  <a:lnTo>
                    <a:pt x="93" y="37"/>
                  </a:lnTo>
                  <a:lnTo>
                    <a:pt x="115" y="36"/>
                  </a:lnTo>
                  <a:lnTo>
                    <a:pt x="122" y="35"/>
                  </a:lnTo>
                  <a:lnTo>
                    <a:pt x="128" y="31"/>
                  </a:lnTo>
                  <a:lnTo>
                    <a:pt x="132" y="25"/>
                  </a:lnTo>
                  <a:lnTo>
                    <a:pt x="134" y="19"/>
                  </a:lnTo>
                  <a:lnTo>
                    <a:pt x="132" y="10"/>
                  </a:lnTo>
                  <a:lnTo>
                    <a:pt x="128" y="5"/>
                  </a:lnTo>
                  <a:lnTo>
                    <a:pt x="123" y="1"/>
                  </a:lnTo>
                  <a:lnTo>
                    <a:pt x="116" y="0"/>
                  </a:lnTo>
                  <a:lnTo>
                    <a:pt x="91" y="1"/>
                  </a:lnTo>
                  <a:lnTo>
                    <a:pt x="69" y="6"/>
                  </a:lnTo>
                  <a:lnTo>
                    <a:pt x="51" y="14"/>
                  </a:lnTo>
                  <a:lnTo>
                    <a:pt x="36" y="25"/>
                  </a:lnTo>
                  <a:lnTo>
                    <a:pt x="23" y="37"/>
                  </a:lnTo>
                  <a:lnTo>
                    <a:pt x="13" y="51"/>
                  </a:lnTo>
                  <a:lnTo>
                    <a:pt x="6" y="63"/>
                  </a:lnTo>
                  <a:lnTo>
                    <a:pt x="1" y="73"/>
                  </a:lnTo>
                  <a:close/>
                </a:path>
              </a:pathLst>
            </a:custGeom>
            <a:solidFill>
              <a:srgbClr val="000000"/>
            </a:solidFill>
            <a:ln w="9525">
              <a:noFill/>
              <a:round/>
              <a:headEnd/>
              <a:tailEnd/>
            </a:ln>
          </p:spPr>
          <p:txBody>
            <a:bodyPr/>
            <a:lstStyle/>
            <a:p>
              <a:endParaRPr lang="en-US"/>
            </a:p>
          </p:txBody>
        </p:sp>
        <p:sp>
          <p:nvSpPr>
            <p:cNvPr id="10325" name="Freeform 85"/>
            <p:cNvSpPr>
              <a:spLocks/>
            </p:cNvSpPr>
            <p:nvPr/>
          </p:nvSpPr>
          <p:spPr bwMode="auto">
            <a:xfrm>
              <a:off x="4704" y="3118"/>
              <a:ext cx="52" cy="43"/>
            </a:xfrm>
            <a:custGeom>
              <a:avLst/>
              <a:gdLst/>
              <a:ahLst/>
              <a:cxnLst>
                <a:cxn ang="0">
                  <a:pos x="13" y="0"/>
                </a:cxn>
                <a:cxn ang="0">
                  <a:pos x="6" y="3"/>
                </a:cxn>
                <a:cxn ang="0">
                  <a:pos x="2" y="7"/>
                </a:cxn>
                <a:cxn ang="0">
                  <a:pos x="0" y="13"/>
                </a:cxn>
                <a:cxn ang="0">
                  <a:pos x="0" y="20"/>
                </a:cxn>
                <a:cxn ang="0">
                  <a:pos x="2" y="29"/>
                </a:cxn>
                <a:cxn ang="0">
                  <a:pos x="8" y="47"/>
                </a:cxn>
                <a:cxn ang="0">
                  <a:pos x="18" y="66"/>
                </a:cxn>
                <a:cxn ang="0">
                  <a:pos x="37" y="80"/>
                </a:cxn>
                <a:cxn ang="0">
                  <a:pos x="42" y="83"/>
                </a:cxn>
                <a:cxn ang="0">
                  <a:pos x="48" y="84"/>
                </a:cxn>
                <a:cxn ang="0">
                  <a:pos x="53" y="86"/>
                </a:cxn>
                <a:cxn ang="0">
                  <a:pos x="60" y="86"/>
                </a:cxn>
                <a:cxn ang="0">
                  <a:pos x="68" y="84"/>
                </a:cxn>
                <a:cxn ang="0">
                  <a:pos x="76" y="83"/>
                </a:cxn>
                <a:cxn ang="0">
                  <a:pos x="85" y="80"/>
                </a:cxn>
                <a:cxn ang="0">
                  <a:pos x="95" y="75"/>
                </a:cxn>
                <a:cxn ang="0">
                  <a:pos x="100" y="70"/>
                </a:cxn>
                <a:cxn ang="0">
                  <a:pos x="103" y="64"/>
                </a:cxn>
                <a:cxn ang="0">
                  <a:pos x="104" y="56"/>
                </a:cxn>
                <a:cxn ang="0">
                  <a:pos x="101" y="49"/>
                </a:cxn>
                <a:cxn ang="0">
                  <a:pos x="96" y="44"/>
                </a:cxn>
                <a:cxn ang="0">
                  <a:pos x="91" y="41"/>
                </a:cxn>
                <a:cxn ang="0">
                  <a:pos x="83" y="41"/>
                </a:cxn>
                <a:cxn ang="0">
                  <a:pos x="76" y="43"/>
                </a:cxn>
                <a:cxn ang="0">
                  <a:pos x="69" y="47"/>
                </a:cxn>
                <a:cxn ang="0">
                  <a:pos x="63" y="48"/>
                </a:cxn>
                <a:cxn ang="0">
                  <a:pos x="57" y="49"/>
                </a:cxn>
                <a:cxn ang="0">
                  <a:pos x="53" y="48"/>
                </a:cxn>
                <a:cxn ang="0">
                  <a:pos x="46" y="41"/>
                </a:cxn>
                <a:cxn ang="0">
                  <a:pos x="40" y="32"/>
                </a:cxn>
                <a:cxn ang="0">
                  <a:pos x="36" y="23"/>
                </a:cxn>
                <a:cxn ang="0">
                  <a:pos x="34" y="15"/>
                </a:cxn>
                <a:cxn ang="0">
                  <a:pos x="32" y="8"/>
                </a:cxn>
                <a:cxn ang="0">
                  <a:pos x="28" y="3"/>
                </a:cxn>
                <a:cxn ang="0">
                  <a:pos x="21" y="0"/>
                </a:cxn>
                <a:cxn ang="0">
                  <a:pos x="13" y="0"/>
                </a:cxn>
              </a:cxnLst>
              <a:rect l="0" t="0" r="r" b="b"/>
              <a:pathLst>
                <a:path w="104" h="86">
                  <a:moveTo>
                    <a:pt x="13" y="0"/>
                  </a:moveTo>
                  <a:lnTo>
                    <a:pt x="6" y="3"/>
                  </a:lnTo>
                  <a:lnTo>
                    <a:pt x="2" y="7"/>
                  </a:lnTo>
                  <a:lnTo>
                    <a:pt x="0" y="13"/>
                  </a:lnTo>
                  <a:lnTo>
                    <a:pt x="0" y="20"/>
                  </a:lnTo>
                  <a:lnTo>
                    <a:pt x="2" y="29"/>
                  </a:lnTo>
                  <a:lnTo>
                    <a:pt x="8" y="47"/>
                  </a:lnTo>
                  <a:lnTo>
                    <a:pt x="18" y="66"/>
                  </a:lnTo>
                  <a:lnTo>
                    <a:pt x="37" y="80"/>
                  </a:lnTo>
                  <a:lnTo>
                    <a:pt x="42" y="83"/>
                  </a:lnTo>
                  <a:lnTo>
                    <a:pt x="48" y="84"/>
                  </a:lnTo>
                  <a:lnTo>
                    <a:pt x="53" y="86"/>
                  </a:lnTo>
                  <a:lnTo>
                    <a:pt x="60" y="86"/>
                  </a:lnTo>
                  <a:lnTo>
                    <a:pt x="68" y="84"/>
                  </a:lnTo>
                  <a:lnTo>
                    <a:pt x="76" y="83"/>
                  </a:lnTo>
                  <a:lnTo>
                    <a:pt x="85" y="80"/>
                  </a:lnTo>
                  <a:lnTo>
                    <a:pt x="95" y="75"/>
                  </a:lnTo>
                  <a:lnTo>
                    <a:pt x="100" y="70"/>
                  </a:lnTo>
                  <a:lnTo>
                    <a:pt x="103" y="64"/>
                  </a:lnTo>
                  <a:lnTo>
                    <a:pt x="104" y="56"/>
                  </a:lnTo>
                  <a:lnTo>
                    <a:pt x="101" y="49"/>
                  </a:lnTo>
                  <a:lnTo>
                    <a:pt x="96" y="44"/>
                  </a:lnTo>
                  <a:lnTo>
                    <a:pt x="91" y="41"/>
                  </a:lnTo>
                  <a:lnTo>
                    <a:pt x="83" y="41"/>
                  </a:lnTo>
                  <a:lnTo>
                    <a:pt x="76" y="43"/>
                  </a:lnTo>
                  <a:lnTo>
                    <a:pt x="69" y="47"/>
                  </a:lnTo>
                  <a:lnTo>
                    <a:pt x="63" y="48"/>
                  </a:lnTo>
                  <a:lnTo>
                    <a:pt x="57" y="49"/>
                  </a:lnTo>
                  <a:lnTo>
                    <a:pt x="53" y="48"/>
                  </a:lnTo>
                  <a:lnTo>
                    <a:pt x="46" y="41"/>
                  </a:lnTo>
                  <a:lnTo>
                    <a:pt x="40" y="32"/>
                  </a:lnTo>
                  <a:lnTo>
                    <a:pt x="36" y="23"/>
                  </a:lnTo>
                  <a:lnTo>
                    <a:pt x="34" y="15"/>
                  </a:lnTo>
                  <a:lnTo>
                    <a:pt x="32" y="8"/>
                  </a:lnTo>
                  <a:lnTo>
                    <a:pt x="28" y="3"/>
                  </a:lnTo>
                  <a:lnTo>
                    <a:pt x="21" y="0"/>
                  </a:lnTo>
                  <a:lnTo>
                    <a:pt x="13" y="0"/>
                  </a:lnTo>
                  <a:close/>
                </a:path>
              </a:pathLst>
            </a:custGeom>
            <a:solidFill>
              <a:srgbClr val="000000"/>
            </a:solidFill>
            <a:ln w="9525">
              <a:noFill/>
              <a:round/>
              <a:headEnd/>
              <a:tailEnd/>
            </a:ln>
          </p:spPr>
          <p:txBody>
            <a:bodyPr/>
            <a:lstStyle/>
            <a:p>
              <a:endParaRPr lang="en-US"/>
            </a:p>
          </p:txBody>
        </p:sp>
        <p:sp>
          <p:nvSpPr>
            <p:cNvPr id="10326" name="Freeform 86"/>
            <p:cNvSpPr>
              <a:spLocks/>
            </p:cNvSpPr>
            <p:nvPr/>
          </p:nvSpPr>
          <p:spPr bwMode="auto">
            <a:xfrm>
              <a:off x="4602" y="3123"/>
              <a:ext cx="42" cy="38"/>
            </a:xfrm>
            <a:custGeom>
              <a:avLst/>
              <a:gdLst/>
              <a:ahLst/>
              <a:cxnLst>
                <a:cxn ang="0">
                  <a:pos x="1" y="12"/>
                </a:cxn>
                <a:cxn ang="0">
                  <a:pos x="0" y="16"/>
                </a:cxn>
                <a:cxn ang="0">
                  <a:pos x="0" y="26"/>
                </a:cxn>
                <a:cxn ang="0">
                  <a:pos x="1" y="39"/>
                </a:cxn>
                <a:cxn ang="0">
                  <a:pos x="7" y="53"/>
                </a:cxn>
                <a:cxn ang="0">
                  <a:pos x="11" y="58"/>
                </a:cxn>
                <a:cxn ang="0">
                  <a:pos x="16" y="63"/>
                </a:cxn>
                <a:cxn ang="0">
                  <a:pos x="23" y="67"/>
                </a:cxn>
                <a:cxn ang="0">
                  <a:pos x="29" y="70"/>
                </a:cxn>
                <a:cxn ang="0">
                  <a:pos x="37" y="73"/>
                </a:cxn>
                <a:cxn ang="0">
                  <a:pos x="45" y="75"/>
                </a:cxn>
                <a:cxn ang="0">
                  <a:pos x="55" y="77"/>
                </a:cxn>
                <a:cxn ang="0">
                  <a:pos x="65" y="77"/>
                </a:cxn>
                <a:cxn ang="0">
                  <a:pos x="73" y="75"/>
                </a:cxn>
                <a:cxn ang="0">
                  <a:pos x="79" y="71"/>
                </a:cxn>
                <a:cxn ang="0">
                  <a:pos x="83" y="65"/>
                </a:cxn>
                <a:cxn ang="0">
                  <a:pos x="84" y="58"/>
                </a:cxn>
                <a:cxn ang="0">
                  <a:pos x="83" y="50"/>
                </a:cxn>
                <a:cxn ang="0">
                  <a:pos x="79" y="45"/>
                </a:cxn>
                <a:cxn ang="0">
                  <a:pos x="73" y="40"/>
                </a:cxn>
                <a:cxn ang="0">
                  <a:pos x="65" y="39"/>
                </a:cxn>
                <a:cxn ang="0">
                  <a:pos x="55" y="38"/>
                </a:cxn>
                <a:cxn ang="0">
                  <a:pos x="45" y="36"/>
                </a:cxn>
                <a:cxn ang="0">
                  <a:pos x="40" y="35"/>
                </a:cxn>
                <a:cxn ang="0">
                  <a:pos x="37" y="32"/>
                </a:cxn>
                <a:cxn ang="0">
                  <a:pos x="36" y="30"/>
                </a:cxn>
                <a:cxn ang="0">
                  <a:pos x="36" y="27"/>
                </a:cxn>
                <a:cxn ang="0">
                  <a:pos x="36" y="26"/>
                </a:cxn>
                <a:cxn ang="0">
                  <a:pos x="36" y="24"/>
                </a:cxn>
                <a:cxn ang="0">
                  <a:pos x="37" y="18"/>
                </a:cxn>
                <a:cxn ang="0">
                  <a:pos x="36" y="11"/>
                </a:cxn>
                <a:cxn ang="0">
                  <a:pos x="32" y="6"/>
                </a:cxn>
                <a:cxn ang="0">
                  <a:pos x="25" y="2"/>
                </a:cxn>
                <a:cxn ang="0">
                  <a:pos x="19" y="0"/>
                </a:cxn>
                <a:cxn ang="0">
                  <a:pos x="12" y="2"/>
                </a:cxn>
                <a:cxn ang="0">
                  <a:pos x="5" y="6"/>
                </a:cxn>
                <a:cxn ang="0">
                  <a:pos x="1" y="12"/>
                </a:cxn>
              </a:cxnLst>
              <a:rect l="0" t="0" r="r" b="b"/>
              <a:pathLst>
                <a:path w="84" h="77">
                  <a:moveTo>
                    <a:pt x="1" y="12"/>
                  </a:moveTo>
                  <a:lnTo>
                    <a:pt x="0" y="16"/>
                  </a:lnTo>
                  <a:lnTo>
                    <a:pt x="0" y="26"/>
                  </a:lnTo>
                  <a:lnTo>
                    <a:pt x="1" y="39"/>
                  </a:lnTo>
                  <a:lnTo>
                    <a:pt x="7" y="53"/>
                  </a:lnTo>
                  <a:lnTo>
                    <a:pt x="11" y="58"/>
                  </a:lnTo>
                  <a:lnTo>
                    <a:pt x="16" y="63"/>
                  </a:lnTo>
                  <a:lnTo>
                    <a:pt x="23" y="67"/>
                  </a:lnTo>
                  <a:lnTo>
                    <a:pt x="29" y="70"/>
                  </a:lnTo>
                  <a:lnTo>
                    <a:pt x="37" y="73"/>
                  </a:lnTo>
                  <a:lnTo>
                    <a:pt x="45" y="75"/>
                  </a:lnTo>
                  <a:lnTo>
                    <a:pt x="55" y="77"/>
                  </a:lnTo>
                  <a:lnTo>
                    <a:pt x="65" y="77"/>
                  </a:lnTo>
                  <a:lnTo>
                    <a:pt x="73" y="75"/>
                  </a:lnTo>
                  <a:lnTo>
                    <a:pt x="79" y="71"/>
                  </a:lnTo>
                  <a:lnTo>
                    <a:pt x="83" y="65"/>
                  </a:lnTo>
                  <a:lnTo>
                    <a:pt x="84" y="58"/>
                  </a:lnTo>
                  <a:lnTo>
                    <a:pt x="83" y="50"/>
                  </a:lnTo>
                  <a:lnTo>
                    <a:pt x="79" y="45"/>
                  </a:lnTo>
                  <a:lnTo>
                    <a:pt x="73" y="40"/>
                  </a:lnTo>
                  <a:lnTo>
                    <a:pt x="65" y="39"/>
                  </a:lnTo>
                  <a:lnTo>
                    <a:pt x="55" y="38"/>
                  </a:lnTo>
                  <a:lnTo>
                    <a:pt x="45" y="36"/>
                  </a:lnTo>
                  <a:lnTo>
                    <a:pt x="40" y="35"/>
                  </a:lnTo>
                  <a:lnTo>
                    <a:pt x="37" y="32"/>
                  </a:lnTo>
                  <a:lnTo>
                    <a:pt x="36" y="30"/>
                  </a:lnTo>
                  <a:lnTo>
                    <a:pt x="36" y="27"/>
                  </a:lnTo>
                  <a:lnTo>
                    <a:pt x="36" y="26"/>
                  </a:lnTo>
                  <a:lnTo>
                    <a:pt x="36" y="24"/>
                  </a:lnTo>
                  <a:lnTo>
                    <a:pt x="37" y="18"/>
                  </a:lnTo>
                  <a:lnTo>
                    <a:pt x="36" y="11"/>
                  </a:lnTo>
                  <a:lnTo>
                    <a:pt x="32" y="6"/>
                  </a:lnTo>
                  <a:lnTo>
                    <a:pt x="25" y="2"/>
                  </a:lnTo>
                  <a:lnTo>
                    <a:pt x="19" y="0"/>
                  </a:lnTo>
                  <a:lnTo>
                    <a:pt x="12" y="2"/>
                  </a:lnTo>
                  <a:lnTo>
                    <a:pt x="5" y="6"/>
                  </a:lnTo>
                  <a:lnTo>
                    <a:pt x="1" y="12"/>
                  </a:lnTo>
                  <a:close/>
                </a:path>
              </a:pathLst>
            </a:custGeom>
            <a:solidFill>
              <a:srgbClr val="000000"/>
            </a:solidFill>
            <a:ln w="9525">
              <a:noFill/>
              <a:round/>
              <a:headEnd/>
              <a:tailEnd/>
            </a:ln>
          </p:spPr>
          <p:txBody>
            <a:bodyPr/>
            <a:lstStyle/>
            <a:p>
              <a:endParaRPr lang="en-US"/>
            </a:p>
          </p:txBody>
        </p:sp>
        <p:sp>
          <p:nvSpPr>
            <p:cNvPr id="10327" name="Freeform 87"/>
            <p:cNvSpPr>
              <a:spLocks/>
            </p:cNvSpPr>
            <p:nvPr/>
          </p:nvSpPr>
          <p:spPr bwMode="auto">
            <a:xfrm>
              <a:off x="4598" y="2895"/>
              <a:ext cx="43" cy="50"/>
            </a:xfrm>
            <a:custGeom>
              <a:avLst/>
              <a:gdLst/>
              <a:ahLst/>
              <a:cxnLst>
                <a:cxn ang="0">
                  <a:pos x="63" y="1"/>
                </a:cxn>
                <a:cxn ang="0">
                  <a:pos x="48" y="8"/>
                </a:cxn>
                <a:cxn ang="0">
                  <a:pos x="36" y="19"/>
                </a:cxn>
                <a:cxn ang="0">
                  <a:pos x="25" y="31"/>
                </a:cxn>
                <a:cxn ang="0">
                  <a:pos x="17" y="43"/>
                </a:cxn>
                <a:cxn ang="0">
                  <a:pos x="11" y="55"/>
                </a:cxn>
                <a:cxn ang="0">
                  <a:pos x="5" y="66"/>
                </a:cxn>
                <a:cxn ang="0">
                  <a:pos x="1" y="75"/>
                </a:cxn>
                <a:cxn ang="0">
                  <a:pos x="0" y="79"/>
                </a:cxn>
                <a:cxn ang="0">
                  <a:pos x="0" y="86"/>
                </a:cxn>
                <a:cxn ang="0">
                  <a:pos x="1" y="92"/>
                </a:cxn>
                <a:cxn ang="0">
                  <a:pos x="5" y="98"/>
                </a:cxn>
                <a:cxn ang="0">
                  <a:pos x="12" y="102"/>
                </a:cxn>
                <a:cxn ang="0">
                  <a:pos x="19" y="102"/>
                </a:cxn>
                <a:cxn ang="0">
                  <a:pos x="25" y="100"/>
                </a:cxn>
                <a:cxn ang="0">
                  <a:pos x="31" y="96"/>
                </a:cxn>
                <a:cxn ang="0">
                  <a:pos x="35" y="90"/>
                </a:cxn>
                <a:cxn ang="0">
                  <a:pos x="37" y="84"/>
                </a:cxn>
                <a:cxn ang="0">
                  <a:pos x="40" y="78"/>
                </a:cxn>
                <a:cxn ang="0">
                  <a:pos x="44" y="70"/>
                </a:cxn>
                <a:cxn ang="0">
                  <a:pos x="49" y="60"/>
                </a:cxn>
                <a:cxn ang="0">
                  <a:pos x="55" y="52"/>
                </a:cxn>
                <a:cxn ang="0">
                  <a:pos x="60" y="46"/>
                </a:cxn>
                <a:cxn ang="0">
                  <a:pos x="68" y="39"/>
                </a:cxn>
                <a:cxn ang="0">
                  <a:pos x="75" y="35"/>
                </a:cxn>
                <a:cxn ang="0">
                  <a:pos x="81" y="31"/>
                </a:cxn>
                <a:cxn ang="0">
                  <a:pos x="85" y="26"/>
                </a:cxn>
                <a:cxn ang="0">
                  <a:pos x="87" y="19"/>
                </a:cxn>
                <a:cxn ang="0">
                  <a:pos x="87" y="12"/>
                </a:cxn>
                <a:cxn ang="0">
                  <a:pos x="83" y="5"/>
                </a:cxn>
                <a:cxn ang="0">
                  <a:pos x="77" y="1"/>
                </a:cxn>
                <a:cxn ang="0">
                  <a:pos x="69" y="0"/>
                </a:cxn>
                <a:cxn ang="0">
                  <a:pos x="63" y="1"/>
                </a:cxn>
              </a:cxnLst>
              <a:rect l="0" t="0" r="r" b="b"/>
              <a:pathLst>
                <a:path w="87" h="102">
                  <a:moveTo>
                    <a:pt x="63" y="1"/>
                  </a:moveTo>
                  <a:lnTo>
                    <a:pt x="48" y="8"/>
                  </a:lnTo>
                  <a:lnTo>
                    <a:pt x="36" y="19"/>
                  </a:lnTo>
                  <a:lnTo>
                    <a:pt x="25" y="31"/>
                  </a:lnTo>
                  <a:lnTo>
                    <a:pt x="17" y="43"/>
                  </a:lnTo>
                  <a:lnTo>
                    <a:pt x="11" y="55"/>
                  </a:lnTo>
                  <a:lnTo>
                    <a:pt x="5" y="66"/>
                  </a:lnTo>
                  <a:lnTo>
                    <a:pt x="1" y="75"/>
                  </a:lnTo>
                  <a:lnTo>
                    <a:pt x="0" y="79"/>
                  </a:lnTo>
                  <a:lnTo>
                    <a:pt x="0" y="86"/>
                  </a:lnTo>
                  <a:lnTo>
                    <a:pt x="1" y="92"/>
                  </a:lnTo>
                  <a:lnTo>
                    <a:pt x="5" y="98"/>
                  </a:lnTo>
                  <a:lnTo>
                    <a:pt x="12" y="102"/>
                  </a:lnTo>
                  <a:lnTo>
                    <a:pt x="19" y="102"/>
                  </a:lnTo>
                  <a:lnTo>
                    <a:pt x="25" y="100"/>
                  </a:lnTo>
                  <a:lnTo>
                    <a:pt x="31" y="96"/>
                  </a:lnTo>
                  <a:lnTo>
                    <a:pt x="35" y="90"/>
                  </a:lnTo>
                  <a:lnTo>
                    <a:pt x="37" y="84"/>
                  </a:lnTo>
                  <a:lnTo>
                    <a:pt x="40" y="78"/>
                  </a:lnTo>
                  <a:lnTo>
                    <a:pt x="44" y="70"/>
                  </a:lnTo>
                  <a:lnTo>
                    <a:pt x="49" y="60"/>
                  </a:lnTo>
                  <a:lnTo>
                    <a:pt x="55" y="52"/>
                  </a:lnTo>
                  <a:lnTo>
                    <a:pt x="60" y="46"/>
                  </a:lnTo>
                  <a:lnTo>
                    <a:pt x="68" y="39"/>
                  </a:lnTo>
                  <a:lnTo>
                    <a:pt x="75" y="35"/>
                  </a:lnTo>
                  <a:lnTo>
                    <a:pt x="81" y="31"/>
                  </a:lnTo>
                  <a:lnTo>
                    <a:pt x="85" y="26"/>
                  </a:lnTo>
                  <a:lnTo>
                    <a:pt x="87" y="19"/>
                  </a:lnTo>
                  <a:lnTo>
                    <a:pt x="87" y="12"/>
                  </a:lnTo>
                  <a:lnTo>
                    <a:pt x="83" y="5"/>
                  </a:lnTo>
                  <a:lnTo>
                    <a:pt x="77" y="1"/>
                  </a:lnTo>
                  <a:lnTo>
                    <a:pt x="69" y="0"/>
                  </a:lnTo>
                  <a:lnTo>
                    <a:pt x="63" y="1"/>
                  </a:lnTo>
                  <a:close/>
                </a:path>
              </a:pathLst>
            </a:custGeom>
            <a:solidFill>
              <a:srgbClr val="000000"/>
            </a:solidFill>
            <a:ln w="9525">
              <a:noFill/>
              <a:round/>
              <a:headEnd/>
              <a:tailEnd/>
            </a:ln>
          </p:spPr>
          <p:txBody>
            <a:bodyPr/>
            <a:lstStyle/>
            <a:p>
              <a:endParaRPr lang="en-US"/>
            </a:p>
          </p:txBody>
        </p:sp>
        <p:sp>
          <p:nvSpPr>
            <p:cNvPr id="10328" name="Freeform 88"/>
            <p:cNvSpPr>
              <a:spLocks/>
            </p:cNvSpPr>
            <p:nvPr/>
          </p:nvSpPr>
          <p:spPr bwMode="auto">
            <a:xfrm>
              <a:off x="4378" y="3248"/>
              <a:ext cx="65" cy="80"/>
            </a:xfrm>
            <a:custGeom>
              <a:avLst/>
              <a:gdLst/>
              <a:ahLst/>
              <a:cxnLst>
                <a:cxn ang="0">
                  <a:pos x="33" y="4"/>
                </a:cxn>
                <a:cxn ang="0">
                  <a:pos x="25" y="9"/>
                </a:cxn>
                <a:cxn ang="0">
                  <a:pos x="17" y="14"/>
                </a:cxn>
                <a:cxn ang="0">
                  <a:pos x="11" y="22"/>
                </a:cxn>
                <a:cxn ang="0">
                  <a:pos x="6" y="32"/>
                </a:cxn>
                <a:cxn ang="0">
                  <a:pos x="2" y="49"/>
                </a:cxn>
                <a:cxn ang="0">
                  <a:pos x="0" y="66"/>
                </a:cxn>
                <a:cxn ang="0">
                  <a:pos x="3" y="85"/>
                </a:cxn>
                <a:cxn ang="0">
                  <a:pos x="10" y="104"/>
                </a:cxn>
                <a:cxn ang="0">
                  <a:pos x="14" y="113"/>
                </a:cxn>
                <a:cxn ang="0">
                  <a:pos x="18" y="121"/>
                </a:cxn>
                <a:cxn ang="0">
                  <a:pos x="25" y="129"/>
                </a:cxn>
                <a:cxn ang="0">
                  <a:pos x="30" y="136"/>
                </a:cxn>
                <a:cxn ang="0">
                  <a:pos x="37" y="143"/>
                </a:cxn>
                <a:cxn ang="0">
                  <a:pos x="43" y="148"/>
                </a:cxn>
                <a:cxn ang="0">
                  <a:pos x="50" y="152"/>
                </a:cxn>
                <a:cxn ang="0">
                  <a:pos x="58" y="156"/>
                </a:cxn>
                <a:cxn ang="0">
                  <a:pos x="63" y="157"/>
                </a:cxn>
                <a:cxn ang="0">
                  <a:pos x="69" y="159"/>
                </a:cxn>
                <a:cxn ang="0">
                  <a:pos x="73" y="160"/>
                </a:cxn>
                <a:cxn ang="0">
                  <a:pos x="78" y="160"/>
                </a:cxn>
                <a:cxn ang="0">
                  <a:pos x="83" y="160"/>
                </a:cxn>
                <a:cxn ang="0">
                  <a:pos x="89" y="159"/>
                </a:cxn>
                <a:cxn ang="0">
                  <a:pos x="93" y="157"/>
                </a:cxn>
                <a:cxn ang="0">
                  <a:pos x="98" y="156"/>
                </a:cxn>
                <a:cxn ang="0">
                  <a:pos x="106" y="151"/>
                </a:cxn>
                <a:cxn ang="0">
                  <a:pos x="114" y="145"/>
                </a:cxn>
                <a:cxn ang="0">
                  <a:pos x="120" y="137"/>
                </a:cxn>
                <a:cxn ang="0">
                  <a:pos x="125" y="128"/>
                </a:cxn>
                <a:cxn ang="0">
                  <a:pos x="129" y="112"/>
                </a:cxn>
                <a:cxn ang="0">
                  <a:pos x="130" y="95"/>
                </a:cxn>
                <a:cxn ang="0">
                  <a:pos x="128" y="76"/>
                </a:cxn>
                <a:cxn ang="0">
                  <a:pos x="121" y="57"/>
                </a:cxn>
                <a:cxn ang="0">
                  <a:pos x="121" y="57"/>
                </a:cxn>
                <a:cxn ang="0">
                  <a:pos x="117" y="48"/>
                </a:cxn>
                <a:cxn ang="0">
                  <a:pos x="112" y="40"/>
                </a:cxn>
                <a:cxn ang="0">
                  <a:pos x="106" y="32"/>
                </a:cxn>
                <a:cxn ang="0">
                  <a:pos x="101" y="24"/>
                </a:cxn>
                <a:cxn ang="0">
                  <a:pos x="94" y="18"/>
                </a:cxn>
                <a:cxn ang="0">
                  <a:pos x="87" y="13"/>
                </a:cxn>
                <a:cxn ang="0">
                  <a:pos x="81" y="8"/>
                </a:cxn>
                <a:cxn ang="0">
                  <a:pos x="73" y="4"/>
                </a:cxn>
                <a:cxn ang="0">
                  <a:pos x="67" y="2"/>
                </a:cxn>
                <a:cxn ang="0">
                  <a:pos x="62" y="1"/>
                </a:cxn>
                <a:cxn ang="0">
                  <a:pos x="57" y="0"/>
                </a:cxn>
                <a:cxn ang="0">
                  <a:pos x="51" y="0"/>
                </a:cxn>
                <a:cxn ang="0">
                  <a:pos x="47" y="0"/>
                </a:cxn>
                <a:cxn ang="0">
                  <a:pos x="42" y="1"/>
                </a:cxn>
                <a:cxn ang="0">
                  <a:pos x="37" y="2"/>
                </a:cxn>
                <a:cxn ang="0">
                  <a:pos x="33" y="4"/>
                </a:cxn>
              </a:cxnLst>
              <a:rect l="0" t="0" r="r" b="b"/>
              <a:pathLst>
                <a:path w="130" h="160">
                  <a:moveTo>
                    <a:pt x="33" y="4"/>
                  </a:moveTo>
                  <a:lnTo>
                    <a:pt x="25" y="9"/>
                  </a:lnTo>
                  <a:lnTo>
                    <a:pt x="17" y="14"/>
                  </a:lnTo>
                  <a:lnTo>
                    <a:pt x="11" y="22"/>
                  </a:lnTo>
                  <a:lnTo>
                    <a:pt x="6" y="32"/>
                  </a:lnTo>
                  <a:lnTo>
                    <a:pt x="2" y="49"/>
                  </a:lnTo>
                  <a:lnTo>
                    <a:pt x="0" y="66"/>
                  </a:lnTo>
                  <a:lnTo>
                    <a:pt x="3" y="85"/>
                  </a:lnTo>
                  <a:lnTo>
                    <a:pt x="10" y="104"/>
                  </a:lnTo>
                  <a:lnTo>
                    <a:pt x="14" y="113"/>
                  </a:lnTo>
                  <a:lnTo>
                    <a:pt x="18" y="121"/>
                  </a:lnTo>
                  <a:lnTo>
                    <a:pt x="25" y="129"/>
                  </a:lnTo>
                  <a:lnTo>
                    <a:pt x="30" y="136"/>
                  </a:lnTo>
                  <a:lnTo>
                    <a:pt x="37" y="143"/>
                  </a:lnTo>
                  <a:lnTo>
                    <a:pt x="43" y="148"/>
                  </a:lnTo>
                  <a:lnTo>
                    <a:pt x="50" y="152"/>
                  </a:lnTo>
                  <a:lnTo>
                    <a:pt x="58" y="156"/>
                  </a:lnTo>
                  <a:lnTo>
                    <a:pt x="63" y="157"/>
                  </a:lnTo>
                  <a:lnTo>
                    <a:pt x="69" y="159"/>
                  </a:lnTo>
                  <a:lnTo>
                    <a:pt x="73" y="160"/>
                  </a:lnTo>
                  <a:lnTo>
                    <a:pt x="78" y="160"/>
                  </a:lnTo>
                  <a:lnTo>
                    <a:pt x="83" y="160"/>
                  </a:lnTo>
                  <a:lnTo>
                    <a:pt x="89" y="159"/>
                  </a:lnTo>
                  <a:lnTo>
                    <a:pt x="93" y="157"/>
                  </a:lnTo>
                  <a:lnTo>
                    <a:pt x="98" y="156"/>
                  </a:lnTo>
                  <a:lnTo>
                    <a:pt x="106" y="151"/>
                  </a:lnTo>
                  <a:lnTo>
                    <a:pt x="114" y="145"/>
                  </a:lnTo>
                  <a:lnTo>
                    <a:pt x="120" y="137"/>
                  </a:lnTo>
                  <a:lnTo>
                    <a:pt x="125" y="128"/>
                  </a:lnTo>
                  <a:lnTo>
                    <a:pt x="129" y="112"/>
                  </a:lnTo>
                  <a:lnTo>
                    <a:pt x="130" y="95"/>
                  </a:lnTo>
                  <a:lnTo>
                    <a:pt x="128" y="76"/>
                  </a:lnTo>
                  <a:lnTo>
                    <a:pt x="121" y="57"/>
                  </a:lnTo>
                  <a:lnTo>
                    <a:pt x="121" y="57"/>
                  </a:lnTo>
                  <a:lnTo>
                    <a:pt x="117" y="48"/>
                  </a:lnTo>
                  <a:lnTo>
                    <a:pt x="112" y="40"/>
                  </a:lnTo>
                  <a:lnTo>
                    <a:pt x="106" y="32"/>
                  </a:lnTo>
                  <a:lnTo>
                    <a:pt x="101" y="24"/>
                  </a:lnTo>
                  <a:lnTo>
                    <a:pt x="94" y="18"/>
                  </a:lnTo>
                  <a:lnTo>
                    <a:pt x="87" y="13"/>
                  </a:lnTo>
                  <a:lnTo>
                    <a:pt x="81" y="8"/>
                  </a:lnTo>
                  <a:lnTo>
                    <a:pt x="73" y="4"/>
                  </a:lnTo>
                  <a:lnTo>
                    <a:pt x="67" y="2"/>
                  </a:lnTo>
                  <a:lnTo>
                    <a:pt x="62" y="1"/>
                  </a:lnTo>
                  <a:lnTo>
                    <a:pt x="57" y="0"/>
                  </a:lnTo>
                  <a:lnTo>
                    <a:pt x="51" y="0"/>
                  </a:lnTo>
                  <a:lnTo>
                    <a:pt x="47" y="0"/>
                  </a:lnTo>
                  <a:lnTo>
                    <a:pt x="42" y="1"/>
                  </a:lnTo>
                  <a:lnTo>
                    <a:pt x="37" y="2"/>
                  </a:lnTo>
                  <a:lnTo>
                    <a:pt x="33" y="4"/>
                  </a:lnTo>
                  <a:close/>
                </a:path>
              </a:pathLst>
            </a:custGeom>
            <a:solidFill>
              <a:srgbClr val="000000"/>
            </a:solidFill>
            <a:ln w="9525">
              <a:noFill/>
              <a:round/>
              <a:headEnd/>
              <a:tailEnd/>
            </a:ln>
          </p:spPr>
          <p:txBody>
            <a:bodyPr/>
            <a:lstStyle/>
            <a:p>
              <a:endParaRPr lang="en-US"/>
            </a:p>
          </p:txBody>
        </p:sp>
        <p:sp>
          <p:nvSpPr>
            <p:cNvPr id="10329" name="Freeform 89"/>
            <p:cNvSpPr>
              <a:spLocks/>
            </p:cNvSpPr>
            <p:nvPr/>
          </p:nvSpPr>
          <p:spPr bwMode="auto">
            <a:xfrm>
              <a:off x="4396" y="3267"/>
              <a:ext cx="28" cy="42"/>
            </a:xfrm>
            <a:custGeom>
              <a:avLst/>
              <a:gdLst/>
              <a:ahLst/>
              <a:cxnLst>
                <a:cxn ang="0">
                  <a:pos x="33" y="84"/>
                </a:cxn>
                <a:cxn ang="0">
                  <a:pos x="25" y="80"/>
                </a:cxn>
                <a:cxn ang="0">
                  <a:pos x="17" y="72"/>
                </a:cxn>
                <a:cxn ang="0">
                  <a:pos x="11" y="63"/>
                </a:cxn>
                <a:cxn ang="0">
                  <a:pos x="5" y="52"/>
                </a:cxn>
                <a:cxn ang="0">
                  <a:pos x="1" y="39"/>
                </a:cxn>
                <a:cxn ang="0">
                  <a:pos x="0" y="27"/>
                </a:cxn>
                <a:cxn ang="0">
                  <a:pos x="0" y="17"/>
                </a:cxn>
                <a:cxn ang="0">
                  <a:pos x="3" y="9"/>
                </a:cxn>
                <a:cxn ang="0">
                  <a:pos x="3" y="7"/>
                </a:cxn>
                <a:cxn ang="0">
                  <a:pos x="4" y="5"/>
                </a:cxn>
                <a:cxn ang="0">
                  <a:pos x="7" y="3"/>
                </a:cxn>
                <a:cxn ang="0">
                  <a:pos x="9" y="1"/>
                </a:cxn>
                <a:cxn ang="0">
                  <a:pos x="12" y="0"/>
                </a:cxn>
                <a:cxn ang="0">
                  <a:pos x="15" y="0"/>
                </a:cxn>
                <a:cxn ang="0">
                  <a:pos x="17" y="0"/>
                </a:cxn>
                <a:cxn ang="0">
                  <a:pos x="20" y="1"/>
                </a:cxn>
                <a:cxn ang="0">
                  <a:pos x="29" y="5"/>
                </a:cxn>
                <a:cxn ang="0">
                  <a:pos x="37" y="13"/>
                </a:cxn>
                <a:cxn ang="0">
                  <a:pos x="44" y="23"/>
                </a:cxn>
                <a:cxn ang="0">
                  <a:pos x="49" y="33"/>
                </a:cxn>
                <a:cxn ang="0">
                  <a:pos x="52" y="41"/>
                </a:cxn>
                <a:cxn ang="0">
                  <a:pos x="53" y="48"/>
                </a:cxn>
                <a:cxn ang="0">
                  <a:pos x="55" y="55"/>
                </a:cxn>
                <a:cxn ang="0">
                  <a:pos x="55" y="60"/>
                </a:cxn>
                <a:cxn ang="0">
                  <a:pos x="55" y="66"/>
                </a:cxn>
                <a:cxn ang="0">
                  <a:pos x="53" y="70"/>
                </a:cxn>
                <a:cxn ang="0">
                  <a:pos x="53" y="74"/>
                </a:cxn>
                <a:cxn ang="0">
                  <a:pos x="52" y="76"/>
                </a:cxn>
                <a:cxn ang="0">
                  <a:pos x="51" y="79"/>
                </a:cxn>
                <a:cxn ang="0">
                  <a:pos x="49" y="82"/>
                </a:cxn>
                <a:cxn ang="0">
                  <a:pos x="47" y="84"/>
                </a:cxn>
                <a:cxn ang="0">
                  <a:pos x="45" y="86"/>
                </a:cxn>
                <a:cxn ang="0">
                  <a:pos x="43" y="86"/>
                </a:cxn>
                <a:cxn ang="0">
                  <a:pos x="40" y="86"/>
                </a:cxn>
                <a:cxn ang="0">
                  <a:pos x="37" y="86"/>
                </a:cxn>
                <a:cxn ang="0">
                  <a:pos x="33" y="84"/>
                </a:cxn>
              </a:cxnLst>
              <a:rect l="0" t="0" r="r" b="b"/>
              <a:pathLst>
                <a:path w="55" h="86">
                  <a:moveTo>
                    <a:pt x="33" y="84"/>
                  </a:moveTo>
                  <a:lnTo>
                    <a:pt x="25" y="80"/>
                  </a:lnTo>
                  <a:lnTo>
                    <a:pt x="17" y="72"/>
                  </a:lnTo>
                  <a:lnTo>
                    <a:pt x="11" y="63"/>
                  </a:lnTo>
                  <a:lnTo>
                    <a:pt x="5" y="52"/>
                  </a:lnTo>
                  <a:lnTo>
                    <a:pt x="1" y="39"/>
                  </a:lnTo>
                  <a:lnTo>
                    <a:pt x="0" y="27"/>
                  </a:lnTo>
                  <a:lnTo>
                    <a:pt x="0" y="17"/>
                  </a:lnTo>
                  <a:lnTo>
                    <a:pt x="3" y="9"/>
                  </a:lnTo>
                  <a:lnTo>
                    <a:pt x="3" y="7"/>
                  </a:lnTo>
                  <a:lnTo>
                    <a:pt x="4" y="5"/>
                  </a:lnTo>
                  <a:lnTo>
                    <a:pt x="7" y="3"/>
                  </a:lnTo>
                  <a:lnTo>
                    <a:pt x="9" y="1"/>
                  </a:lnTo>
                  <a:lnTo>
                    <a:pt x="12" y="0"/>
                  </a:lnTo>
                  <a:lnTo>
                    <a:pt x="15" y="0"/>
                  </a:lnTo>
                  <a:lnTo>
                    <a:pt x="17" y="0"/>
                  </a:lnTo>
                  <a:lnTo>
                    <a:pt x="20" y="1"/>
                  </a:lnTo>
                  <a:lnTo>
                    <a:pt x="29" y="5"/>
                  </a:lnTo>
                  <a:lnTo>
                    <a:pt x="37" y="13"/>
                  </a:lnTo>
                  <a:lnTo>
                    <a:pt x="44" y="23"/>
                  </a:lnTo>
                  <a:lnTo>
                    <a:pt x="49" y="33"/>
                  </a:lnTo>
                  <a:lnTo>
                    <a:pt x="52" y="41"/>
                  </a:lnTo>
                  <a:lnTo>
                    <a:pt x="53" y="48"/>
                  </a:lnTo>
                  <a:lnTo>
                    <a:pt x="55" y="55"/>
                  </a:lnTo>
                  <a:lnTo>
                    <a:pt x="55" y="60"/>
                  </a:lnTo>
                  <a:lnTo>
                    <a:pt x="55" y="66"/>
                  </a:lnTo>
                  <a:lnTo>
                    <a:pt x="53" y="70"/>
                  </a:lnTo>
                  <a:lnTo>
                    <a:pt x="53" y="74"/>
                  </a:lnTo>
                  <a:lnTo>
                    <a:pt x="52" y="76"/>
                  </a:lnTo>
                  <a:lnTo>
                    <a:pt x="51" y="79"/>
                  </a:lnTo>
                  <a:lnTo>
                    <a:pt x="49" y="82"/>
                  </a:lnTo>
                  <a:lnTo>
                    <a:pt x="47" y="84"/>
                  </a:lnTo>
                  <a:lnTo>
                    <a:pt x="45" y="86"/>
                  </a:lnTo>
                  <a:lnTo>
                    <a:pt x="43" y="86"/>
                  </a:lnTo>
                  <a:lnTo>
                    <a:pt x="40" y="86"/>
                  </a:lnTo>
                  <a:lnTo>
                    <a:pt x="37" y="86"/>
                  </a:lnTo>
                  <a:lnTo>
                    <a:pt x="33" y="84"/>
                  </a:lnTo>
                  <a:close/>
                </a:path>
              </a:pathLst>
            </a:custGeom>
            <a:solidFill>
              <a:srgbClr val="F2BFB2"/>
            </a:solidFill>
            <a:ln w="9525">
              <a:noFill/>
              <a:round/>
              <a:headEnd/>
              <a:tailEnd/>
            </a:ln>
          </p:spPr>
          <p:txBody>
            <a:bodyPr/>
            <a:lstStyle/>
            <a:p>
              <a:endParaRPr lang="en-US"/>
            </a:p>
          </p:txBody>
        </p:sp>
        <p:sp>
          <p:nvSpPr>
            <p:cNvPr id="10330" name="Freeform 90"/>
            <p:cNvSpPr>
              <a:spLocks/>
            </p:cNvSpPr>
            <p:nvPr/>
          </p:nvSpPr>
          <p:spPr bwMode="auto">
            <a:xfrm>
              <a:off x="4967" y="3106"/>
              <a:ext cx="66" cy="71"/>
            </a:xfrm>
            <a:custGeom>
              <a:avLst/>
              <a:gdLst/>
              <a:ahLst/>
              <a:cxnLst>
                <a:cxn ang="0">
                  <a:pos x="13" y="40"/>
                </a:cxn>
                <a:cxn ang="0">
                  <a:pos x="5" y="56"/>
                </a:cxn>
                <a:cxn ang="0">
                  <a:pos x="1" y="71"/>
                </a:cxn>
                <a:cxn ang="0">
                  <a:pos x="0" y="87"/>
                </a:cxn>
                <a:cxn ang="0">
                  <a:pos x="1" y="103"/>
                </a:cxn>
                <a:cxn ang="0">
                  <a:pos x="5" y="114"/>
                </a:cxn>
                <a:cxn ang="0">
                  <a:pos x="10" y="122"/>
                </a:cxn>
                <a:cxn ang="0">
                  <a:pos x="17" y="130"/>
                </a:cxn>
                <a:cxn ang="0">
                  <a:pos x="25" y="135"/>
                </a:cxn>
                <a:cxn ang="0">
                  <a:pos x="29" y="138"/>
                </a:cxn>
                <a:cxn ang="0">
                  <a:pos x="34" y="139"/>
                </a:cxn>
                <a:cxn ang="0">
                  <a:pos x="40" y="140"/>
                </a:cxn>
                <a:cxn ang="0">
                  <a:pos x="45" y="142"/>
                </a:cxn>
                <a:cxn ang="0">
                  <a:pos x="50" y="142"/>
                </a:cxn>
                <a:cxn ang="0">
                  <a:pos x="56" y="142"/>
                </a:cxn>
                <a:cxn ang="0">
                  <a:pos x="61" y="142"/>
                </a:cxn>
                <a:cxn ang="0">
                  <a:pos x="67" y="140"/>
                </a:cxn>
                <a:cxn ang="0">
                  <a:pos x="75" y="138"/>
                </a:cxn>
                <a:cxn ang="0">
                  <a:pos x="81" y="135"/>
                </a:cxn>
                <a:cxn ang="0">
                  <a:pos x="88" y="131"/>
                </a:cxn>
                <a:cxn ang="0">
                  <a:pos x="95" y="127"/>
                </a:cxn>
                <a:cxn ang="0">
                  <a:pos x="100" y="122"/>
                </a:cxn>
                <a:cxn ang="0">
                  <a:pos x="107" y="116"/>
                </a:cxn>
                <a:cxn ang="0">
                  <a:pos x="111" y="110"/>
                </a:cxn>
                <a:cxn ang="0">
                  <a:pos x="116" y="103"/>
                </a:cxn>
                <a:cxn ang="0">
                  <a:pos x="116" y="103"/>
                </a:cxn>
                <a:cxn ang="0">
                  <a:pos x="117" y="103"/>
                </a:cxn>
                <a:cxn ang="0">
                  <a:pos x="117" y="103"/>
                </a:cxn>
                <a:cxn ang="0">
                  <a:pos x="117" y="102"/>
                </a:cxn>
                <a:cxn ang="0">
                  <a:pos x="125" y="86"/>
                </a:cxn>
                <a:cxn ang="0">
                  <a:pos x="129" y="71"/>
                </a:cxn>
                <a:cxn ang="0">
                  <a:pos x="131" y="55"/>
                </a:cxn>
                <a:cxn ang="0">
                  <a:pos x="128" y="40"/>
                </a:cxn>
                <a:cxn ang="0">
                  <a:pos x="124" y="29"/>
                </a:cxn>
                <a:cxn ang="0">
                  <a:pos x="119" y="20"/>
                </a:cxn>
                <a:cxn ang="0">
                  <a:pos x="112" y="12"/>
                </a:cxn>
                <a:cxn ang="0">
                  <a:pos x="104" y="7"/>
                </a:cxn>
                <a:cxn ang="0">
                  <a:pos x="92" y="1"/>
                </a:cxn>
                <a:cxn ang="0">
                  <a:pos x="80" y="0"/>
                </a:cxn>
                <a:cxn ang="0">
                  <a:pos x="68" y="0"/>
                </a:cxn>
                <a:cxn ang="0">
                  <a:pos x="56" y="3"/>
                </a:cxn>
                <a:cxn ang="0">
                  <a:pos x="44" y="9"/>
                </a:cxn>
                <a:cxn ang="0">
                  <a:pos x="32" y="17"/>
                </a:cxn>
                <a:cxn ang="0">
                  <a:pos x="22" y="28"/>
                </a:cxn>
                <a:cxn ang="0">
                  <a:pos x="13" y="40"/>
                </a:cxn>
              </a:cxnLst>
              <a:rect l="0" t="0" r="r" b="b"/>
              <a:pathLst>
                <a:path w="131" h="142">
                  <a:moveTo>
                    <a:pt x="13" y="40"/>
                  </a:moveTo>
                  <a:lnTo>
                    <a:pt x="5" y="56"/>
                  </a:lnTo>
                  <a:lnTo>
                    <a:pt x="1" y="71"/>
                  </a:lnTo>
                  <a:lnTo>
                    <a:pt x="0" y="87"/>
                  </a:lnTo>
                  <a:lnTo>
                    <a:pt x="1" y="103"/>
                  </a:lnTo>
                  <a:lnTo>
                    <a:pt x="5" y="114"/>
                  </a:lnTo>
                  <a:lnTo>
                    <a:pt x="10" y="122"/>
                  </a:lnTo>
                  <a:lnTo>
                    <a:pt x="17" y="130"/>
                  </a:lnTo>
                  <a:lnTo>
                    <a:pt x="25" y="135"/>
                  </a:lnTo>
                  <a:lnTo>
                    <a:pt x="29" y="138"/>
                  </a:lnTo>
                  <a:lnTo>
                    <a:pt x="34" y="139"/>
                  </a:lnTo>
                  <a:lnTo>
                    <a:pt x="40" y="140"/>
                  </a:lnTo>
                  <a:lnTo>
                    <a:pt x="45" y="142"/>
                  </a:lnTo>
                  <a:lnTo>
                    <a:pt x="50" y="142"/>
                  </a:lnTo>
                  <a:lnTo>
                    <a:pt x="56" y="142"/>
                  </a:lnTo>
                  <a:lnTo>
                    <a:pt x="61" y="142"/>
                  </a:lnTo>
                  <a:lnTo>
                    <a:pt x="67" y="140"/>
                  </a:lnTo>
                  <a:lnTo>
                    <a:pt x="75" y="138"/>
                  </a:lnTo>
                  <a:lnTo>
                    <a:pt x="81" y="135"/>
                  </a:lnTo>
                  <a:lnTo>
                    <a:pt x="88" y="131"/>
                  </a:lnTo>
                  <a:lnTo>
                    <a:pt x="95" y="127"/>
                  </a:lnTo>
                  <a:lnTo>
                    <a:pt x="100" y="122"/>
                  </a:lnTo>
                  <a:lnTo>
                    <a:pt x="107" y="116"/>
                  </a:lnTo>
                  <a:lnTo>
                    <a:pt x="111" y="110"/>
                  </a:lnTo>
                  <a:lnTo>
                    <a:pt x="116" y="103"/>
                  </a:lnTo>
                  <a:lnTo>
                    <a:pt x="116" y="103"/>
                  </a:lnTo>
                  <a:lnTo>
                    <a:pt x="117" y="103"/>
                  </a:lnTo>
                  <a:lnTo>
                    <a:pt x="117" y="103"/>
                  </a:lnTo>
                  <a:lnTo>
                    <a:pt x="117" y="102"/>
                  </a:lnTo>
                  <a:lnTo>
                    <a:pt x="125" y="86"/>
                  </a:lnTo>
                  <a:lnTo>
                    <a:pt x="129" y="71"/>
                  </a:lnTo>
                  <a:lnTo>
                    <a:pt x="131" y="55"/>
                  </a:lnTo>
                  <a:lnTo>
                    <a:pt x="128" y="40"/>
                  </a:lnTo>
                  <a:lnTo>
                    <a:pt x="124" y="29"/>
                  </a:lnTo>
                  <a:lnTo>
                    <a:pt x="119" y="20"/>
                  </a:lnTo>
                  <a:lnTo>
                    <a:pt x="112" y="12"/>
                  </a:lnTo>
                  <a:lnTo>
                    <a:pt x="104" y="7"/>
                  </a:lnTo>
                  <a:lnTo>
                    <a:pt x="92" y="1"/>
                  </a:lnTo>
                  <a:lnTo>
                    <a:pt x="80" y="0"/>
                  </a:lnTo>
                  <a:lnTo>
                    <a:pt x="68" y="0"/>
                  </a:lnTo>
                  <a:lnTo>
                    <a:pt x="56" y="3"/>
                  </a:lnTo>
                  <a:lnTo>
                    <a:pt x="44" y="9"/>
                  </a:lnTo>
                  <a:lnTo>
                    <a:pt x="32" y="17"/>
                  </a:lnTo>
                  <a:lnTo>
                    <a:pt x="22" y="28"/>
                  </a:lnTo>
                  <a:lnTo>
                    <a:pt x="13" y="40"/>
                  </a:lnTo>
                  <a:close/>
                </a:path>
              </a:pathLst>
            </a:custGeom>
            <a:solidFill>
              <a:srgbClr val="000000"/>
            </a:solidFill>
            <a:ln w="9525">
              <a:noFill/>
              <a:round/>
              <a:headEnd/>
              <a:tailEnd/>
            </a:ln>
          </p:spPr>
          <p:txBody>
            <a:bodyPr/>
            <a:lstStyle/>
            <a:p>
              <a:endParaRPr lang="en-US"/>
            </a:p>
          </p:txBody>
        </p:sp>
        <p:sp>
          <p:nvSpPr>
            <p:cNvPr id="10331" name="Freeform 91"/>
            <p:cNvSpPr>
              <a:spLocks/>
            </p:cNvSpPr>
            <p:nvPr/>
          </p:nvSpPr>
          <p:spPr bwMode="auto">
            <a:xfrm>
              <a:off x="4985" y="3124"/>
              <a:ext cx="29" cy="35"/>
            </a:xfrm>
            <a:custGeom>
              <a:avLst/>
              <a:gdLst/>
              <a:ahLst/>
              <a:cxnLst>
                <a:cxn ang="0">
                  <a:pos x="9" y="68"/>
                </a:cxn>
                <a:cxn ang="0">
                  <a:pos x="6" y="66"/>
                </a:cxn>
                <a:cxn ang="0">
                  <a:pos x="4" y="63"/>
                </a:cxn>
                <a:cxn ang="0">
                  <a:pos x="2" y="60"/>
                </a:cxn>
                <a:cxn ang="0">
                  <a:pos x="1" y="58"/>
                </a:cxn>
                <a:cxn ang="0">
                  <a:pos x="0" y="50"/>
                </a:cxn>
                <a:cxn ang="0">
                  <a:pos x="1" y="40"/>
                </a:cxn>
                <a:cxn ang="0">
                  <a:pos x="4" y="32"/>
                </a:cxn>
                <a:cxn ang="0">
                  <a:pos x="8" y="23"/>
                </a:cxn>
                <a:cxn ang="0">
                  <a:pos x="13" y="16"/>
                </a:cxn>
                <a:cxn ang="0">
                  <a:pos x="18" y="11"/>
                </a:cxn>
                <a:cxn ang="0">
                  <a:pos x="24" y="5"/>
                </a:cxn>
                <a:cxn ang="0">
                  <a:pos x="29" y="3"/>
                </a:cxn>
                <a:cxn ang="0">
                  <a:pos x="35" y="0"/>
                </a:cxn>
                <a:cxn ang="0">
                  <a:pos x="40" y="0"/>
                </a:cxn>
                <a:cxn ang="0">
                  <a:pos x="45" y="0"/>
                </a:cxn>
                <a:cxn ang="0">
                  <a:pos x="49" y="1"/>
                </a:cxn>
                <a:cxn ang="0">
                  <a:pos x="52" y="4"/>
                </a:cxn>
                <a:cxn ang="0">
                  <a:pos x="55" y="7"/>
                </a:cxn>
                <a:cxn ang="0">
                  <a:pos x="56" y="9"/>
                </a:cxn>
                <a:cxn ang="0">
                  <a:pos x="56" y="12"/>
                </a:cxn>
                <a:cxn ang="0">
                  <a:pos x="57" y="13"/>
                </a:cxn>
                <a:cxn ang="0">
                  <a:pos x="57" y="16"/>
                </a:cxn>
                <a:cxn ang="0">
                  <a:pos x="57" y="17"/>
                </a:cxn>
                <a:cxn ang="0">
                  <a:pos x="57" y="20"/>
                </a:cxn>
                <a:cxn ang="0">
                  <a:pos x="57" y="27"/>
                </a:cxn>
                <a:cxn ang="0">
                  <a:pos x="56" y="33"/>
                </a:cxn>
                <a:cxn ang="0">
                  <a:pos x="53" y="40"/>
                </a:cxn>
                <a:cxn ang="0">
                  <a:pos x="49" y="47"/>
                </a:cxn>
                <a:cxn ang="0">
                  <a:pos x="44" y="55"/>
                </a:cxn>
                <a:cxn ang="0">
                  <a:pos x="37" y="62"/>
                </a:cxn>
                <a:cxn ang="0">
                  <a:pos x="29" y="67"/>
                </a:cxn>
                <a:cxn ang="0">
                  <a:pos x="21" y="70"/>
                </a:cxn>
                <a:cxn ang="0">
                  <a:pos x="18" y="71"/>
                </a:cxn>
                <a:cxn ang="0">
                  <a:pos x="14" y="71"/>
                </a:cxn>
                <a:cxn ang="0">
                  <a:pos x="12" y="70"/>
                </a:cxn>
                <a:cxn ang="0">
                  <a:pos x="9" y="68"/>
                </a:cxn>
              </a:cxnLst>
              <a:rect l="0" t="0" r="r" b="b"/>
              <a:pathLst>
                <a:path w="57" h="71">
                  <a:moveTo>
                    <a:pt x="9" y="68"/>
                  </a:moveTo>
                  <a:lnTo>
                    <a:pt x="6" y="66"/>
                  </a:lnTo>
                  <a:lnTo>
                    <a:pt x="4" y="63"/>
                  </a:lnTo>
                  <a:lnTo>
                    <a:pt x="2" y="60"/>
                  </a:lnTo>
                  <a:lnTo>
                    <a:pt x="1" y="58"/>
                  </a:lnTo>
                  <a:lnTo>
                    <a:pt x="0" y="50"/>
                  </a:lnTo>
                  <a:lnTo>
                    <a:pt x="1" y="40"/>
                  </a:lnTo>
                  <a:lnTo>
                    <a:pt x="4" y="32"/>
                  </a:lnTo>
                  <a:lnTo>
                    <a:pt x="8" y="23"/>
                  </a:lnTo>
                  <a:lnTo>
                    <a:pt x="13" y="16"/>
                  </a:lnTo>
                  <a:lnTo>
                    <a:pt x="18" y="11"/>
                  </a:lnTo>
                  <a:lnTo>
                    <a:pt x="24" y="5"/>
                  </a:lnTo>
                  <a:lnTo>
                    <a:pt x="29" y="3"/>
                  </a:lnTo>
                  <a:lnTo>
                    <a:pt x="35" y="0"/>
                  </a:lnTo>
                  <a:lnTo>
                    <a:pt x="40" y="0"/>
                  </a:lnTo>
                  <a:lnTo>
                    <a:pt x="45" y="0"/>
                  </a:lnTo>
                  <a:lnTo>
                    <a:pt x="49" y="1"/>
                  </a:lnTo>
                  <a:lnTo>
                    <a:pt x="52" y="4"/>
                  </a:lnTo>
                  <a:lnTo>
                    <a:pt x="55" y="7"/>
                  </a:lnTo>
                  <a:lnTo>
                    <a:pt x="56" y="9"/>
                  </a:lnTo>
                  <a:lnTo>
                    <a:pt x="56" y="12"/>
                  </a:lnTo>
                  <a:lnTo>
                    <a:pt x="57" y="13"/>
                  </a:lnTo>
                  <a:lnTo>
                    <a:pt x="57" y="16"/>
                  </a:lnTo>
                  <a:lnTo>
                    <a:pt x="57" y="17"/>
                  </a:lnTo>
                  <a:lnTo>
                    <a:pt x="57" y="20"/>
                  </a:lnTo>
                  <a:lnTo>
                    <a:pt x="57" y="27"/>
                  </a:lnTo>
                  <a:lnTo>
                    <a:pt x="56" y="33"/>
                  </a:lnTo>
                  <a:lnTo>
                    <a:pt x="53" y="40"/>
                  </a:lnTo>
                  <a:lnTo>
                    <a:pt x="49" y="47"/>
                  </a:lnTo>
                  <a:lnTo>
                    <a:pt x="44" y="55"/>
                  </a:lnTo>
                  <a:lnTo>
                    <a:pt x="37" y="62"/>
                  </a:lnTo>
                  <a:lnTo>
                    <a:pt x="29" y="67"/>
                  </a:lnTo>
                  <a:lnTo>
                    <a:pt x="21" y="70"/>
                  </a:lnTo>
                  <a:lnTo>
                    <a:pt x="18" y="71"/>
                  </a:lnTo>
                  <a:lnTo>
                    <a:pt x="14" y="71"/>
                  </a:lnTo>
                  <a:lnTo>
                    <a:pt x="12" y="70"/>
                  </a:lnTo>
                  <a:lnTo>
                    <a:pt x="9" y="68"/>
                  </a:lnTo>
                  <a:close/>
                </a:path>
              </a:pathLst>
            </a:custGeom>
            <a:solidFill>
              <a:srgbClr val="F2BFB2"/>
            </a:solidFill>
            <a:ln w="9525">
              <a:noFill/>
              <a:round/>
              <a:headEnd/>
              <a:tailEnd/>
            </a:ln>
          </p:spPr>
          <p:txBody>
            <a:bodyPr/>
            <a:lstStyle/>
            <a:p>
              <a:endParaRPr lang="en-US"/>
            </a:p>
          </p:txBody>
        </p:sp>
        <p:sp>
          <p:nvSpPr>
            <p:cNvPr id="10332" name="Freeform 92"/>
            <p:cNvSpPr>
              <a:spLocks/>
            </p:cNvSpPr>
            <p:nvPr/>
          </p:nvSpPr>
          <p:spPr bwMode="auto">
            <a:xfrm>
              <a:off x="4976" y="2752"/>
              <a:ext cx="33" cy="36"/>
            </a:xfrm>
            <a:custGeom>
              <a:avLst/>
              <a:gdLst/>
              <a:ahLst/>
              <a:cxnLst>
                <a:cxn ang="0">
                  <a:pos x="67" y="55"/>
                </a:cxn>
                <a:cxn ang="0">
                  <a:pos x="67" y="56"/>
                </a:cxn>
                <a:cxn ang="0">
                  <a:pos x="66" y="60"/>
                </a:cxn>
                <a:cxn ang="0">
                  <a:pos x="63" y="64"/>
                </a:cxn>
                <a:cxn ang="0">
                  <a:pos x="58" y="68"/>
                </a:cxn>
                <a:cxn ang="0">
                  <a:pos x="48" y="71"/>
                </a:cxn>
                <a:cxn ang="0">
                  <a:pos x="37" y="71"/>
                </a:cxn>
                <a:cxn ang="0">
                  <a:pos x="21" y="67"/>
                </a:cxn>
                <a:cxn ang="0">
                  <a:pos x="0" y="59"/>
                </a:cxn>
                <a:cxn ang="0">
                  <a:pos x="21" y="0"/>
                </a:cxn>
                <a:cxn ang="0">
                  <a:pos x="24" y="1"/>
                </a:cxn>
                <a:cxn ang="0">
                  <a:pos x="29" y="4"/>
                </a:cxn>
                <a:cxn ang="0">
                  <a:pos x="37" y="9"/>
                </a:cxn>
                <a:cxn ang="0">
                  <a:pos x="45" y="18"/>
                </a:cxn>
                <a:cxn ang="0">
                  <a:pos x="55" y="26"/>
                </a:cxn>
                <a:cxn ang="0">
                  <a:pos x="62" y="35"/>
                </a:cxn>
                <a:cxn ang="0">
                  <a:pos x="66" y="44"/>
                </a:cxn>
                <a:cxn ang="0">
                  <a:pos x="67" y="55"/>
                </a:cxn>
              </a:cxnLst>
              <a:rect l="0" t="0" r="r" b="b"/>
              <a:pathLst>
                <a:path w="67" h="71">
                  <a:moveTo>
                    <a:pt x="67" y="55"/>
                  </a:moveTo>
                  <a:lnTo>
                    <a:pt x="67" y="56"/>
                  </a:lnTo>
                  <a:lnTo>
                    <a:pt x="66" y="60"/>
                  </a:lnTo>
                  <a:lnTo>
                    <a:pt x="63" y="64"/>
                  </a:lnTo>
                  <a:lnTo>
                    <a:pt x="58" y="68"/>
                  </a:lnTo>
                  <a:lnTo>
                    <a:pt x="48" y="71"/>
                  </a:lnTo>
                  <a:lnTo>
                    <a:pt x="37" y="71"/>
                  </a:lnTo>
                  <a:lnTo>
                    <a:pt x="21" y="67"/>
                  </a:lnTo>
                  <a:lnTo>
                    <a:pt x="0" y="59"/>
                  </a:lnTo>
                  <a:lnTo>
                    <a:pt x="21" y="0"/>
                  </a:lnTo>
                  <a:lnTo>
                    <a:pt x="24" y="1"/>
                  </a:lnTo>
                  <a:lnTo>
                    <a:pt x="29" y="4"/>
                  </a:lnTo>
                  <a:lnTo>
                    <a:pt x="37" y="9"/>
                  </a:lnTo>
                  <a:lnTo>
                    <a:pt x="45" y="18"/>
                  </a:lnTo>
                  <a:lnTo>
                    <a:pt x="55" y="26"/>
                  </a:lnTo>
                  <a:lnTo>
                    <a:pt x="62" y="35"/>
                  </a:lnTo>
                  <a:lnTo>
                    <a:pt x="66" y="44"/>
                  </a:lnTo>
                  <a:lnTo>
                    <a:pt x="67" y="55"/>
                  </a:lnTo>
                  <a:close/>
                </a:path>
              </a:pathLst>
            </a:custGeom>
            <a:solidFill>
              <a:srgbClr val="000000"/>
            </a:solidFill>
            <a:ln w="9525">
              <a:noFill/>
              <a:round/>
              <a:headEnd/>
              <a:tailEnd/>
            </a:ln>
          </p:spPr>
          <p:txBody>
            <a:bodyPr/>
            <a:lstStyle/>
            <a:p>
              <a:endParaRPr lang="en-US"/>
            </a:p>
          </p:txBody>
        </p:sp>
        <p:sp>
          <p:nvSpPr>
            <p:cNvPr id="10333" name="Freeform 93"/>
            <p:cNvSpPr>
              <a:spLocks/>
            </p:cNvSpPr>
            <p:nvPr/>
          </p:nvSpPr>
          <p:spPr bwMode="auto">
            <a:xfrm>
              <a:off x="4635" y="3246"/>
              <a:ext cx="43" cy="50"/>
            </a:xfrm>
            <a:custGeom>
              <a:avLst/>
              <a:gdLst/>
              <a:ahLst/>
              <a:cxnLst>
                <a:cxn ang="0">
                  <a:pos x="10" y="0"/>
                </a:cxn>
                <a:cxn ang="0">
                  <a:pos x="8" y="0"/>
                </a:cxn>
                <a:cxn ang="0">
                  <a:pos x="7" y="1"/>
                </a:cxn>
                <a:cxn ang="0">
                  <a:pos x="4" y="1"/>
                </a:cxn>
                <a:cxn ang="0">
                  <a:pos x="3" y="3"/>
                </a:cxn>
                <a:cxn ang="0">
                  <a:pos x="2" y="4"/>
                </a:cxn>
                <a:cxn ang="0">
                  <a:pos x="2" y="5"/>
                </a:cxn>
                <a:cxn ang="0">
                  <a:pos x="0" y="8"/>
                </a:cxn>
                <a:cxn ang="0">
                  <a:pos x="0" y="9"/>
                </a:cxn>
                <a:cxn ang="0">
                  <a:pos x="4" y="91"/>
                </a:cxn>
                <a:cxn ang="0">
                  <a:pos x="6" y="94"/>
                </a:cxn>
                <a:cxn ang="0">
                  <a:pos x="7" y="96"/>
                </a:cxn>
                <a:cxn ang="0">
                  <a:pos x="10" y="98"/>
                </a:cxn>
                <a:cxn ang="0">
                  <a:pos x="14" y="99"/>
                </a:cxn>
                <a:cxn ang="0">
                  <a:pos x="78" y="99"/>
                </a:cxn>
                <a:cxn ang="0">
                  <a:pos x="79" y="99"/>
                </a:cxn>
                <a:cxn ang="0">
                  <a:pos x="82" y="98"/>
                </a:cxn>
                <a:cxn ang="0">
                  <a:pos x="83" y="98"/>
                </a:cxn>
                <a:cxn ang="0">
                  <a:pos x="85" y="96"/>
                </a:cxn>
                <a:cxn ang="0">
                  <a:pos x="86" y="95"/>
                </a:cxn>
                <a:cxn ang="0">
                  <a:pos x="86" y="94"/>
                </a:cxn>
                <a:cxn ang="0">
                  <a:pos x="87" y="91"/>
                </a:cxn>
                <a:cxn ang="0">
                  <a:pos x="87" y="90"/>
                </a:cxn>
                <a:cxn ang="0">
                  <a:pos x="83" y="9"/>
                </a:cxn>
                <a:cxn ang="0">
                  <a:pos x="82" y="5"/>
                </a:cxn>
                <a:cxn ang="0">
                  <a:pos x="81" y="3"/>
                </a:cxn>
                <a:cxn ang="0">
                  <a:pos x="78" y="1"/>
                </a:cxn>
                <a:cxn ang="0">
                  <a:pos x="75" y="0"/>
                </a:cxn>
                <a:cxn ang="0">
                  <a:pos x="10" y="0"/>
                </a:cxn>
              </a:cxnLst>
              <a:rect l="0" t="0" r="r" b="b"/>
              <a:pathLst>
                <a:path w="87" h="99">
                  <a:moveTo>
                    <a:pt x="10" y="0"/>
                  </a:moveTo>
                  <a:lnTo>
                    <a:pt x="8" y="0"/>
                  </a:lnTo>
                  <a:lnTo>
                    <a:pt x="7" y="1"/>
                  </a:lnTo>
                  <a:lnTo>
                    <a:pt x="4" y="1"/>
                  </a:lnTo>
                  <a:lnTo>
                    <a:pt x="3" y="3"/>
                  </a:lnTo>
                  <a:lnTo>
                    <a:pt x="2" y="4"/>
                  </a:lnTo>
                  <a:lnTo>
                    <a:pt x="2" y="5"/>
                  </a:lnTo>
                  <a:lnTo>
                    <a:pt x="0" y="8"/>
                  </a:lnTo>
                  <a:lnTo>
                    <a:pt x="0" y="9"/>
                  </a:lnTo>
                  <a:lnTo>
                    <a:pt x="4" y="91"/>
                  </a:lnTo>
                  <a:lnTo>
                    <a:pt x="6" y="94"/>
                  </a:lnTo>
                  <a:lnTo>
                    <a:pt x="7" y="96"/>
                  </a:lnTo>
                  <a:lnTo>
                    <a:pt x="10" y="98"/>
                  </a:lnTo>
                  <a:lnTo>
                    <a:pt x="14" y="99"/>
                  </a:lnTo>
                  <a:lnTo>
                    <a:pt x="78" y="99"/>
                  </a:lnTo>
                  <a:lnTo>
                    <a:pt x="79" y="99"/>
                  </a:lnTo>
                  <a:lnTo>
                    <a:pt x="82" y="98"/>
                  </a:lnTo>
                  <a:lnTo>
                    <a:pt x="83" y="98"/>
                  </a:lnTo>
                  <a:lnTo>
                    <a:pt x="85" y="96"/>
                  </a:lnTo>
                  <a:lnTo>
                    <a:pt x="86" y="95"/>
                  </a:lnTo>
                  <a:lnTo>
                    <a:pt x="86" y="94"/>
                  </a:lnTo>
                  <a:lnTo>
                    <a:pt x="87" y="91"/>
                  </a:lnTo>
                  <a:lnTo>
                    <a:pt x="87" y="90"/>
                  </a:lnTo>
                  <a:lnTo>
                    <a:pt x="83" y="9"/>
                  </a:lnTo>
                  <a:lnTo>
                    <a:pt x="82" y="5"/>
                  </a:lnTo>
                  <a:lnTo>
                    <a:pt x="81" y="3"/>
                  </a:lnTo>
                  <a:lnTo>
                    <a:pt x="78" y="1"/>
                  </a:lnTo>
                  <a:lnTo>
                    <a:pt x="75" y="0"/>
                  </a:lnTo>
                  <a:lnTo>
                    <a:pt x="10" y="0"/>
                  </a:lnTo>
                  <a:close/>
                </a:path>
              </a:pathLst>
            </a:custGeom>
            <a:solidFill>
              <a:srgbClr val="000000"/>
            </a:solidFill>
            <a:ln w="9525">
              <a:noFill/>
              <a:round/>
              <a:headEnd/>
              <a:tailEnd/>
            </a:ln>
          </p:spPr>
          <p:txBody>
            <a:bodyPr/>
            <a:lstStyle/>
            <a:p>
              <a:endParaRPr lang="en-US"/>
            </a:p>
          </p:txBody>
        </p:sp>
        <p:sp>
          <p:nvSpPr>
            <p:cNvPr id="10334" name="Freeform 94"/>
            <p:cNvSpPr>
              <a:spLocks/>
            </p:cNvSpPr>
            <p:nvPr/>
          </p:nvSpPr>
          <p:spPr bwMode="auto">
            <a:xfrm>
              <a:off x="4644" y="3256"/>
              <a:ext cx="25" cy="31"/>
            </a:xfrm>
            <a:custGeom>
              <a:avLst/>
              <a:gdLst/>
              <a:ahLst/>
              <a:cxnLst>
                <a:cxn ang="0">
                  <a:pos x="47" y="0"/>
                </a:cxn>
                <a:cxn ang="0">
                  <a:pos x="47" y="13"/>
                </a:cxn>
                <a:cxn ang="0">
                  <a:pos x="48" y="30"/>
                </a:cxn>
                <a:cxn ang="0">
                  <a:pos x="48" y="48"/>
                </a:cxn>
                <a:cxn ang="0">
                  <a:pos x="50" y="61"/>
                </a:cxn>
                <a:cxn ang="0">
                  <a:pos x="44" y="61"/>
                </a:cxn>
                <a:cxn ang="0">
                  <a:pos x="39" y="61"/>
                </a:cxn>
                <a:cxn ang="0">
                  <a:pos x="32" y="61"/>
                </a:cxn>
                <a:cxn ang="0">
                  <a:pos x="26" y="61"/>
                </a:cxn>
                <a:cxn ang="0">
                  <a:pos x="19" y="61"/>
                </a:cxn>
                <a:cxn ang="0">
                  <a:pos x="14" y="61"/>
                </a:cxn>
                <a:cxn ang="0">
                  <a:pos x="7" y="61"/>
                </a:cxn>
                <a:cxn ang="0">
                  <a:pos x="3" y="61"/>
                </a:cxn>
                <a:cxn ang="0">
                  <a:pos x="3" y="48"/>
                </a:cxn>
                <a:cxn ang="0">
                  <a:pos x="1" y="30"/>
                </a:cxn>
                <a:cxn ang="0">
                  <a:pos x="1" y="13"/>
                </a:cxn>
                <a:cxn ang="0">
                  <a:pos x="0" y="0"/>
                </a:cxn>
                <a:cxn ang="0">
                  <a:pos x="5" y="0"/>
                </a:cxn>
                <a:cxn ang="0">
                  <a:pos x="11" y="0"/>
                </a:cxn>
                <a:cxn ang="0">
                  <a:pos x="18" y="0"/>
                </a:cxn>
                <a:cxn ang="0">
                  <a:pos x="24" y="0"/>
                </a:cxn>
                <a:cxn ang="0">
                  <a:pos x="31" y="0"/>
                </a:cxn>
                <a:cxn ang="0">
                  <a:pos x="36" y="0"/>
                </a:cxn>
                <a:cxn ang="0">
                  <a:pos x="43" y="0"/>
                </a:cxn>
                <a:cxn ang="0">
                  <a:pos x="47" y="0"/>
                </a:cxn>
              </a:cxnLst>
              <a:rect l="0" t="0" r="r" b="b"/>
              <a:pathLst>
                <a:path w="50" h="61">
                  <a:moveTo>
                    <a:pt x="47" y="0"/>
                  </a:moveTo>
                  <a:lnTo>
                    <a:pt x="47" y="13"/>
                  </a:lnTo>
                  <a:lnTo>
                    <a:pt x="48" y="30"/>
                  </a:lnTo>
                  <a:lnTo>
                    <a:pt x="48" y="48"/>
                  </a:lnTo>
                  <a:lnTo>
                    <a:pt x="50" y="61"/>
                  </a:lnTo>
                  <a:lnTo>
                    <a:pt x="44" y="61"/>
                  </a:lnTo>
                  <a:lnTo>
                    <a:pt x="39" y="61"/>
                  </a:lnTo>
                  <a:lnTo>
                    <a:pt x="32" y="61"/>
                  </a:lnTo>
                  <a:lnTo>
                    <a:pt x="26" y="61"/>
                  </a:lnTo>
                  <a:lnTo>
                    <a:pt x="19" y="61"/>
                  </a:lnTo>
                  <a:lnTo>
                    <a:pt x="14" y="61"/>
                  </a:lnTo>
                  <a:lnTo>
                    <a:pt x="7" y="61"/>
                  </a:lnTo>
                  <a:lnTo>
                    <a:pt x="3" y="61"/>
                  </a:lnTo>
                  <a:lnTo>
                    <a:pt x="3" y="48"/>
                  </a:lnTo>
                  <a:lnTo>
                    <a:pt x="1" y="30"/>
                  </a:lnTo>
                  <a:lnTo>
                    <a:pt x="1" y="13"/>
                  </a:lnTo>
                  <a:lnTo>
                    <a:pt x="0" y="0"/>
                  </a:lnTo>
                  <a:lnTo>
                    <a:pt x="5" y="0"/>
                  </a:lnTo>
                  <a:lnTo>
                    <a:pt x="11" y="0"/>
                  </a:lnTo>
                  <a:lnTo>
                    <a:pt x="18" y="0"/>
                  </a:lnTo>
                  <a:lnTo>
                    <a:pt x="24" y="0"/>
                  </a:lnTo>
                  <a:lnTo>
                    <a:pt x="31" y="0"/>
                  </a:lnTo>
                  <a:lnTo>
                    <a:pt x="36" y="0"/>
                  </a:lnTo>
                  <a:lnTo>
                    <a:pt x="43" y="0"/>
                  </a:lnTo>
                  <a:lnTo>
                    <a:pt x="47" y="0"/>
                  </a:lnTo>
                  <a:close/>
                </a:path>
              </a:pathLst>
            </a:custGeom>
            <a:solidFill>
              <a:srgbClr val="44A8B5"/>
            </a:solidFill>
            <a:ln w="9525">
              <a:noFill/>
              <a:round/>
              <a:headEnd/>
              <a:tailEnd/>
            </a:ln>
          </p:spPr>
          <p:txBody>
            <a:bodyPr/>
            <a:lstStyle/>
            <a:p>
              <a:endParaRPr lang="en-US"/>
            </a:p>
          </p:txBody>
        </p:sp>
        <p:sp>
          <p:nvSpPr>
            <p:cNvPr id="10335" name="Freeform 95"/>
            <p:cNvSpPr>
              <a:spLocks/>
            </p:cNvSpPr>
            <p:nvPr/>
          </p:nvSpPr>
          <p:spPr bwMode="auto">
            <a:xfrm>
              <a:off x="4703" y="3245"/>
              <a:ext cx="50" cy="48"/>
            </a:xfrm>
            <a:custGeom>
              <a:avLst/>
              <a:gdLst/>
              <a:ahLst/>
              <a:cxnLst>
                <a:cxn ang="0">
                  <a:pos x="8" y="0"/>
                </a:cxn>
                <a:cxn ang="0">
                  <a:pos x="7" y="0"/>
                </a:cxn>
                <a:cxn ang="0">
                  <a:pos x="5" y="0"/>
                </a:cxn>
                <a:cxn ang="0">
                  <a:pos x="4" y="2"/>
                </a:cxn>
                <a:cxn ang="0">
                  <a:pos x="3" y="3"/>
                </a:cxn>
                <a:cxn ang="0">
                  <a:pos x="1" y="4"/>
                </a:cxn>
                <a:cxn ang="0">
                  <a:pos x="0" y="6"/>
                </a:cxn>
                <a:cxn ang="0">
                  <a:pos x="0" y="8"/>
                </a:cxn>
                <a:cxn ang="0">
                  <a:pos x="0" y="10"/>
                </a:cxn>
                <a:cxn ang="0">
                  <a:pos x="8" y="87"/>
                </a:cxn>
                <a:cxn ang="0">
                  <a:pos x="9" y="91"/>
                </a:cxn>
                <a:cxn ang="0">
                  <a:pos x="11" y="93"/>
                </a:cxn>
                <a:cxn ang="0">
                  <a:pos x="13" y="95"/>
                </a:cxn>
                <a:cxn ang="0">
                  <a:pos x="17" y="95"/>
                </a:cxn>
                <a:cxn ang="0">
                  <a:pos x="91" y="95"/>
                </a:cxn>
                <a:cxn ang="0">
                  <a:pos x="94" y="95"/>
                </a:cxn>
                <a:cxn ang="0">
                  <a:pos x="96" y="94"/>
                </a:cxn>
                <a:cxn ang="0">
                  <a:pos x="98" y="94"/>
                </a:cxn>
                <a:cxn ang="0">
                  <a:pos x="99" y="93"/>
                </a:cxn>
                <a:cxn ang="0">
                  <a:pos x="100" y="90"/>
                </a:cxn>
                <a:cxn ang="0">
                  <a:pos x="100" y="89"/>
                </a:cxn>
                <a:cxn ang="0">
                  <a:pos x="100" y="86"/>
                </a:cxn>
                <a:cxn ang="0">
                  <a:pos x="100" y="84"/>
                </a:cxn>
                <a:cxn ang="0">
                  <a:pos x="78" y="7"/>
                </a:cxn>
                <a:cxn ang="0">
                  <a:pos x="76" y="4"/>
                </a:cxn>
                <a:cxn ang="0">
                  <a:pos x="75" y="2"/>
                </a:cxn>
                <a:cxn ang="0">
                  <a:pos x="72" y="0"/>
                </a:cxn>
                <a:cxn ang="0">
                  <a:pos x="68" y="0"/>
                </a:cxn>
                <a:cxn ang="0">
                  <a:pos x="8" y="0"/>
                </a:cxn>
              </a:cxnLst>
              <a:rect l="0" t="0" r="r" b="b"/>
              <a:pathLst>
                <a:path w="100" h="95">
                  <a:moveTo>
                    <a:pt x="8" y="0"/>
                  </a:moveTo>
                  <a:lnTo>
                    <a:pt x="7" y="0"/>
                  </a:lnTo>
                  <a:lnTo>
                    <a:pt x="5" y="0"/>
                  </a:lnTo>
                  <a:lnTo>
                    <a:pt x="4" y="2"/>
                  </a:lnTo>
                  <a:lnTo>
                    <a:pt x="3" y="3"/>
                  </a:lnTo>
                  <a:lnTo>
                    <a:pt x="1" y="4"/>
                  </a:lnTo>
                  <a:lnTo>
                    <a:pt x="0" y="6"/>
                  </a:lnTo>
                  <a:lnTo>
                    <a:pt x="0" y="8"/>
                  </a:lnTo>
                  <a:lnTo>
                    <a:pt x="0" y="10"/>
                  </a:lnTo>
                  <a:lnTo>
                    <a:pt x="8" y="87"/>
                  </a:lnTo>
                  <a:lnTo>
                    <a:pt x="9" y="91"/>
                  </a:lnTo>
                  <a:lnTo>
                    <a:pt x="11" y="93"/>
                  </a:lnTo>
                  <a:lnTo>
                    <a:pt x="13" y="95"/>
                  </a:lnTo>
                  <a:lnTo>
                    <a:pt x="17" y="95"/>
                  </a:lnTo>
                  <a:lnTo>
                    <a:pt x="91" y="95"/>
                  </a:lnTo>
                  <a:lnTo>
                    <a:pt x="94" y="95"/>
                  </a:lnTo>
                  <a:lnTo>
                    <a:pt x="96" y="94"/>
                  </a:lnTo>
                  <a:lnTo>
                    <a:pt x="98" y="94"/>
                  </a:lnTo>
                  <a:lnTo>
                    <a:pt x="99" y="93"/>
                  </a:lnTo>
                  <a:lnTo>
                    <a:pt x="100" y="90"/>
                  </a:lnTo>
                  <a:lnTo>
                    <a:pt x="100" y="89"/>
                  </a:lnTo>
                  <a:lnTo>
                    <a:pt x="100" y="86"/>
                  </a:lnTo>
                  <a:lnTo>
                    <a:pt x="100" y="84"/>
                  </a:lnTo>
                  <a:lnTo>
                    <a:pt x="78" y="7"/>
                  </a:lnTo>
                  <a:lnTo>
                    <a:pt x="76" y="4"/>
                  </a:lnTo>
                  <a:lnTo>
                    <a:pt x="75" y="2"/>
                  </a:lnTo>
                  <a:lnTo>
                    <a:pt x="72" y="0"/>
                  </a:lnTo>
                  <a:lnTo>
                    <a:pt x="68" y="0"/>
                  </a:lnTo>
                  <a:lnTo>
                    <a:pt x="8" y="0"/>
                  </a:lnTo>
                  <a:close/>
                </a:path>
              </a:pathLst>
            </a:custGeom>
            <a:solidFill>
              <a:srgbClr val="000000"/>
            </a:solidFill>
            <a:ln w="9525">
              <a:noFill/>
              <a:round/>
              <a:headEnd/>
              <a:tailEnd/>
            </a:ln>
          </p:spPr>
          <p:txBody>
            <a:bodyPr/>
            <a:lstStyle/>
            <a:p>
              <a:endParaRPr lang="en-US"/>
            </a:p>
          </p:txBody>
        </p:sp>
        <p:sp>
          <p:nvSpPr>
            <p:cNvPr id="10336" name="Freeform 96"/>
            <p:cNvSpPr>
              <a:spLocks/>
            </p:cNvSpPr>
            <p:nvPr/>
          </p:nvSpPr>
          <p:spPr bwMode="auto">
            <a:xfrm>
              <a:off x="4712" y="3254"/>
              <a:ext cx="30" cy="30"/>
            </a:xfrm>
            <a:custGeom>
              <a:avLst/>
              <a:gdLst/>
              <a:ahLst/>
              <a:cxnLst>
                <a:cxn ang="0">
                  <a:pos x="44" y="0"/>
                </a:cxn>
                <a:cxn ang="0">
                  <a:pos x="47" y="10"/>
                </a:cxn>
                <a:cxn ang="0">
                  <a:pos x="53" y="28"/>
                </a:cxn>
                <a:cxn ang="0">
                  <a:pos x="58" y="45"/>
                </a:cxn>
                <a:cxn ang="0">
                  <a:pos x="62" y="60"/>
                </a:cxn>
                <a:cxn ang="0">
                  <a:pos x="55" y="60"/>
                </a:cxn>
                <a:cxn ang="0">
                  <a:pos x="49" y="60"/>
                </a:cxn>
                <a:cxn ang="0">
                  <a:pos x="42" y="60"/>
                </a:cxn>
                <a:cxn ang="0">
                  <a:pos x="34" y="60"/>
                </a:cxn>
                <a:cxn ang="0">
                  <a:pos x="26" y="60"/>
                </a:cxn>
                <a:cxn ang="0">
                  <a:pos x="19" y="60"/>
                </a:cxn>
                <a:cxn ang="0">
                  <a:pos x="14" y="60"/>
                </a:cxn>
                <a:cxn ang="0">
                  <a:pos x="8" y="60"/>
                </a:cxn>
                <a:cxn ang="0">
                  <a:pos x="7" y="48"/>
                </a:cxn>
                <a:cxn ang="0">
                  <a:pos x="4" y="32"/>
                </a:cxn>
                <a:cxn ang="0">
                  <a:pos x="3" y="14"/>
                </a:cxn>
                <a:cxn ang="0">
                  <a:pos x="0" y="0"/>
                </a:cxn>
                <a:cxn ang="0">
                  <a:pos x="6" y="0"/>
                </a:cxn>
                <a:cxn ang="0">
                  <a:pos x="12" y="0"/>
                </a:cxn>
                <a:cxn ang="0">
                  <a:pos x="18" y="0"/>
                </a:cxn>
                <a:cxn ang="0">
                  <a:pos x="24" y="0"/>
                </a:cxn>
                <a:cxn ang="0">
                  <a:pos x="31" y="0"/>
                </a:cxn>
                <a:cxn ang="0">
                  <a:pos x="36" y="0"/>
                </a:cxn>
                <a:cxn ang="0">
                  <a:pos x="40" y="0"/>
                </a:cxn>
                <a:cxn ang="0">
                  <a:pos x="44" y="0"/>
                </a:cxn>
              </a:cxnLst>
              <a:rect l="0" t="0" r="r" b="b"/>
              <a:pathLst>
                <a:path w="62" h="60">
                  <a:moveTo>
                    <a:pt x="44" y="0"/>
                  </a:moveTo>
                  <a:lnTo>
                    <a:pt x="47" y="10"/>
                  </a:lnTo>
                  <a:lnTo>
                    <a:pt x="53" y="28"/>
                  </a:lnTo>
                  <a:lnTo>
                    <a:pt x="58" y="45"/>
                  </a:lnTo>
                  <a:lnTo>
                    <a:pt x="62" y="60"/>
                  </a:lnTo>
                  <a:lnTo>
                    <a:pt x="55" y="60"/>
                  </a:lnTo>
                  <a:lnTo>
                    <a:pt x="49" y="60"/>
                  </a:lnTo>
                  <a:lnTo>
                    <a:pt x="42" y="60"/>
                  </a:lnTo>
                  <a:lnTo>
                    <a:pt x="34" y="60"/>
                  </a:lnTo>
                  <a:lnTo>
                    <a:pt x="26" y="60"/>
                  </a:lnTo>
                  <a:lnTo>
                    <a:pt x="19" y="60"/>
                  </a:lnTo>
                  <a:lnTo>
                    <a:pt x="14" y="60"/>
                  </a:lnTo>
                  <a:lnTo>
                    <a:pt x="8" y="60"/>
                  </a:lnTo>
                  <a:lnTo>
                    <a:pt x="7" y="48"/>
                  </a:lnTo>
                  <a:lnTo>
                    <a:pt x="4" y="32"/>
                  </a:lnTo>
                  <a:lnTo>
                    <a:pt x="3" y="14"/>
                  </a:lnTo>
                  <a:lnTo>
                    <a:pt x="0" y="0"/>
                  </a:lnTo>
                  <a:lnTo>
                    <a:pt x="6" y="0"/>
                  </a:lnTo>
                  <a:lnTo>
                    <a:pt x="12" y="0"/>
                  </a:lnTo>
                  <a:lnTo>
                    <a:pt x="18" y="0"/>
                  </a:lnTo>
                  <a:lnTo>
                    <a:pt x="24" y="0"/>
                  </a:lnTo>
                  <a:lnTo>
                    <a:pt x="31" y="0"/>
                  </a:lnTo>
                  <a:lnTo>
                    <a:pt x="36" y="0"/>
                  </a:lnTo>
                  <a:lnTo>
                    <a:pt x="40" y="0"/>
                  </a:lnTo>
                  <a:lnTo>
                    <a:pt x="44" y="0"/>
                  </a:lnTo>
                  <a:close/>
                </a:path>
              </a:pathLst>
            </a:custGeom>
            <a:solidFill>
              <a:srgbClr val="44A8B5"/>
            </a:solidFill>
            <a:ln w="9525">
              <a:noFill/>
              <a:round/>
              <a:headEnd/>
              <a:tailEnd/>
            </a:ln>
          </p:spPr>
          <p:txBody>
            <a:bodyPr/>
            <a:lstStyle/>
            <a:p>
              <a:endParaRPr lang="en-US"/>
            </a:p>
          </p:txBody>
        </p:sp>
        <p:sp>
          <p:nvSpPr>
            <p:cNvPr id="10337" name="Freeform 97"/>
            <p:cNvSpPr>
              <a:spLocks/>
            </p:cNvSpPr>
            <p:nvPr/>
          </p:nvSpPr>
          <p:spPr bwMode="auto">
            <a:xfrm>
              <a:off x="4876" y="3405"/>
              <a:ext cx="126" cy="161"/>
            </a:xfrm>
            <a:custGeom>
              <a:avLst/>
              <a:gdLst/>
              <a:ahLst/>
              <a:cxnLst>
                <a:cxn ang="0">
                  <a:pos x="0" y="25"/>
                </a:cxn>
                <a:cxn ang="0">
                  <a:pos x="9" y="41"/>
                </a:cxn>
                <a:cxn ang="0">
                  <a:pos x="36" y="91"/>
                </a:cxn>
                <a:cxn ang="0">
                  <a:pos x="68" y="170"/>
                </a:cxn>
                <a:cxn ang="0">
                  <a:pos x="83" y="257"/>
                </a:cxn>
                <a:cxn ang="0">
                  <a:pos x="73" y="313"/>
                </a:cxn>
                <a:cxn ang="0">
                  <a:pos x="93" y="306"/>
                </a:cxn>
                <a:cxn ang="0">
                  <a:pos x="120" y="301"/>
                </a:cxn>
                <a:cxn ang="0">
                  <a:pos x="164" y="298"/>
                </a:cxn>
                <a:cxn ang="0">
                  <a:pos x="212" y="308"/>
                </a:cxn>
                <a:cxn ang="0">
                  <a:pos x="240" y="321"/>
                </a:cxn>
                <a:cxn ang="0">
                  <a:pos x="247" y="320"/>
                </a:cxn>
                <a:cxn ang="0">
                  <a:pos x="251" y="314"/>
                </a:cxn>
                <a:cxn ang="0">
                  <a:pos x="250" y="308"/>
                </a:cxn>
                <a:cxn ang="0">
                  <a:pos x="227" y="294"/>
                </a:cxn>
                <a:cxn ang="0">
                  <a:pos x="184" y="282"/>
                </a:cxn>
                <a:cxn ang="0">
                  <a:pos x="143" y="281"/>
                </a:cxn>
                <a:cxn ang="0">
                  <a:pos x="109" y="285"/>
                </a:cxn>
                <a:cxn ang="0">
                  <a:pos x="99" y="280"/>
                </a:cxn>
                <a:cxn ang="0">
                  <a:pos x="101" y="265"/>
                </a:cxn>
                <a:cxn ang="0">
                  <a:pos x="99" y="222"/>
                </a:cxn>
                <a:cxn ang="0">
                  <a:pos x="83" y="154"/>
                </a:cxn>
                <a:cxn ang="0">
                  <a:pos x="57" y="94"/>
                </a:cxn>
                <a:cxn ang="0">
                  <a:pos x="34" y="47"/>
                </a:cxn>
                <a:cxn ang="0">
                  <a:pos x="42" y="25"/>
                </a:cxn>
                <a:cxn ang="0">
                  <a:pos x="73" y="20"/>
                </a:cxn>
                <a:cxn ang="0">
                  <a:pos x="99" y="20"/>
                </a:cxn>
                <a:cxn ang="0">
                  <a:pos x="113" y="24"/>
                </a:cxn>
                <a:cxn ang="0">
                  <a:pos x="120" y="24"/>
                </a:cxn>
                <a:cxn ang="0">
                  <a:pos x="127" y="21"/>
                </a:cxn>
                <a:cxn ang="0">
                  <a:pos x="128" y="15"/>
                </a:cxn>
                <a:cxn ang="0">
                  <a:pos x="125" y="8"/>
                </a:cxn>
                <a:cxn ang="0">
                  <a:pos x="119" y="5"/>
                </a:cxn>
                <a:cxn ang="0">
                  <a:pos x="99" y="1"/>
                </a:cxn>
                <a:cxn ang="0">
                  <a:pos x="65" y="1"/>
                </a:cxn>
                <a:cxn ang="0">
                  <a:pos x="28" y="9"/>
                </a:cxn>
              </a:cxnLst>
              <a:rect l="0" t="0" r="r" b="b"/>
              <a:pathLst>
                <a:path w="251" h="321">
                  <a:moveTo>
                    <a:pt x="8" y="20"/>
                  </a:moveTo>
                  <a:lnTo>
                    <a:pt x="0" y="25"/>
                  </a:lnTo>
                  <a:lnTo>
                    <a:pt x="5" y="33"/>
                  </a:lnTo>
                  <a:lnTo>
                    <a:pt x="9" y="41"/>
                  </a:lnTo>
                  <a:lnTo>
                    <a:pt x="21" y="62"/>
                  </a:lnTo>
                  <a:lnTo>
                    <a:pt x="36" y="91"/>
                  </a:lnTo>
                  <a:lnTo>
                    <a:pt x="52" y="127"/>
                  </a:lnTo>
                  <a:lnTo>
                    <a:pt x="68" y="170"/>
                  </a:lnTo>
                  <a:lnTo>
                    <a:pt x="79" y="213"/>
                  </a:lnTo>
                  <a:lnTo>
                    <a:pt x="83" y="257"/>
                  </a:lnTo>
                  <a:lnTo>
                    <a:pt x="79" y="297"/>
                  </a:lnTo>
                  <a:lnTo>
                    <a:pt x="73" y="313"/>
                  </a:lnTo>
                  <a:lnTo>
                    <a:pt x="89" y="308"/>
                  </a:lnTo>
                  <a:lnTo>
                    <a:pt x="93" y="306"/>
                  </a:lnTo>
                  <a:lnTo>
                    <a:pt x="104" y="304"/>
                  </a:lnTo>
                  <a:lnTo>
                    <a:pt x="120" y="301"/>
                  </a:lnTo>
                  <a:lnTo>
                    <a:pt x="141" y="300"/>
                  </a:lnTo>
                  <a:lnTo>
                    <a:pt x="164" y="298"/>
                  </a:lnTo>
                  <a:lnTo>
                    <a:pt x="188" y="301"/>
                  </a:lnTo>
                  <a:lnTo>
                    <a:pt x="212" y="308"/>
                  </a:lnTo>
                  <a:lnTo>
                    <a:pt x="236" y="320"/>
                  </a:lnTo>
                  <a:lnTo>
                    <a:pt x="240" y="321"/>
                  </a:lnTo>
                  <a:lnTo>
                    <a:pt x="243" y="321"/>
                  </a:lnTo>
                  <a:lnTo>
                    <a:pt x="247" y="320"/>
                  </a:lnTo>
                  <a:lnTo>
                    <a:pt x="250" y="317"/>
                  </a:lnTo>
                  <a:lnTo>
                    <a:pt x="251" y="314"/>
                  </a:lnTo>
                  <a:lnTo>
                    <a:pt x="251" y="310"/>
                  </a:lnTo>
                  <a:lnTo>
                    <a:pt x="250" y="308"/>
                  </a:lnTo>
                  <a:lnTo>
                    <a:pt x="247" y="305"/>
                  </a:lnTo>
                  <a:lnTo>
                    <a:pt x="227" y="294"/>
                  </a:lnTo>
                  <a:lnTo>
                    <a:pt x="206" y="286"/>
                  </a:lnTo>
                  <a:lnTo>
                    <a:pt x="184" y="282"/>
                  </a:lnTo>
                  <a:lnTo>
                    <a:pt x="163" y="281"/>
                  </a:lnTo>
                  <a:lnTo>
                    <a:pt x="143" y="281"/>
                  </a:lnTo>
                  <a:lnTo>
                    <a:pt x="125" y="282"/>
                  </a:lnTo>
                  <a:lnTo>
                    <a:pt x="109" y="285"/>
                  </a:lnTo>
                  <a:lnTo>
                    <a:pt x="97" y="288"/>
                  </a:lnTo>
                  <a:lnTo>
                    <a:pt x="99" y="280"/>
                  </a:lnTo>
                  <a:lnTo>
                    <a:pt x="100" y="272"/>
                  </a:lnTo>
                  <a:lnTo>
                    <a:pt x="101" y="265"/>
                  </a:lnTo>
                  <a:lnTo>
                    <a:pt x="101" y="257"/>
                  </a:lnTo>
                  <a:lnTo>
                    <a:pt x="99" y="222"/>
                  </a:lnTo>
                  <a:lnTo>
                    <a:pt x="92" y="189"/>
                  </a:lnTo>
                  <a:lnTo>
                    <a:pt x="83" y="154"/>
                  </a:lnTo>
                  <a:lnTo>
                    <a:pt x="70" y="122"/>
                  </a:lnTo>
                  <a:lnTo>
                    <a:pt x="57" y="94"/>
                  </a:lnTo>
                  <a:lnTo>
                    <a:pt x="45" y="68"/>
                  </a:lnTo>
                  <a:lnTo>
                    <a:pt x="34" y="47"/>
                  </a:lnTo>
                  <a:lnTo>
                    <a:pt x="26" y="32"/>
                  </a:lnTo>
                  <a:lnTo>
                    <a:pt x="42" y="25"/>
                  </a:lnTo>
                  <a:lnTo>
                    <a:pt x="58" y="21"/>
                  </a:lnTo>
                  <a:lnTo>
                    <a:pt x="73" y="20"/>
                  </a:lnTo>
                  <a:lnTo>
                    <a:pt x="87" y="20"/>
                  </a:lnTo>
                  <a:lnTo>
                    <a:pt x="99" y="20"/>
                  </a:lnTo>
                  <a:lnTo>
                    <a:pt x="108" y="23"/>
                  </a:lnTo>
                  <a:lnTo>
                    <a:pt x="113" y="24"/>
                  </a:lnTo>
                  <a:lnTo>
                    <a:pt x="116" y="24"/>
                  </a:lnTo>
                  <a:lnTo>
                    <a:pt x="120" y="24"/>
                  </a:lnTo>
                  <a:lnTo>
                    <a:pt x="124" y="23"/>
                  </a:lnTo>
                  <a:lnTo>
                    <a:pt x="127" y="21"/>
                  </a:lnTo>
                  <a:lnTo>
                    <a:pt x="128" y="17"/>
                  </a:lnTo>
                  <a:lnTo>
                    <a:pt x="128" y="15"/>
                  </a:lnTo>
                  <a:lnTo>
                    <a:pt x="128" y="11"/>
                  </a:lnTo>
                  <a:lnTo>
                    <a:pt x="125" y="8"/>
                  </a:lnTo>
                  <a:lnTo>
                    <a:pt x="123" y="7"/>
                  </a:lnTo>
                  <a:lnTo>
                    <a:pt x="119" y="5"/>
                  </a:lnTo>
                  <a:lnTo>
                    <a:pt x="111" y="4"/>
                  </a:lnTo>
                  <a:lnTo>
                    <a:pt x="99" y="1"/>
                  </a:lnTo>
                  <a:lnTo>
                    <a:pt x="84" y="0"/>
                  </a:lnTo>
                  <a:lnTo>
                    <a:pt x="65" y="1"/>
                  </a:lnTo>
                  <a:lnTo>
                    <a:pt x="46" y="4"/>
                  </a:lnTo>
                  <a:lnTo>
                    <a:pt x="28" y="9"/>
                  </a:lnTo>
                  <a:lnTo>
                    <a:pt x="8" y="20"/>
                  </a:lnTo>
                  <a:close/>
                </a:path>
              </a:pathLst>
            </a:custGeom>
            <a:solidFill>
              <a:srgbClr val="000000"/>
            </a:solidFill>
            <a:ln w="9525">
              <a:noFill/>
              <a:round/>
              <a:headEnd/>
              <a:tailEnd/>
            </a:ln>
          </p:spPr>
          <p:txBody>
            <a:bodyPr/>
            <a:lstStyle/>
            <a:p>
              <a:endParaRPr lang="en-US"/>
            </a:p>
          </p:txBody>
        </p:sp>
        <p:sp>
          <p:nvSpPr>
            <p:cNvPr id="10338" name="Freeform 98"/>
            <p:cNvSpPr>
              <a:spLocks/>
            </p:cNvSpPr>
            <p:nvPr/>
          </p:nvSpPr>
          <p:spPr bwMode="auto">
            <a:xfrm>
              <a:off x="4895" y="3434"/>
              <a:ext cx="64" cy="18"/>
            </a:xfrm>
            <a:custGeom>
              <a:avLst/>
              <a:gdLst/>
              <a:ahLst/>
              <a:cxnLst>
                <a:cxn ang="0">
                  <a:pos x="5" y="19"/>
                </a:cxn>
                <a:cxn ang="0">
                  <a:pos x="3" y="21"/>
                </a:cxn>
                <a:cxn ang="0">
                  <a:pos x="0" y="25"/>
                </a:cxn>
                <a:cxn ang="0">
                  <a:pos x="0" y="28"/>
                </a:cxn>
                <a:cxn ang="0">
                  <a:pos x="1" y="32"/>
                </a:cxn>
                <a:cxn ang="0">
                  <a:pos x="4" y="35"/>
                </a:cxn>
                <a:cxn ang="0">
                  <a:pos x="7" y="36"/>
                </a:cxn>
                <a:cxn ang="0">
                  <a:pos x="11" y="36"/>
                </a:cxn>
                <a:cxn ang="0">
                  <a:pos x="13" y="35"/>
                </a:cxn>
                <a:cxn ang="0">
                  <a:pos x="16" y="33"/>
                </a:cxn>
                <a:cxn ang="0">
                  <a:pos x="23" y="31"/>
                </a:cxn>
                <a:cxn ang="0">
                  <a:pos x="32" y="27"/>
                </a:cxn>
                <a:cxn ang="0">
                  <a:pos x="44" y="23"/>
                </a:cxn>
                <a:cxn ang="0">
                  <a:pos x="60" y="20"/>
                </a:cxn>
                <a:cxn ang="0">
                  <a:pos x="76" y="19"/>
                </a:cxn>
                <a:cxn ang="0">
                  <a:pos x="95" y="19"/>
                </a:cxn>
                <a:cxn ang="0">
                  <a:pos x="115" y="23"/>
                </a:cxn>
                <a:cxn ang="0">
                  <a:pos x="119" y="23"/>
                </a:cxn>
                <a:cxn ang="0">
                  <a:pos x="123" y="21"/>
                </a:cxn>
                <a:cxn ang="0">
                  <a:pos x="126" y="20"/>
                </a:cxn>
                <a:cxn ang="0">
                  <a:pos x="127" y="16"/>
                </a:cxn>
                <a:cxn ang="0">
                  <a:pos x="127" y="13"/>
                </a:cxn>
                <a:cxn ang="0">
                  <a:pos x="126" y="9"/>
                </a:cxn>
                <a:cxn ang="0">
                  <a:pos x="123" y="7"/>
                </a:cxn>
                <a:cxn ang="0">
                  <a:pos x="120" y="5"/>
                </a:cxn>
                <a:cxn ang="0">
                  <a:pos x="98" y="1"/>
                </a:cxn>
                <a:cxn ang="0">
                  <a:pos x="76" y="0"/>
                </a:cxn>
                <a:cxn ang="0">
                  <a:pos x="58" y="1"/>
                </a:cxn>
                <a:cxn ang="0">
                  <a:pos x="40" y="5"/>
                </a:cxn>
                <a:cxn ang="0">
                  <a:pos x="27" y="9"/>
                </a:cxn>
                <a:cxn ang="0">
                  <a:pos x="15" y="13"/>
                </a:cxn>
                <a:cxn ang="0">
                  <a:pos x="8" y="17"/>
                </a:cxn>
                <a:cxn ang="0">
                  <a:pos x="5" y="19"/>
                </a:cxn>
              </a:cxnLst>
              <a:rect l="0" t="0" r="r" b="b"/>
              <a:pathLst>
                <a:path w="127" h="36">
                  <a:moveTo>
                    <a:pt x="5" y="19"/>
                  </a:moveTo>
                  <a:lnTo>
                    <a:pt x="3" y="21"/>
                  </a:lnTo>
                  <a:lnTo>
                    <a:pt x="0" y="25"/>
                  </a:lnTo>
                  <a:lnTo>
                    <a:pt x="0" y="28"/>
                  </a:lnTo>
                  <a:lnTo>
                    <a:pt x="1" y="32"/>
                  </a:lnTo>
                  <a:lnTo>
                    <a:pt x="4" y="35"/>
                  </a:lnTo>
                  <a:lnTo>
                    <a:pt x="7" y="36"/>
                  </a:lnTo>
                  <a:lnTo>
                    <a:pt x="11" y="36"/>
                  </a:lnTo>
                  <a:lnTo>
                    <a:pt x="13" y="35"/>
                  </a:lnTo>
                  <a:lnTo>
                    <a:pt x="16" y="33"/>
                  </a:lnTo>
                  <a:lnTo>
                    <a:pt x="23" y="31"/>
                  </a:lnTo>
                  <a:lnTo>
                    <a:pt x="32" y="27"/>
                  </a:lnTo>
                  <a:lnTo>
                    <a:pt x="44" y="23"/>
                  </a:lnTo>
                  <a:lnTo>
                    <a:pt x="60" y="20"/>
                  </a:lnTo>
                  <a:lnTo>
                    <a:pt x="76" y="19"/>
                  </a:lnTo>
                  <a:lnTo>
                    <a:pt x="95" y="19"/>
                  </a:lnTo>
                  <a:lnTo>
                    <a:pt x="115" y="23"/>
                  </a:lnTo>
                  <a:lnTo>
                    <a:pt x="119" y="23"/>
                  </a:lnTo>
                  <a:lnTo>
                    <a:pt x="123" y="21"/>
                  </a:lnTo>
                  <a:lnTo>
                    <a:pt x="126" y="20"/>
                  </a:lnTo>
                  <a:lnTo>
                    <a:pt x="127" y="16"/>
                  </a:lnTo>
                  <a:lnTo>
                    <a:pt x="127" y="13"/>
                  </a:lnTo>
                  <a:lnTo>
                    <a:pt x="126" y="9"/>
                  </a:lnTo>
                  <a:lnTo>
                    <a:pt x="123" y="7"/>
                  </a:lnTo>
                  <a:lnTo>
                    <a:pt x="120" y="5"/>
                  </a:lnTo>
                  <a:lnTo>
                    <a:pt x="98" y="1"/>
                  </a:lnTo>
                  <a:lnTo>
                    <a:pt x="76" y="0"/>
                  </a:lnTo>
                  <a:lnTo>
                    <a:pt x="58" y="1"/>
                  </a:lnTo>
                  <a:lnTo>
                    <a:pt x="40" y="5"/>
                  </a:lnTo>
                  <a:lnTo>
                    <a:pt x="27" y="9"/>
                  </a:lnTo>
                  <a:lnTo>
                    <a:pt x="15" y="13"/>
                  </a:lnTo>
                  <a:lnTo>
                    <a:pt x="8" y="17"/>
                  </a:lnTo>
                  <a:lnTo>
                    <a:pt x="5" y="19"/>
                  </a:lnTo>
                  <a:close/>
                </a:path>
              </a:pathLst>
            </a:custGeom>
            <a:solidFill>
              <a:srgbClr val="000000"/>
            </a:solidFill>
            <a:ln w="9525">
              <a:noFill/>
              <a:round/>
              <a:headEnd/>
              <a:tailEnd/>
            </a:ln>
          </p:spPr>
          <p:txBody>
            <a:bodyPr/>
            <a:lstStyle/>
            <a:p>
              <a:endParaRPr lang="en-US"/>
            </a:p>
          </p:txBody>
        </p:sp>
        <p:sp>
          <p:nvSpPr>
            <p:cNvPr id="10339" name="Freeform 99"/>
            <p:cNvSpPr>
              <a:spLocks/>
            </p:cNvSpPr>
            <p:nvPr/>
          </p:nvSpPr>
          <p:spPr bwMode="auto">
            <a:xfrm>
              <a:off x="4923" y="3435"/>
              <a:ext cx="36" cy="118"/>
            </a:xfrm>
            <a:custGeom>
              <a:avLst/>
              <a:gdLst/>
              <a:ahLst/>
              <a:cxnLst>
                <a:cxn ang="0">
                  <a:pos x="6" y="2"/>
                </a:cxn>
                <a:cxn ang="0">
                  <a:pos x="3" y="4"/>
                </a:cxn>
                <a:cxn ang="0">
                  <a:pos x="2" y="7"/>
                </a:cxn>
                <a:cxn ang="0">
                  <a:pos x="0" y="11"/>
                </a:cxn>
                <a:cxn ang="0">
                  <a:pos x="2" y="14"/>
                </a:cxn>
                <a:cxn ang="0">
                  <a:pos x="4" y="19"/>
                </a:cxn>
                <a:cxn ang="0">
                  <a:pos x="12" y="35"/>
                </a:cxn>
                <a:cxn ang="0">
                  <a:pos x="22" y="58"/>
                </a:cxn>
                <a:cxn ang="0">
                  <a:pos x="32" y="86"/>
                </a:cxn>
                <a:cxn ang="0">
                  <a:pos x="42" y="119"/>
                </a:cxn>
                <a:cxn ang="0">
                  <a:pos x="50" y="154"/>
                </a:cxn>
                <a:cxn ang="0">
                  <a:pos x="54" y="190"/>
                </a:cxn>
                <a:cxn ang="0">
                  <a:pos x="52" y="225"/>
                </a:cxn>
                <a:cxn ang="0">
                  <a:pos x="52" y="229"/>
                </a:cxn>
                <a:cxn ang="0">
                  <a:pos x="55" y="232"/>
                </a:cxn>
                <a:cxn ang="0">
                  <a:pos x="56" y="234"/>
                </a:cxn>
                <a:cxn ang="0">
                  <a:pos x="60" y="236"/>
                </a:cxn>
                <a:cxn ang="0">
                  <a:pos x="64" y="236"/>
                </a:cxn>
                <a:cxn ang="0">
                  <a:pos x="67" y="233"/>
                </a:cxn>
                <a:cxn ang="0">
                  <a:pos x="70" y="232"/>
                </a:cxn>
                <a:cxn ang="0">
                  <a:pos x="71" y="228"/>
                </a:cxn>
                <a:cxn ang="0">
                  <a:pos x="73" y="192"/>
                </a:cxn>
                <a:cxn ang="0">
                  <a:pos x="69" y="154"/>
                </a:cxn>
                <a:cxn ang="0">
                  <a:pos x="60" y="117"/>
                </a:cxn>
                <a:cxn ang="0">
                  <a:pos x="51" y="83"/>
                </a:cxn>
                <a:cxn ang="0">
                  <a:pos x="39" y="54"/>
                </a:cxn>
                <a:cxn ang="0">
                  <a:pos x="30" y="30"/>
                </a:cxn>
                <a:cxn ang="0">
                  <a:pos x="22" y="12"/>
                </a:cxn>
                <a:cxn ang="0">
                  <a:pos x="18" y="6"/>
                </a:cxn>
                <a:cxn ang="0">
                  <a:pos x="16" y="3"/>
                </a:cxn>
                <a:cxn ang="0">
                  <a:pos x="12" y="2"/>
                </a:cxn>
                <a:cxn ang="0">
                  <a:pos x="10" y="0"/>
                </a:cxn>
                <a:cxn ang="0">
                  <a:pos x="6" y="2"/>
                </a:cxn>
              </a:cxnLst>
              <a:rect l="0" t="0" r="r" b="b"/>
              <a:pathLst>
                <a:path w="73" h="236">
                  <a:moveTo>
                    <a:pt x="6" y="2"/>
                  </a:moveTo>
                  <a:lnTo>
                    <a:pt x="3" y="4"/>
                  </a:lnTo>
                  <a:lnTo>
                    <a:pt x="2" y="7"/>
                  </a:lnTo>
                  <a:lnTo>
                    <a:pt x="0" y="11"/>
                  </a:lnTo>
                  <a:lnTo>
                    <a:pt x="2" y="14"/>
                  </a:lnTo>
                  <a:lnTo>
                    <a:pt x="4" y="19"/>
                  </a:lnTo>
                  <a:lnTo>
                    <a:pt x="12" y="35"/>
                  </a:lnTo>
                  <a:lnTo>
                    <a:pt x="22" y="58"/>
                  </a:lnTo>
                  <a:lnTo>
                    <a:pt x="32" y="86"/>
                  </a:lnTo>
                  <a:lnTo>
                    <a:pt x="42" y="119"/>
                  </a:lnTo>
                  <a:lnTo>
                    <a:pt x="50" y="154"/>
                  </a:lnTo>
                  <a:lnTo>
                    <a:pt x="54" y="190"/>
                  </a:lnTo>
                  <a:lnTo>
                    <a:pt x="52" y="225"/>
                  </a:lnTo>
                  <a:lnTo>
                    <a:pt x="52" y="229"/>
                  </a:lnTo>
                  <a:lnTo>
                    <a:pt x="55" y="232"/>
                  </a:lnTo>
                  <a:lnTo>
                    <a:pt x="56" y="234"/>
                  </a:lnTo>
                  <a:lnTo>
                    <a:pt x="60" y="236"/>
                  </a:lnTo>
                  <a:lnTo>
                    <a:pt x="64" y="236"/>
                  </a:lnTo>
                  <a:lnTo>
                    <a:pt x="67" y="233"/>
                  </a:lnTo>
                  <a:lnTo>
                    <a:pt x="70" y="232"/>
                  </a:lnTo>
                  <a:lnTo>
                    <a:pt x="71" y="228"/>
                  </a:lnTo>
                  <a:lnTo>
                    <a:pt x="73" y="192"/>
                  </a:lnTo>
                  <a:lnTo>
                    <a:pt x="69" y="154"/>
                  </a:lnTo>
                  <a:lnTo>
                    <a:pt x="60" y="117"/>
                  </a:lnTo>
                  <a:lnTo>
                    <a:pt x="51" y="83"/>
                  </a:lnTo>
                  <a:lnTo>
                    <a:pt x="39" y="54"/>
                  </a:lnTo>
                  <a:lnTo>
                    <a:pt x="30" y="30"/>
                  </a:lnTo>
                  <a:lnTo>
                    <a:pt x="22" y="12"/>
                  </a:lnTo>
                  <a:lnTo>
                    <a:pt x="18" y="6"/>
                  </a:lnTo>
                  <a:lnTo>
                    <a:pt x="16" y="3"/>
                  </a:lnTo>
                  <a:lnTo>
                    <a:pt x="12" y="2"/>
                  </a:lnTo>
                  <a:lnTo>
                    <a:pt x="10" y="0"/>
                  </a:lnTo>
                  <a:lnTo>
                    <a:pt x="6" y="2"/>
                  </a:lnTo>
                  <a:close/>
                </a:path>
              </a:pathLst>
            </a:custGeom>
            <a:solidFill>
              <a:srgbClr val="000000"/>
            </a:solidFill>
            <a:ln w="9525">
              <a:noFill/>
              <a:round/>
              <a:headEnd/>
              <a:tailEnd/>
            </a:ln>
          </p:spPr>
          <p:txBody>
            <a:bodyPr/>
            <a:lstStyle/>
            <a:p>
              <a:endParaRPr lang="en-US"/>
            </a:p>
          </p:txBody>
        </p:sp>
        <p:sp>
          <p:nvSpPr>
            <p:cNvPr id="10340" name="Freeform 100"/>
            <p:cNvSpPr>
              <a:spLocks/>
            </p:cNvSpPr>
            <p:nvPr/>
          </p:nvSpPr>
          <p:spPr bwMode="auto">
            <a:xfrm>
              <a:off x="4687" y="3327"/>
              <a:ext cx="45" cy="10"/>
            </a:xfrm>
            <a:custGeom>
              <a:avLst/>
              <a:gdLst/>
              <a:ahLst/>
              <a:cxnLst>
                <a:cxn ang="0">
                  <a:pos x="8" y="0"/>
                </a:cxn>
                <a:cxn ang="0">
                  <a:pos x="5" y="1"/>
                </a:cxn>
                <a:cxn ang="0">
                  <a:pos x="2" y="2"/>
                </a:cxn>
                <a:cxn ang="0">
                  <a:pos x="1" y="5"/>
                </a:cxn>
                <a:cxn ang="0">
                  <a:pos x="0" y="9"/>
                </a:cxn>
                <a:cxn ang="0">
                  <a:pos x="1" y="12"/>
                </a:cxn>
                <a:cxn ang="0">
                  <a:pos x="2" y="16"/>
                </a:cxn>
                <a:cxn ang="0">
                  <a:pos x="5" y="17"/>
                </a:cxn>
                <a:cxn ang="0">
                  <a:pos x="8" y="19"/>
                </a:cxn>
                <a:cxn ang="0">
                  <a:pos x="81" y="19"/>
                </a:cxn>
                <a:cxn ang="0">
                  <a:pos x="85" y="17"/>
                </a:cxn>
                <a:cxn ang="0">
                  <a:pos x="88" y="16"/>
                </a:cxn>
                <a:cxn ang="0">
                  <a:pos x="89" y="12"/>
                </a:cxn>
                <a:cxn ang="0">
                  <a:pos x="91" y="9"/>
                </a:cxn>
                <a:cxn ang="0">
                  <a:pos x="89" y="5"/>
                </a:cxn>
                <a:cxn ang="0">
                  <a:pos x="88" y="2"/>
                </a:cxn>
                <a:cxn ang="0">
                  <a:pos x="85" y="1"/>
                </a:cxn>
                <a:cxn ang="0">
                  <a:pos x="81" y="0"/>
                </a:cxn>
                <a:cxn ang="0">
                  <a:pos x="8" y="0"/>
                </a:cxn>
              </a:cxnLst>
              <a:rect l="0" t="0" r="r" b="b"/>
              <a:pathLst>
                <a:path w="91" h="19">
                  <a:moveTo>
                    <a:pt x="8" y="0"/>
                  </a:moveTo>
                  <a:lnTo>
                    <a:pt x="5" y="1"/>
                  </a:lnTo>
                  <a:lnTo>
                    <a:pt x="2" y="2"/>
                  </a:lnTo>
                  <a:lnTo>
                    <a:pt x="1" y="5"/>
                  </a:lnTo>
                  <a:lnTo>
                    <a:pt x="0" y="9"/>
                  </a:lnTo>
                  <a:lnTo>
                    <a:pt x="1" y="12"/>
                  </a:lnTo>
                  <a:lnTo>
                    <a:pt x="2" y="16"/>
                  </a:lnTo>
                  <a:lnTo>
                    <a:pt x="5" y="17"/>
                  </a:lnTo>
                  <a:lnTo>
                    <a:pt x="8" y="19"/>
                  </a:lnTo>
                  <a:lnTo>
                    <a:pt x="81" y="19"/>
                  </a:lnTo>
                  <a:lnTo>
                    <a:pt x="85" y="17"/>
                  </a:lnTo>
                  <a:lnTo>
                    <a:pt x="88" y="16"/>
                  </a:lnTo>
                  <a:lnTo>
                    <a:pt x="89" y="12"/>
                  </a:lnTo>
                  <a:lnTo>
                    <a:pt x="91" y="9"/>
                  </a:lnTo>
                  <a:lnTo>
                    <a:pt x="89" y="5"/>
                  </a:lnTo>
                  <a:lnTo>
                    <a:pt x="88" y="2"/>
                  </a:lnTo>
                  <a:lnTo>
                    <a:pt x="85" y="1"/>
                  </a:lnTo>
                  <a:lnTo>
                    <a:pt x="81" y="0"/>
                  </a:lnTo>
                  <a:lnTo>
                    <a:pt x="8" y="0"/>
                  </a:lnTo>
                  <a:close/>
                </a:path>
              </a:pathLst>
            </a:custGeom>
            <a:solidFill>
              <a:srgbClr val="000000"/>
            </a:solidFill>
            <a:ln w="9525">
              <a:noFill/>
              <a:round/>
              <a:headEnd/>
              <a:tailEnd/>
            </a:ln>
          </p:spPr>
          <p:txBody>
            <a:bodyPr/>
            <a:lstStyle/>
            <a:p>
              <a:endParaRPr lang="en-US"/>
            </a:p>
          </p:txBody>
        </p:sp>
        <p:sp>
          <p:nvSpPr>
            <p:cNvPr id="10341" name="Freeform 101"/>
            <p:cNvSpPr>
              <a:spLocks/>
            </p:cNvSpPr>
            <p:nvPr/>
          </p:nvSpPr>
          <p:spPr bwMode="auto">
            <a:xfrm>
              <a:off x="4613" y="2989"/>
              <a:ext cx="11" cy="11"/>
            </a:xfrm>
            <a:custGeom>
              <a:avLst/>
              <a:gdLst/>
              <a:ahLst/>
              <a:cxnLst>
                <a:cxn ang="0">
                  <a:pos x="21" y="12"/>
                </a:cxn>
                <a:cxn ang="0">
                  <a:pos x="20" y="16"/>
                </a:cxn>
                <a:cxn ang="0">
                  <a:pos x="18" y="18"/>
                </a:cxn>
                <a:cxn ang="0">
                  <a:pos x="14" y="21"/>
                </a:cxn>
                <a:cxn ang="0">
                  <a:pos x="10" y="23"/>
                </a:cxn>
                <a:cxn ang="0">
                  <a:pos x="6" y="21"/>
                </a:cxn>
                <a:cxn ang="0">
                  <a:pos x="2" y="18"/>
                </a:cxn>
                <a:cxn ang="0">
                  <a:pos x="1" y="16"/>
                </a:cxn>
                <a:cxn ang="0">
                  <a:pos x="0" y="12"/>
                </a:cxn>
                <a:cxn ang="0">
                  <a:pos x="1" y="6"/>
                </a:cxn>
                <a:cxn ang="0">
                  <a:pos x="2" y="4"/>
                </a:cxn>
                <a:cxn ang="0">
                  <a:pos x="6" y="1"/>
                </a:cxn>
                <a:cxn ang="0">
                  <a:pos x="10" y="0"/>
                </a:cxn>
                <a:cxn ang="0">
                  <a:pos x="14" y="1"/>
                </a:cxn>
                <a:cxn ang="0">
                  <a:pos x="18" y="4"/>
                </a:cxn>
                <a:cxn ang="0">
                  <a:pos x="20" y="6"/>
                </a:cxn>
                <a:cxn ang="0">
                  <a:pos x="21" y="12"/>
                </a:cxn>
              </a:cxnLst>
              <a:rect l="0" t="0" r="r" b="b"/>
              <a:pathLst>
                <a:path w="21" h="23">
                  <a:moveTo>
                    <a:pt x="21" y="12"/>
                  </a:moveTo>
                  <a:lnTo>
                    <a:pt x="20" y="16"/>
                  </a:lnTo>
                  <a:lnTo>
                    <a:pt x="18" y="18"/>
                  </a:lnTo>
                  <a:lnTo>
                    <a:pt x="14" y="21"/>
                  </a:lnTo>
                  <a:lnTo>
                    <a:pt x="10" y="23"/>
                  </a:lnTo>
                  <a:lnTo>
                    <a:pt x="6" y="21"/>
                  </a:lnTo>
                  <a:lnTo>
                    <a:pt x="2" y="18"/>
                  </a:lnTo>
                  <a:lnTo>
                    <a:pt x="1" y="16"/>
                  </a:lnTo>
                  <a:lnTo>
                    <a:pt x="0" y="12"/>
                  </a:lnTo>
                  <a:lnTo>
                    <a:pt x="1" y="6"/>
                  </a:lnTo>
                  <a:lnTo>
                    <a:pt x="2" y="4"/>
                  </a:lnTo>
                  <a:lnTo>
                    <a:pt x="6" y="1"/>
                  </a:lnTo>
                  <a:lnTo>
                    <a:pt x="10" y="0"/>
                  </a:lnTo>
                  <a:lnTo>
                    <a:pt x="14" y="1"/>
                  </a:lnTo>
                  <a:lnTo>
                    <a:pt x="18" y="4"/>
                  </a:lnTo>
                  <a:lnTo>
                    <a:pt x="20" y="6"/>
                  </a:lnTo>
                  <a:lnTo>
                    <a:pt x="21" y="12"/>
                  </a:lnTo>
                  <a:close/>
                </a:path>
              </a:pathLst>
            </a:custGeom>
            <a:solidFill>
              <a:srgbClr val="000000"/>
            </a:solidFill>
            <a:ln w="9525">
              <a:noFill/>
              <a:round/>
              <a:headEnd/>
              <a:tailEnd/>
            </a:ln>
          </p:spPr>
          <p:txBody>
            <a:bodyPr/>
            <a:lstStyle/>
            <a:p>
              <a:endParaRPr lang="en-US"/>
            </a:p>
          </p:txBody>
        </p:sp>
        <p:sp>
          <p:nvSpPr>
            <p:cNvPr id="10342" name="Freeform 102"/>
            <p:cNvSpPr>
              <a:spLocks/>
            </p:cNvSpPr>
            <p:nvPr/>
          </p:nvSpPr>
          <p:spPr bwMode="auto">
            <a:xfrm>
              <a:off x="4818" y="3743"/>
              <a:ext cx="157" cy="118"/>
            </a:xfrm>
            <a:custGeom>
              <a:avLst/>
              <a:gdLst/>
              <a:ahLst/>
              <a:cxnLst>
                <a:cxn ang="0">
                  <a:pos x="0" y="28"/>
                </a:cxn>
                <a:cxn ang="0">
                  <a:pos x="30" y="0"/>
                </a:cxn>
                <a:cxn ang="0">
                  <a:pos x="32" y="0"/>
                </a:cxn>
                <a:cxn ang="0">
                  <a:pos x="39" y="0"/>
                </a:cxn>
                <a:cxn ang="0">
                  <a:pos x="50" y="0"/>
                </a:cxn>
                <a:cxn ang="0">
                  <a:pos x="63" y="1"/>
                </a:cxn>
                <a:cxn ang="0">
                  <a:pos x="80" y="3"/>
                </a:cxn>
                <a:cxn ang="0">
                  <a:pos x="101" y="7"/>
                </a:cxn>
                <a:cxn ang="0">
                  <a:pos x="121" y="11"/>
                </a:cxn>
                <a:cxn ang="0">
                  <a:pos x="143" y="17"/>
                </a:cxn>
                <a:cxn ang="0">
                  <a:pos x="167" y="28"/>
                </a:cxn>
                <a:cxn ang="0">
                  <a:pos x="192" y="40"/>
                </a:cxn>
                <a:cxn ang="0">
                  <a:pos x="214" y="55"/>
                </a:cxn>
                <a:cxn ang="0">
                  <a:pos x="238" y="74"/>
                </a:cxn>
                <a:cxn ang="0">
                  <a:pos x="260" y="96"/>
                </a:cxn>
                <a:cxn ang="0">
                  <a:pos x="280" y="122"/>
                </a:cxn>
                <a:cxn ang="0">
                  <a:pos x="299" y="153"/>
                </a:cxn>
                <a:cxn ang="0">
                  <a:pos x="313" y="189"/>
                </a:cxn>
                <a:cxn ang="0">
                  <a:pos x="287" y="234"/>
                </a:cxn>
                <a:cxn ang="0">
                  <a:pos x="0" y="28"/>
                </a:cxn>
              </a:cxnLst>
              <a:rect l="0" t="0" r="r" b="b"/>
              <a:pathLst>
                <a:path w="313" h="234">
                  <a:moveTo>
                    <a:pt x="0" y="28"/>
                  </a:moveTo>
                  <a:lnTo>
                    <a:pt x="30" y="0"/>
                  </a:lnTo>
                  <a:lnTo>
                    <a:pt x="32" y="0"/>
                  </a:lnTo>
                  <a:lnTo>
                    <a:pt x="39" y="0"/>
                  </a:lnTo>
                  <a:lnTo>
                    <a:pt x="50" y="0"/>
                  </a:lnTo>
                  <a:lnTo>
                    <a:pt x="63" y="1"/>
                  </a:lnTo>
                  <a:lnTo>
                    <a:pt x="80" y="3"/>
                  </a:lnTo>
                  <a:lnTo>
                    <a:pt x="101" y="7"/>
                  </a:lnTo>
                  <a:lnTo>
                    <a:pt x="121" y="11"/>
                  </a:lnTo>
                  <a:lnTo>
                    <a:pt x="143" y="17"/>
                  </a:lnTo>
                  <a:lnTo>
                    <a:pt x="167" y="28"/>
                  </a:lnTo>
                  <a:lnTo>
                    <a:pt x="192" y="40"/>
                  </a:lnTo>
                  <a:lnTo>
                    <a:pt x="214" y="55"/>
                  </a:lnTo>
                  <a:lnTo>
                    <a:pt x="238" y="74"/>
                  </a:lnTo>
                  <a:lnTo>
                    <a:pt x="260" y="96"/>
                  </a:lnTo>
                  <a:lnTo>
                    <a:pt x="280" y="122"/>
                  </a:lnTo>
                  <a:lnTo>
                    <a:pt x="299" y="153"/>
                  </a:lnTo>
                  <a:lnTo>
                    <a:pt x="313" y="189"/>
                  </a:lnTo>
                  <a:lnTo>
                    <a:pt x="287" y="234"/>
                  </a:lnTo>
                  <a:lnTo>
                    <a:pt x="0" y="28"/>
                  </a:lnTo>
                  <a:close/>
                </a:path>
              </a:pathLst>
            </a:custGeom>
            <a:solidFill>
              <a:srgbClr val="E8E0D1"/>
            </a:solidFill>
            <a:ln w="9525">
              <a:noFill/>
              <a:round/>
              <a:headEnd/>
              <a:tailEnd/>
            </a:ln>
          </p:spPr>
          <p:txBody>
            <a:bodyPr/>
            <a:lstStyle/>
            <a:p>
              <a:endParaRPr lang="en-US"/>
            </a:p>
          </p:txBody>
        </p:sp>
        <p:sp>
          <p:nvSpPr>
            <p:cNvPr id="10343" name="Freeform 103"/>
            <p:cNvSpPr>
              <a:spLocks/>
            </p:cNvSpPr>
            <p:nvPr/>
          </p:nvSpPr>
          <p:spPr bwMode="auto">
            <a:xfrm>
              <a:off x="4811" y="3754"/>
              <a:ext cx="151" cy="115"/>
            </a:xfrm>
            <a:custGeom>
              <a:avLst/>
              <a:gdLst/>
              <a:ahLst/>
              <a:cxnLst>
                <a:cxn ang="0">
                  <a:pos x="211" y="75"/>
                </a:cxn>
                <a:cxn ang="0">
                  <a:pos x="234" y="98"/>
                </a:cxn>
                <a:cxn ang="0">
                  <a:pos x="253" y="120"/>
                </a:cxn>
                <a:cxn ang="0">
                  <a:pos x="269" y="141"/>
                </a:cxn>
                <a:cxn ang="0">
                  <a:pos x="282" y="159"/>
                </a:cxn>
                <a:cxn ang="0">
                  <a:pos x="292" y="177"/>
                </a:cxn>
                <a:cxn ang="0">
                  <a:pos x="298" y="191"/>
                </a:cxn>
                <a:cxn ang="0">
                  <a:pos x="301" y="203"/>
                </a:cxn>
                <a:cxn ang="0">
                  <a:pos x="301" y="213"/>
                </a:cxn>
                <a:cxn ang="0">
                  <a:pos x="293" y="224"/>
                </a:cxn>
                <a:cxn ang="0">
                  <a:pos x="277" y="229"/>
                </a:cxn>
                <a:cxn ang="0">
                  <a:pos x="255" y="230"/>
                </a:cxn>
                <a:cxn ang="0">
                  <a:pos x="230" y="226"/>
                </a:cxn>
                <a:cxn ang="0">
                  <a:pos x="200" y="219"/>
                </a:cxn>
                <a:cxn ang="0">
                  <a:pos x="168" y="207"/>
                </a:cxn>
                <a:cxn ang="0">
                  <a:pos x="136" y="191"/>
                </a:cxn>
                <a:cxn ang="0">
                  <a:pos x="104" y="173"/>
                </a:cxn>
                <a:cxn ang="0">
                  <a:pos x="77" y="154"/>
                </a:cxn>
                <a:cxn ang="0">
                  <a:pos x="53" y="134"/>
                </a:cxn>
                <a:cxn ang="0">
                  <a:pos x="33" y="114"/>
                </a:cxn>
                <a:cxn ang="0">
                  <a:pos x="17" y="94"/>
                </a:cxn>
                <a:cxn ang="0">
                  <a:pos x="5" y="74"/>
                </a:cxn>
                <a:cxn ang="0">
                  <a:pos x="0" y="55"/>
                </a:cxn>
                <a:cxn ang="0">
                  <a:pos x="0" y="35"/>
                </a:cxn>
                <a:cxn ang="0">
                  <a:pos x="6" y="16"/>
                </a:cxn>
                <a:cxn ang="0">
                  <a:pos x="18" y="5"/>
                </a:cxn>
                <a:cxn ang="0">
                  <a:pos x="39" y="0"/>
                </a:cxn>
                <a:cxn ang="0">
                  <a:pos x="64" y="1"/>
                </a:cxn>
                <a:cxn ang="0">
                  <a:pos x="93" y="8"/>
                </a:cxn>
                <a:cxn ang="0">
                  <a:pos x="124" y="19"/>
                </a:cxn>
                <a:cxn ang="0">
                  <a:pos x="155" y="34"/>
                </a:cxn>
                <a:cxn ang="0">
                  <a:pos x="184" y="52"/>
                </a:cxn>
                <a:cxn ang="0">
                  <a:pos x="211" y="75"/>
                </a:cxn>
              </a:cxnLst>
              <a:rect l="0" t="0" r="r" b="b"/>
              <a:pathLst>
                <a:path w="301" h="230">
                  <a:moveTo>
                    <a:pt x="211" y="75"/>
                  </a:moveTo>
                  <a:lnTo>
                    <a:pt x="234" y="98"/>
                  </a:lnTo>
                  <a:lnTo>
                    <a:pt x="253" y="120"/>
                  </a:lnTo>
                  <a:lnTo>
                    <a:pt x="269" y="141"/>
                  </a:lnTo>
                  <a:lnTo>
                    <a:pt x="282" y="159"/>
                  </a:lnTo>
                  <a:lnTo>
                    <a:pt x="292" y="177"/>
                  </a:lnTo>
                  <a:lnTo>
                    <a:pt x="298" y="191"/>
                  </a:lnTo>
                  <a:lnTo>
                    <a:pt x="301" y="203"/>
                  </a:lnTo>
                  <a:lnTo>
                    <a:pt x="301" y="213"/>
                  </a:lnTo>
                  <a:lnTo>
                    <a:pt x="293" y="224"/>
                  </a:lnTo>
                  <a:lnTo>
                    <a:pt x="277" y="229"/>
                  </a:lnTo>
                  <a:lnTo>
                    <a:pt x="255" y="230"/>
                  </a:lnTo>
                  <a:lnTo>
                    <a:pt x="230" y="226"/>
                  </a:lnTo>
                  <a:lnTo>
                    <a:pt x="200" y="219"/>
                  </a:lnTo>
                  <a:lnTo>
                    <a:pt x="168" y="207"/>
                  </a:lnTo>
                  <a:lnTo>
                    <a:pt x="136" y="191"/>
                  </a:lnTo>
                  <a:lnTo>
                    <a:pt x="104" y="173"/>
                  </a:lnTo>
                  <a:lnTo>
                    <a:pt x="77" y="154"/>
                  </a:lnTo>
                  <a:lnTo>
                    <a:pt x="53" y="134"/>
                  </a:lnTo>
                  <a:lnTo>
                    <a:pt x="33" y="114"/>
                  </a:lnTo>
                  <a:lnTo>
                    <a:pt x="17" y="94"/>
                  </a:lnTo>
                  <a:lnTo>
                    <a:pt x="5" y="74"/>
                  </a:lnTo>
                  <a:lnTo>
                    <a:pt x="0" y="55"/>
                  </a:lnTo>
                  <a:lnTo>
                    <a:pt x="0" y="35"/>
                  </a:lnTo>
                  <a:lnTo>
                    <a:pt x="6" y="16"/>
                  </a:lnTo>
                  <a:lnTo>
                    <a:pt x="18" y="5"/>
                  </a:lnTo>
                  <a:lnTo>
                    <a:pt x="39" y="0"/>
                  </a:lnTo>
                  <a:lnTo>
                    <a:pt x="64" y="1"/>
                  </a:lnTo>
                  <a:lnTo>
                    <a:pt x="93" y="8"/>
                  </a:lnTo>
                  <a:lnTo>
                    <a:pt x="124" y="19"/>
                  </a:lnTo>
                  <a:lnTo>
                    <a:pt x="155" y="34"/>
                  </a:lnTo>
                  <a:lnTo>
                    <a:pt x="184" y="52"/>
                  </a:lnTo>
                  <a:lnTo>
                    <a:pt x="211" y="75"/>
                  </a:lnTo>
                  <a:close/>
                </a:path>
              </a:pathLst>
            </a:custGeom>
            <a:solidFill>
              <a:srgbClr val="D6CCB2"/>
            </a:solidFill>
            <a:ln w="9525">
              <a:noFill/>
              <a:round/>
              <a:headEnd/>
              <a:tailEnd/>
            </a:ln>
          </p:spPr>
          <p:txBody>
            <a:bodyPr/>
            <a:lstStyle/>
            <a:p>
              <a:endParaRPr lang="en-US"/>
            </a:p>
          </p:txBody>
        </p:sp>
      </p:grpSp>
      <p:sp>
        <p:nvSpPr>
          <p:cNvPr id="80" name="TextBox 79"/>
          <p:cNvSpPr txBox="1"/>
          <p:nvPr/>
        </p:nvSpPr>
        <p:spPr>
          <a:xfrm>
            <a:off x="914400" y="1905000"/>
            <a:ext cx="7696200" cy="3785652"/>
          </a:xfrm>
          <a:prstGeom prst="rect">
            <a:avLst/>
          </a:prstGeom>
          <a:noFill/>
        </p:spPr>
        <p:txBody>
          <a:bodyPr wrap="square" rtlCol="0">
            <a:spAutoFit/>
          </a:bodyPr>
          <a:lstStyle/>
          <a:p>
            <a:pPr>
              <a:buFont typeface="Arial" pitchFamily="34" charset="0"/>
              <a:buChar char="•"/>
            </a:pPr>
            <a:r>
              <a:rPr lang="en-US" sz="2400" dirty="0" smtClean="0">
                <a:latin typeface="Minya Nouvelle" charset="0"/>
              </a:rPr>
              <a:t>You may put money on your child’s account online using the Point of Sale System. If you have any questions about the program, please </a:t>
            </a:r>
            <a:r>
              <a:rPr lang="en-US" sz="2400" b="1" dirty="0" smtClean="0">
                <a:latin typeface="Minya Nouvelle" charset="0"/>
              </a:rPr>
              <a:t>call food service at 248-823-5089. </a:t>
            </a:r>
          </a:p>
          <a:p>
            <a:endParaRPr lang="en-US" sz="2400" dirty="0" smtClean="0">
              <a:latin typeface="Minya Nouvelle" charset="0"/>
            </a:endParaRPr>
          </a:p>
          <a:p>
            <a:pPr>
              <a:buFont typeface="Arial" pitchFamily="34" charset="0"/>
              <a:buChar char="•"/>
            </a:pPr>
            <a:r>
              <a:rPr lang="en-US" sz="2400" b="1" dirty="0" smtClean="0">
                <a:latin typeface="Minya Nouvelle" charset="0"/>
              </a:rPr>
              <a:t>Lunch menus are on the Bemis webpage</a:t>
            </a:r>
            <a:r>
              <a:rPr lang="en-US" sz="2400" dirty="0" smtClean="0">
                <a:latin typeface="Minya Nouvelle" charset="0"/>
              </a:rPr>
              <a:t>, so be sure to check it at the beginning of each month as copies are not sent home!</a:t>
            </a:r>
          </a:p>
          <a:p>
            <a:endParaRPr lang="en-US" sz="2400" dirty="0" smtClean="0">
              <a:latin typeface="Minya Nouvelle" charset="0"/>
            </a:endParaRPr>
          </a:p>
          <a:p>
            <a:pPr>
              <a:buFont typeface="Arial" pitchFamily="34" charset="0"/>
              <a:buChar char="•"/>
            </a:pPr>
            <a:r>
              <a:rPr lang="en-US" sz="2400" dirty="0" smtClean="0">
                <a:latin typeface="Minya Nouvelle" charset="0"/>
              </a:rPr>
              <a:t>3</a:t>
            </a:r>
            <a:r>
              <a:rPr lang="en-US" sz="2400" baseline="30000" dirty="0" smtClean="0">
                <a:latin typeface="Minya Nouvelle" charset="0"/>
              </a:rPr>
              <a:t>rd</a:t>
            </a:r>
            <a:r>
              <a:rPr lang="en-US" sz="2400" dirty="0" smtClean="0">
                <a:latin typeface="Minya Nouvelle" charset="0"/>
              </a:rPr>
              <a:t> grade’s lunch is from </a:t>
            </a:r>
            <a:r>
              <a:rPr lang="en-US" sz="2400" b="1" dirty="0" smtClean="0">
                <a:latin typeface="Minya Nouvelle" charset="0"/>
              </a:rPr>
              <a:t>12:10-12:50 </a:t>
            </a:r>
            <a:r>
              <a:rPr lang="en-US" sz="2400" dirty="0" smtClean="0">
                <a:latin typeface="Minya Nouvelle" charset="0"/>
              </a:rPr>
              <a:t>each day.</a:t>
            </a:r>
          </a:p>
        </p:txBody>
      </p:sp>
      <p:sp>
        <p:nvSpPr>
          <p:cNvPr id="78" name="TextBox 77"/>
          <p:cNvSpPr txBox="1"/>
          <p:nvPr/>
        </p:nvSpPr>
        <p:spPr>
          <a:xfrm>
            <a:off x="7715780" y="6050076"/>
            <a:ext cx="419100" cy="369332"/>
          </a:xfrm>
          <a:prstGeom prst="rect">
            <a:avLst/>
          </a:prstGeom>
          <a:noFill/>
        </p:spPr>
        <p:txBody>
          <a:bodyPr wrap="square" rtlCol="0">
            <a:spAutoFit/>
          </a:bodyPr>
          <a:lstStyle/>
          <a:p>
            <a:r>
              <a:rPr lang="en-US" dirty="0"/>
              <a:t>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0281"/>
                                        </p:tgtEl>
                                        <p:attrNameLst>
                                          <p:attrName>style.visibility</p:attrName>
                                        </p:attrNameLst>
                                      </p:cBhvr>
                                      <p:to>
                                        <p:strVal val="visible"/>
                                      </p:to>
                                    </p:set>
                                    <p:anim calcmode="lin" valueType="num">
                                      <p:cBhvr>
                                        <p:cTn id="7" dur="1000" fill="hold"/>
                                        <p:tgtEl>
                                          <p:spTgt spid="10281"/>
                                        </p:tgtEl>
                                        <p:attrNameLst>
                                          <p:attrName>ppt_w</p:attrName>
                                        </p:attrNameLst>
                                      </p:cBhvr>
                                      <p:tavLst>
                                        <p:tav tm="0">
                                          <p:val>
                                            <p:strVal val="#ppt_w*0.70"/>
                                          </p:val>
                                        </p:tav>
                                        <p:tav tm="100000">
                                          <p:val>
                                            <p:strVal val="#ppt_w"/>
                                          </p:val>
                                        </p:tav>
                                      </p:tavLst>
                                    </p:anim>
                                    <p:anim calcmode="lin" valueType="num">
                                      <p:cBhvr>
                                        <p:cTn id="8" dur="1000" fill="hold"/>
                                        <p:tgtEl>
                                          <p:spTgt spid="10281"/>
                                        </p:tgtEl>
                                        <p:attrNameLst>
                                          <p:attrName>ppt_h</p:attrName>
                                        </p:attrNameLst>
                                      </p:cBhvr>
                                      <p:tavLst>
                                        <p:tav tm="0">
                                          <p:val>
                                            <p:strVal val="#ppt_h"/>
                                          </p:val>
                                        </p:tav>
                                        <p:tav tm="100000">
                                          <p:val>
                                            <p:strVal val="#ppt_h"/>
                                          </p:val>
                                        </p:tav>
                                      </p:tavLst>
                                    </p:anim>
                                    <p:animEffect transition="in" filter="fade">
                                      <p:cBhvr>
                                        <p:cTn id="9" dur="1000"/>
                                        <p:tgtEl>
                                          <p:spTgt spid="10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0" name="Oval 10"/>
          <p:cNvSpPr>
            <a:spLocks noChangeArrowheads="1"/>
          </p:cNvSpPr>
          <p:nvPr/>
        </p:nvSpPr>
        <p:spPr bwMode="auto">
          <a:xfrm>
            <a:off x="-457200" y="9906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11" name="Oval 11"/>
          <p:cNvSpPr>
            <a:spLocks noChangeArrowheads="1"/>
          </p:cNvSpPr>
          <p:nvPr/>
        </p:nvSpPr>
        <p:spPr bwMode="auto">
          <a:xfrm>
            <a:off x="228600" y="3124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12" name="Oval 12"/>
          <p:cNvSpPr>
            <a:spLocks noChangeArrowheads="1"/>
          </p:cNvSpPr>
          <p:nvPr/>
        </p:nvSpPr>
        <p:spPr bwMode="auto">
          <a:xfrm>
            <a:off x="-762000" y="5257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13" name="Oval 13"/>
          <p:cNvSpPr>
            <a:spLocks noChangeArrowheads="1"/>
          </p:cNvSpPr>
          <p:nvPr/>
        </p:nvSpPr>
        <p:spPr bwMode="auto">
          <a:xfrm>
            <a:off x="8382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14" name="Oval 14"/>
          <p:cNvSpPr>
            <a:spLocks noChangeArrowheads="1"/>
          </p:cNvSpPr>
          <p:nvPr/>
        </p:nvSpPr>
        <p:spPr bwMode="auto">
          <a:xfrm>
            <a:off x="3581400" y="5715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15" name="Oval 15"/>
          <p:cNvSpPr>
            <a:spLocks noChangeArrowheads="1"/>
          </p:cNvSpPr>
          <p:nvPr/>
        </p:nvSpPr>
        <p:spPr bwMode="auto">
          <a:xfrm>
            <a:off x="6172200" y="6286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16" name="Oval 16"/>
          <p:cNvSpPr>
            <a:spLocks noChangeArrowheads="1"/>
          </p:cNvSpPr>
          <p:nvPr/>
        </p:nvSpPr>
        <p:spPr bwMode="auto">
          <a:xfrm>
            <a:off x="83058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17" name="Oval 17"/>
          <p:cNvSpPr>
            <a:spLocks noChangeArrowheads="1"/>
          </p:cNvSpPr>
          <p:nvPr/>
        </p:nvSpPr>
        <p:spPr bwMode="auto">
          <a:xfrm>
            <a:off x="8001000" y="3505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18" name="Oval 18"/>
          <p:cNvSpPr>
            <a:spLocks noChangeArrowheads="1"/>
          </p:cNvSpPr>
          <p:nvPr/>
        </p:nvSpPr>
        <p:spPr bwMode="auto">
          <a:xfrm>
            <a:off x="8572500" y="1295400"/>
            <a:ext cx="1143000" cy="1143000"/>
          </a:xfrm>
          <a:prstGeom prst="ellipse">
            <a:avLst/>
          </a:prstGeom>
          <a:solidFill>
            <a:schemeClr val="bg1"/>
          </a:solidFill>
          <a:ln w="9525">
            <a:solidFill>
              <a:schemeClr val="tx1"/>
            </a:solidFill>
            <a:round/>
            <a:headEnd/>
            <a:tailEnd/>
          </a:ln>
          <a:effectLst/>
        </p:spPr>
        <p:txBody>
          <a:bodyPr wrap="none" anchor="ctr"/>
          <a:lstStyle/>
          <a:p>
            <a:pPr algn="ctr"/>
            <a:endParaRPr lang="en-US"/>
          </a:p>
        </p:txBody>
      </p:sp>
      <p:sp>
        <p:nvSpPr>
          <p:cNvPr id="25619" name="Oval 19"/>
          <p:cNvSpPr>
            <a:spLocks noChangeArrowheads="1"/>
          </p:cNvSpPr>
          <p:nvPr/>
        </p:nvSpPr>
        <p:spPr bwMode="auto">
          <a:xfrm>
            <a:off x="8001000" y="-571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20" name="Oval 20"/>
          <p:cNvSpPr>
            <a:spLocks noChangeArrowheads="1"/>
          </p:cNvSpPr>
          <p:nvPr/>
        </p:nvSpPr>
        <p:spPr bwMode="auto">
          <a:xfrm>
            <a:off x="5181600" y="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21" name="Oval 21"/>
          <p:cNvSpPr>
            <a:spLocks noChangeArrowheads="1"/>
          </p:cNvSpPr>
          <p:nvPr/>
        </p:nvSpPr>
        <p:spPr bwMode="auto">
          <a:xfrm>
            <a:off x="213360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22" name="Oval 22"/>
          <p:cNvSpPr>
            <a:spLocks noChangeArrowheads="1"/>
          </p:cNvSpPr>
          <p:nvPr/>
        </p:nvSpPr>
        <p:spPr bwMode="auto">
          <a:xfrm>
            <a:off x="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5623" name="Rectangle 23"/>
          <p:cNvSpPr>
            <a:spLocks noChangeArrowheads="1"/>
          </p:cNvSpPr>
          <p:nvPr/>
        </p:nvSpPr>
        <p:spPr bwMode="auto">
          <a:xfrm>
            <a:off x="609600" y="457200"/>
            <a:ext cx="8077200" cy="6019800"/>
          </a:xfrm>
          <a:prstGeom prst="rect">
            <a:avLst/>
          </a:prstGeom>
          <a:solidFill>
            <a:schemeClr val="bg1"/>
          </a:solidFill>
          <a:ln w="127000">
            <a:solidFill>
              <a:srgbClr val="FF0000"/>
            </a:solidFill>
            <a:miter lim="800000"/>
            <a:headEnd/>
            <a:tailEnd/>
          </a:ln>
          <a:effectLst/>
        </p:spPr>
        <p:txBody>
          <a:bodyPr wrap="none" anchor="ctr"/>
          <a:lstStyle/>
          <a:p>
            <a:r>
              <a:rPr lang="en-US" dirty="0" smtClean="0"/>
              <a:t> </a:t>
            </a:r>
            <a:endParaRPr lang="en-US" dirty="0"/>
          </a:p>
        </p:txBody>
      </p:sp>
      <p:sp>
        <p:nvSpPr>
          <p:cNvPr id="25624" name="WordArt 24"/>
          <p:cNvSpPr>
            <a:spLocks noChangeArrowheads="1" noChangeShapeType="1" noTextEdit="1"/>
          </p:cNvSpPr>
          <p:nvPr/>
        </p:nvSpPr>
        <p:spPr bwMode="auto">
          <a:xfrm>
            <a:off x="838200" y="609600"/>
            <a:ext cx="7543800" cy="838200"/>
          </a:xfrm>
          <a:prstGeom prst="rect">
            <a:avLst/>
          </a:prstGeom>
        </p:spPr>
        <p:txBody>
          <a:bodyPr wrap="none" fromWordArt="1">
            <a:prstTxWarp prst="textPlain">
              <a:avLst>
                <a:gd name="adj" fmla="val 50000"/>
              </a:avLst>
            </a:prstTxWarp>
          </a:bodyPr>
          <a:lstStyle/>
          <a:p>
            <a:pPr algn="ctr"/>
            <a:r>
              <a:rPr lang="en-US" sz="3600" kern="10" dirty="0" smtClean="0">
                <a:ln w="25400">
                  <a:solidFill>
                    <a:srgbClr val="CC0000"/>
                  </a:solidFill>
                  <a:round/>
                  <a:headEnd/>
                  <a:tailEnd/>
                </a:ln>
                <a:solidFill>
                  <a:srgbClr val="FF7979"/>
                </a:solidFill>
                <a:latin typeface="Cheri"/>
              </a:rPr>
              <a:t>Birthdays</a:t>
            </a:r>
            <a:endParaRPr lang="en-US" sz="3600" kern="10" dirty="0">
              <a:ln w="25400">
                <a:solidFill>
                  <a:srgbClr val="CC0000"/>
                </a:solidFill>
                <a:round/>
                <a:headEnd/>
                <a:tailEnd/>
              </a:ln>
              <a:solidFill>
                <a:srgbClr val="FF7979"/>
              </a:solidFill>
              <a:latin typeface="Cheri"/>
            </a:endParaRPr>
          </a:p>
        </p:txBody>
      </p:sp>
      <p:sp>
        <p:nvSpPr>
          <p:cNvPr id="25603" name="Text Box 3"/>
          <p:cNvSpPr txBox="1">
            <a:spLocks noChangeArrowheads="1"/>
          </p:cNvSpPr>
          <p:nvPr/>
        </p:nvSpPr>
        <p:spPr bwMode="auto">
          <a:xfrm>
            <a:off x="762000" y="1600200"/>
            <a:ext cx="7848600" cy="3724096"/>
          </a:xfrm>
          <a:prstGeom prst="rect">
            <a:avLst/>
          </a:prstGeom>
          <a:noFill/>
          <a:ln w="9525">
            <a:noFill/>
            <a:miter lim="800000"/>
            <a:headEnd/>
            <a:tailEnd/>
          </a:ln>
          <a:effectLst/>
        </p:spPr>
        <p:txBody>
          <a:bodyPr wrap="square">
            <a:spAutoFit/>
          </a:bodyPr>
          <a:lstStyle/>
          <a:p>
            <a:r>
              <a:rPr lang="en-US" sz="2400" dirty="0" smtClean="0">
                <a:latin typeface="Minya Nouvelle" charset="0"/>
              </a:rPr>
              <a:t>We have 28 children in class this year.  </a:t>
            </a:r>
          </a:p>
          <a:p>
            <a:r>
              <a:rPr lang="en-US" sz="2400" dirty="0" smtClean="0">
                <a:latin typeface="Minya Nouvelle" charset="0"/>
              </a:rPr>
              <a:t>Following our new district policy, students may not bring in birthday treats.</a:t>
            </a:r>
          </a:p>
          <a:p>
            <a:endParaRPr lang="en-US" sz="2400" b="1" dirty="0" smtClean="0">
              <a:latin typeface="Minya Nouvelle" charset="0"/>
            </a:endParaRPr>
          </a:p>
          <a:p>
            <a:r>
              <a:rPr lang="en-US" sz="2000" b="1" dirty="0" smtClean="0">
                <a:latin typeface="Minya Nouvelle" charset="0"/>
              </a:rPr>
              <a:t>Suggestions: </a:t>
            </a:r>
          </a:p>
          <a:p>
            <a:pPr marL="800100" lvl="1" indent="-342900">
              <a:buFont typeface="Arial" panose="020B0604020202020204" pitchFamily="34" charset="0"/>
              <a:buChar char="•"/>
            </a:pPr>
            <a:r>
              <a:rPr lang="en-US" sz="2000" dirty="0" smtClean="0">
                <a:latin typeface="Minya Nouvelle" charset="0"/>
              </a:rPr>
              <a:t>Have your child bring in a favorite  book to read to the class.</a:t>
            </a:r>
          </a:p>
          <a:p>
            <a:pPr marL="800100" lvl="1" indent="-342900">
              <a:buFont typeface="Arial" panose="020B0604020202020204" pitchFamily="34" charset="0"/>
              <a:buChar char="•"/>
            </a:pPr>
            <a:r>
              <a:rPr lang="en-US" sz="2000" dirty="0" smtClean="0">
                <a:latin typeface="Minya Nouvelle" charset="0"/>
              </a:rPr>
              <a:t>Donate a book to the class library.</a:t>
            </a:r>
          </a:p>
          <a:p>
            <a:pPr marL="800100" lvl="1" indent="-342900">
              <a:buFont typeface="Arial" panose="020B0604020202020204" pitchFamily="34" charset="0"/>
              <a:buChar char="•"/>
            </a:pPr>
            <a:r>
              <a:rPr lang="en-US" sz="2000" dirty="0" smtClean="0">
                <a:latin typeface="Minya Nouvelle" charset="0"/>
              </a:rPr>
              <a:t>Bring in a recess game to play or donate to our recess supplies.</a:t>
            </a:r>
          </a:p>
          <a:p>
            <a:pPr marL="800100" lvl="1" indent="-342900">
              <a:buFont typeface="Arial" panose="020B0604020202020204" pitchFamily="34" charset="0"/>
              <a:buChar char="•"/>
            </a:pPr>
            <a:r>
              <a:rPr lang="en-US" sz="2000" dirty="0" smtClean="0">
                <a:latin typeface="Minya Nouvelle" charset="0"/>
              </a:rPr>
              <a:t>Decorate a poster to celebrate the big day!</a:t>
            </a:r>
            <a:endParaRPr lang="en-US" sz="2400" dirty="0" smtClean="0">
              <a:latin typeface="Minya Nouvelle" charset="0"/>
            </a:endParaRPr>
          </a:p>
        </p:txBody>
      </p:sp>
      <p:pic>
        <p:nvPicPr>
          <p:cNvPr id="3074" name="Picture 2" descr="http://sskypto.com/wp-content/uploads/wp-checkout/images/book-buddies-birthday-celebration-1405460905.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373" t="13318" r="7711" b="7192"/>
          <a:stretch/>
        </p:blipFill>
        <p:spPr bwMode="auto">
          <a:xfrm>
            <a:off x="6943725" y="4869353"/>
            <a:ext cx="1628775" cy="148962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8343900" y="6010275"/>
            <a:ext cx="419100" cy="369332"/>
          </a:xfrm>
          <a:prstGeom prst="rect">
            <a:avLst/>
          </a:prstGeom>
          <a:noFill/>
        </p:spPr>
        <p:txBody>
          <a:bodyPr wrap="square" rtlCol="0">
            <a:spAutoFit/>
          </a:bodyPr>
          <a:lstStyle/>
          <a:p>
            <a:r>
              <a:rPr lang="en-US" dirty="0" smtClean="0"/>
              <a: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slide(fromBottom)">
                                      <p:cBhvr>
                                        <p:cTn id="7" dur="2000"/>
                                        <p:tgtEl>
                                          <p:spTgt spid="25603"/>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25624"/>
                                        </p:tgtEl>
                                        <p:attrNameLst>
                                          <p:attrName>style.visibility</p:attrName>
                                        </p:attrNameLst>
                                      </p:cBhvr>
                                      <p:to>
                                        <p:strVal val="visible"/>
                                      </p:to>
                                    </p:set>
                                    <p:anim calcmode="lin" valueType="num">
                                      <p:cBhvr>
                                        <p:cTn id="10" dur="1000" fill="hold"/>
                                        <p:tgtEl>
                                          <p:spTgt spid="25624"/>
                                        </p:tgtEl>
                                        <p:attrNameLst>
                                          <p:attrName>ppt_w</p:attrName>
                                        </p:attrNameLst>
                                      </p:cBhvr>
                                      <p:tavLst>
                                        <p:tav tm="0">
                                          <p:val>
                                            <p:strVal val="#ppt_w*0.70"/>
                                          </p:val>
                                        </p:tav>
                                        <p:tav tm="100000">
                                          <p:val>
                                            <p:strVal val="#ppt_w"/>
                                          </p:val>
                                        </p:tav>
                                      </p:tavLst>
                                    </p:anim>
                                    <p:anim calcmode="lin" valueType="num">
                                      <p:cBhvr>
                                        <p:cTn id="11" dur="1000" fill="hold"/>
                                        <p:tgtEl>
                                          <p:spTgt spid="25624"/>
                                        </p:tgtEl>
                                        <p:attrNameLst>
                                          <p:attrName>ppt_h</p:attrName>
                                        </p:attrNameLst>
                                      </p:cBhvr>
                                      <p:tavLst>
                                        <p:tav tm="0">
                                          <p:val>
                                            <p:strVal val="#ppt_h"/>
                                          </p:val>
                                        </p:tav>
                                        <p:tav tm="100000">
                                          <p:val>
                                            <p:strVal val="#ppt_h"/>
                                          </p:val>
                                        </p:tav>
                                      </p:tavLst>
                                    </p:anim>
                                    <p:animEffect transition="in" filter="fade">
                                      <p:cBhvr>
                                        <p:cTn id="12" dur="1000"/>
                                        <p:tgtEl>
                                          <p:spTgt spid="25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24" grpId="0" animBg="1"/>
      <p:bldP spid="2560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5" name="Oval 11"/>
          <p:cNvSpPr>
            <a:spLocks noChangeArrowheads="1"/>
          </p:cNvSpPr>
          <p:nvPr/>
        </p:nvSpPr>
        <p:spPr bwMode="auto">
          <a:xfrm>
            <a:off x="-457200" y="9906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1276" name="Oval 12"/>
          <p:cNvSpPr>
            <a:spLocks noChangeArrowheads="1"/>
          </p:cNvSpPr>
          <p:nvPr/>
        </p:nvSpPr>
        <p:spPr bwMode="auto">
          <a:xfrm>
            <a:off x="228600" y="3124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1277" name="Oval 13"/>
          <p:cNvSpPr>
            <a:spLocks noChangeArrowheads="1"/>
          </p:cNvSpPr>
          <p:nvPr/>
        </p:nvSpPr>
        <p:spPr bwMode="auto">
          <a:xfrm>
            <a:off x="-762000" y="5257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1278" name="Oval 14"/>
          <p:cNvSpPr>
            <a:spLocks noChangeArrowheads="1"/>
          </p:cNvSpPr>
          <p:nvPr/>
        </p:nvSpPr>
        <p:spPr bwMode="auto">
          <a:xfrm>
            <a:off x="8382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1279" name="Oval 15"/>
          <p:cNvSpPr>
            <a:spLocks noChangeArrowheads="1"/>
          </p:cNvSpPr>
          <p:nvPr/>
        </p:nvSpPr>
        <p:spPr bwMode="auto">
          <a:xfrm>
            <a:off x="3581400" y="5715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1280" name="Oval 16"/>
          <p:cNvSpPr>
            <a:spLocks noChangeArrowheads="1"/>
          </p:cNvSpPr>
          <p:nvPr/>
        </p:nvSpPr>
        <p:spPr bwMode="auto">
          <a:xfrm>
            <a:off x="6172200" y="6286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1281" name="Oval 17"/>
          <p:cNvSpPr>
            <a:spLocks noChangeArrowheads="1"/>
          </p:cNvSpPr>
          <p:nvPr/>
        </p:nvSpPr>
        <p:spPr bwMode="auto">
          <a:xfrm>
            <a:off x="83058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1282" name="Oval 18"/>
          <p:cNvSpPr>
            <a:spLocks noChangeArrowheads="1"/>
          </p:cNvSpPr>
          <p:nvPr/>
        </p:nvSpPr>
        <p:spPr bwMode="auto">
          <a:xfrm>
            <a:off x="8001000" y="3505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1283" name="Oval 19"/>
          <p:cNvSpPr>
            <a:spLocks noChangeArrowheads="1"/>
          </p:cNvSpPr>
          <p:nvPr/>
        </p:nvSpPr>
        <p:spPr bwMode="auto">
          <a:xfrm>
            <a:off x="8572500" y="1295400"/>
            <a:ext cx="1143000" cy="1143000"/>
          </a:xfrm>
          <a:prstGeom prst="ellipse">
            <a:avLst/>
          </a:prstGeom>
          <a:solidFill>
            <a:schemeClr val="bg1"/>
          </a:solidFill>
          <a:ln w="9525">
            <a:solidFill>
              <a:schemeClr val="tx1"/>
            </a:solidFill>
            <a:round/>
            <a:headEnd/>
            <a:tailEnd/>
          </a:ln>
          <a:effectLst/>
        </p:spPr>
        <p:txBody>
          <a:bodyPr wrap="none" anchor="ctr"/>
          <a:lstStyle/>
          <a:p>
            <a:pPr algn="ctr"/>
            <a:endParaRPr lang="en-US"/>
          </a:p>
        </p:txBody>
      </p:sp>
      <p:sp>
        <p:nvSpPr>
          <p:cNvPr id="11284" name="Oval 20"/>
          <p:cNvSpPr>
            <a:spLocks noChangeArrowheads="1"/>
          </p:cNvSpPr>
          <p:nvPr/>
        </p:nvSpPr>
        <p:spPr bwMode="auto">
          <a:xfrm>
            <a:off x="8001000" y="-571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1285" name="Oval 21"/>
          <p:cNvSpPr>
            <a:spLocks noChangeArrowheads="1"/>
          </p:cNvSpPr>
          <p:nvPr/>
        </p:nvSpPr>
        <p:spPr bwMode="auto">
          <a:xfrm>
            <a:off x="5181600" y="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1286" name="Oval 22"/>
          <p:cNvSpPr>
            <a:spLocks noChangeArrowheads="1"/>
          </p:cNvSpPr>
          <p:nvPr/>
        </p:nvSpPr>
        <p:spPr bwMode="auto">
          <a:xfrm>
            <a:off x="213360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1287" name="Oval 23"/>
          <p:cNvSpPr>
            <a:spLocks noChangeArrowheads="1"/>
          </p:cNvSpPr>
          <p:nvPr/>
        </p:nvSpPr>
        <p:spPr bwMode="auto">
          <a:xfrm>
            <a:off x="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1288" name="Rectangle 24"/>
          <p:cNvSpPr>
            <a:spLocks noChangeArrowheads="1"/>
          </p:cNvSpPr>
          <p:nvPr/>
        </p:nvSpPr>
        <p:spPr bwMode="auto">
          <a:xfrm>
            <a:off x="609600" y="457200"/>
            <a:ext cx="8077200" cy="6019800"/>
          </a:xfrm>
          <a:prstGeom prst="rect">
            <a:avLst/>
          </a:prstGeom>
          <a:solidFill>
            <a:schemeClr val="bg1"/>
          </a:solidFill>
          <a:ln w="127000">
            <a:solidFill>
              <a:srgbClr val="FF0000"/>
            </a:solidFill>
            <a:miter lim="800000"/>
            <a:headEnd/>
            <a:tailEnd/>
          </a:ln>
          <a:effectLst/>
        </p:spPr>
        <p:txBody>
          <a:bodyPr wrap="none" anchor="ctr"/>
          <a:lstStyle/>
          <a:p>
            <a:endParaRPr lang="en-US"/>
          </a:p>
        </p:txBody>
      </p:sp>
      <p:sp>
        <p:nvSpPr>
          <p:cNvPr id="11289" name="WordArt 25"/>
          <p:cNvSpPr>
            <a:spLocks noChangeArrowheads="1" noChangeShapeType="1" noTextEdit="1"/>
          </p:cNvSpPr>
          <p:nvPr/>
        </p:nvSpPr>
        <p:spPr bwMode="auto">
          <a:xfrm>
            <a:off x="914400" y="609600"/>
            <a:ext cx="7543800" cy="838200"/>
          </a:xfrm>
          <a:prstGeom prst="rect">
            <a:avLst/>
          </a:prstGeom>
        </p:spPr>
        <p:txBody>
          <a:bodyPr wrap="none" fromWordArt="1">
            <a:prstTxWarp prst="textPlain">
              <a:avLst>
                <a:gd name="adj" fmla="val 50000"/>
              </a:avLst>
            </a:prstTxWarp>
          </a:bodyPr>
          <a:lstStyle/>
          <a:p>
            <a:pPr algn="ctr"/>
            <a:r>
              <a:rPr lang="en-US" sz="3600" kern="10" dirty="0" smtClean="0">
                <a:ln w="25400">
                  <a:solidFill>
                    <a:srgbClr val="CC0000"/>
                  </a:solidFill>
                  <a:round/>
                  <a:headEnd/>
                  <a:tailEnd/>
                </a:ln>
                <a:solidFill>
                  <a:srgbClr val="FF7979"/>
                </a:solidFill>
                <a:latin typeface="Cheri"/>
              </a:rPr>
              <a:t>Specials Schedule</a:t>
            </a:r>
            <a:endParaRPr lang="en-US" sz="3600" kern="10" dirty="0">
              <a:ln w="25400">
                <a:solidFill>
                  <a:srgbClr val="CC0000"/>
                </a:solidFill>
                <a:round/>
                <a:headEnd/>
                <a:tailEnd/>
              </a:ln>
              <a:solidFill>
                <a:srgbClr val="FF7979"/>
              </a:solidFill>
              <a:latin typeface="Cheri"/>
            </a:endParaRPr>
          </a:p>
        </p:txBody>
      </p:sp>
      <p:grpSp>
        <p:nvGrpSpPr>
          <p:cNvPr id="79" name="Group 30"/>
          <p:cNvGrpSpPr>
            <a:grpSpLocks noChangeAspect="1"/>
          </p:cNvGrpSpPr>
          <p:nvPr/>
        </p:nvGrpSpPr>
        <p:grpSpPr bwMode="auto">
          <a:xfrm>
            <a:off x="7315200" y="4572000"/>
            <a:ext cx="1471612" cy="2057400"/>
            <a:chOff x="4932" y="3162"/>
            <a:chExt cx="828" cy="1158"/>
          </a:xfrm>
        </p:grpSpPr>
        <p:sp>
          <p:nvSpPr>
            <p:cNvPr id="80" name="AutoShape 29"/>
            <p:cNvSpPr>
              <a:spLocks noChangeAspect="1" noChangeArrowheads="1" noTextEdit="1"/>
            </p:cNvSpPr>
            <p:nvPr/>
          </p:nvSpPr>
          <p:spPr bwMode="auto">
            <a:xfrm>
              <a:off x="4932" y="3162"/>
              <a:ext cx="828" cy="1158"/>
            </a:xfrm>
            <a:prstGeom prst="rect">
              <a:avLst/>
            </a:prstGeom>
            <a:noFill/>
            <a:ln w="9525">
              <a:noFill/>
              <a:miter lim="800000"/>
              <a:headEnd/>
              <a:tailEnd/>
            </a:ln>
          </p:spPr>
          <p:txBody>
            <a:bodyPr/>
            <a:lstStyle/>
            <a:p>
              <a:endParaRPr lang="en-US"/>
            </a:p>
          </p:txBody>
        </p:sp>
        <p:sp>
          <p:nvSpPr>
            <p:cNvPr id="81" name="Freeform 31"/>
            <p:cNvSpPr>
              <a:spLocks/>
            </p:cNvSpPr>
            <p:nvPr/>
          </p:nvSpPr>
          <p:spPr bwMode="auto">
            <a:xfrm>
              <a:off x="4932" y="3381"/>
              <a:ext cx="797" cy="797"/>
            </a:xfrm>
            <a:custGeom>
              <a:avLst/>
              <a:gdLst/>
              <a:ahLst/>
              <a:cxnLst>
                <a:cxn ang="0">
                  <a:pos x="1589" y="878"/>
                </a:cxn>
                <a:cxn ang="0">
                  <a:pos x="1568" y="996"/>
                </a:cxn>
                <a:cxn ang="0">
                  <a:pos x="1532" y="1106"/>
                </a:cxn>
                <a:cxn ang="0">
                  <a:pos x="1479" y="1210"/>
                </a:cxn>
                <a:cxn ang="0">
                  <a:pos x="1412" y="1303"/>
                </a:cxn>
                <a:cxn ang="0">
                  <a:pos x="1332" y="1386"/>
                </a:cxn>
                <a:cxn ang="0">
                  <a:pos x="1243" y="1458"/>
                </a:cxn>
                <a:cxn ang="0">
                  <a:pos x="1142" y="1515"/>
                </a:cxn>
                <a:cxn ang="0">
                  <a:pos x="1034" y="1558"/>
                </a:cxn>
                <a:cxn ang="0">
                  <a:pos x="918" y="1584"/>
                </a:cxn>
                <a:cxn ang="0">
                  <a:pos x="797" y="1594"/>
                </a:cxn>
                <a:cxn ang="0">
                  <a:pos x="676" y="1584"/>
                </a:cxn>
                <a:cxn ang="0">
                  <a:pos x="560" y="1558"/>
                </a:cxn>
                <a:cxn ang="0">
                  <a:pos x="451" y="1515"/>
                </a:cxn>
                <a:cxn ang="0">
                  <a:pos x="351" y="1458"/>
                </a:cxn>
                <a:cxn ang="0">
                  <a:pos x="261" y="1386"/>
                </a:cxn>
                <a:cxn ang="0">
                  <a:pos x="182" y="1303"/>
                </a:cxn>
                <a:cxn ang="0">
                  <a:pos x="115" y="1210"/>
                </a:cxn>
                <a:cxn ang="0">
                  <a:pos x="62" y="1106"/>
                </a:cxn>
                <a:cxn ang="0">
                  <a:pos x="25" y="996"/>
                </a:cxn>
                <a:cxn ang="0">
                  <a:pos x="5" y="878"/>
                </a:cxn>
                <a:cxn ang="0">
                  <a:pos x="1" y="755"/>
                </a:cxn>
                <a:cxn ang="0">
                  <a:pos x="16" y="637"/>
                </a:cxn>
                <a:cxn ang="0">
                  <a:pos x="48" y="522"/>
                </a:cxn>
                <a:cxn ang="0">
                  <a:pos x="97" y="417"/>
                </a:cxn>
                <a:cxn ang="0">
                  <a:pos x="159" y="320"/>
                </a:cxn>
                <a:cxn ang="0">
                  <a:pos x="234" y="233"/>
                </a:cxn>
                <a:cxn ang="0">
                  <a:pos x="320" y="159"/>
                </a:cxn>
                <a:cxn ang="0">
                  <a:pos x="417" y="96"/>
                </a:cxn>
                <a:cxn ang="0">
                  <a:pos x="523" y="48"/>
                </a:cxn>
                <a:cxn ang="0">
                  <a:pos x="637" y="16"/>
                </a:cxn>
                <a:cxn ang="0">
                  <a:pos x="755" y="1"/>
                </a:cxn>
                <a:cxn ang="0">
                  <a:pos x="879" y="4"/>
                </a:cxn>
                <a:cxn ang="0">
                  <a:pos x="996" y="25"/>
                </a:cxn>
                <a:cxn ang="0">
                  <a:pos x="1107" y="62"/>
                </a:cxn>
                <a:cxn ang="0">
                  <a:pos x="1210" y="115"/>
                </a:cxn>
                <a:cxn ang="0">
                  <a:pos x="1304" y="182"/>
                </a:cxn>
                <a:cxn ang="0">
                  <a:pos x="1387" y="261"/>
                </a:cxn>
                <a:cxn ang="0">
                  <a:pos x="1458" y="351"/>
                </a:cxn>
                <a:cxn ang="0">
                  <a:pos x="1516" y="451"/>
                </a:cxn>
                <a:cxn ang="0">
                  <a:pos x="1558" y="559"/>
                </a:cxn>
                <a:cxn ang="0">
                  <a:pos x="1585" y="676"/>
                </a:cxn>
                <a:cxn ang="0">
                  <a:pos x="1594" y="797"/>
                </a:cxn>
              </a:cxnLst>
              <a:rect l="0" t="0" r="r" b="b"/>
              <a:pathLst>
                <a:path w="1594" h="1594">
                  <a:moveTo>
                    <a:pt x="1594" y="797"/>
                  </a:moveTo>
                  <a:lnTo>
                    <a:pt x="1593" y="838"/>
                  </a:lnTo>
                  <a:lnTo>
                    <a:pt x="1589" y="878"/>
                  </a:lnTo>
                  <a:lnTo>
                    <a:pt x="1585" y="918"/>
                  </a:lnTo>
                  <a:lnTo>
                    <a:pt x="1578" y="957"/>
                  </a:lnTo>
                  <a:lnTo>
                    <a:pt x="1568" y="996"/>
                  </a:lnTo>
                  <a:lnTo>
                    <a:pt x="1558" y="1034"/>
                  </a:lnTo>
                  <a:lnTo>
                    <a:pt x="1545" y="1071"/>
                  </a:lnTo>
                  <a:lnTo>
                    <a:pt x="1532" y="1106"/>
                  </a:lnTo>
                  <a:lnTo>
                    <a:pt x="1516" y="1142"/>
                  </a:lnTo>
                  <a:lnTo>
                    <a:pt x="1497" y="1177"/>
                  </a:lnTo>
                  <a:lnTo>
                    <a:pt x="1479" y="1210"/>
                  </a:lnTo>
                  <a:lnTo>
                    <a:pt x="1458" y="1242"/>
                  </a:lnTo>
                  <a:lnTo>
                    <a:pt x="1435" y="1273"/>
                  </a:lnTo>
                  <a:lnTo>
                    <a:pt x="1412" y="1303"/>
                  </a:lnTo>
                  <a:lnTo>
                    <a:pt x="1387" y="1332"/>
                  </a:lnTo>
                  <a:lnTo>
                    <a:pt x="1360" y="1360"/>
                  </a:lnTo>
                  <a:lnTo>
                    <a:pt x="1332" y="1386"/>
                  </a:lnTo>
                  <a:lnTo>
                    <a:pt x="1304" y="1412"/>
                  </a:lnTo>
                  <a:lnTo>
                    <a:pt x="1274" y="1435"/>
                  </a:lnTo>
                  <a:lnTo>
                    <a:pt x="1243" y="1458"/>
                  </a:lnTo>
                  <a:lnTo>
                    <a:pt x="1210" y="1478"/>
                  </a:lnTo>
                  <a:lnTo>
                    <a:pt x="1177" y="1497"/>
                  </a:lnTo>
                  <a:lnTo>
                    <a:pt x="1142" y="1515"/>
                  </a:lnTo>
                  <a:lnTo>
                    <a:pt x="1107" y="1531"/>
                  </a:lnTo>
                  <a:lnTo>
                    <a:pt x="1071" y="1545"/>
                  </a:lnTo>
                  <a:lnTo>
                    <a:pt x="1034" y="1558"/>
                  </a:lnTo>
                  <a:lnTo>
                    <a:pt x="996" y="1568"/>
                  </a:lnTo>
                  <a:lnTo>
                    <a:pt x="957" y="1577"/>
                  </a:lnTo>
                  <a:lnTo>
                    <a:pt x="918" y="1584"/>
                  </a:lnTo>
                  <a:lnTo>
                    <a:pt x="879" y="1589"/>
                  </a:lnTo>
                  <a:lnTo>
                    <a:pt x="838" y="1592"/>
                  </a:lnTo>
                  <a:lnTo>
                    <a:pt x="797" y="1594"/>
                  </a:lnTo>
                  <a:lnTo>
                    <a:pt x="755" y="1592"/>
                  </a:lnTo>
                  <a:lnTo>
                    <a:pt x="715" y="1589"/>
                  </a:lnTo>
                  <a:lnTo>
                    <a:pt x="676" y="1584"/>
                  </a:lnTo>
                  <a:lnTo>
                    <a:pt x="637" y="1577"/>
                  </a:lnTo>
                  <a:lnTo>
                    <a:pt x="598" y="1568"/>
                  </a:lnTo>
                  <a:lnTo>
                    <a:pt x="560" y="1558"/>
                  </a:lnTo>
                  <a:lnTo>
                    <a:pt x="523" y="1545"/>
                  </a:lnTo>
                  <a:lnTo>
                    <a:pt x="487" y="1531"/>
                  </a:lnTo>
                  <a:lnTo>
                    <a:pt x="451" y="1515"/>
                  </a:lnTo>
                  <a:lnTo>
                    <a:pt x="417" y="1497"/>
                  </a:lnTo>
                  <a:lnTo>
                    <a:pt x="383" y="1478"/>
                  </a:lnTo>
                  <a:lnTo>
                    <a:pt x="351" y="1458"/>
                  </a:lnTo>
                  <a:lnTo>
                    <a:pt x="320" y="1435"/>
                  </a:lnTo>
                  <a:lnTo>
                    <a:pt x="290" y="1412"/>
                  </a:lnTo>
                  <a:lnTo>
                    <a:pt x="261" y="1386"/>
                  </a:lnTo>
                  <a:lnTo>
                    <a:pt x="234" y="1360"/>
                  </a:lnTo>
                  <a:lnTo>
                    <a:pt x="207" y="1332"/>
                  </a:lnTo>
                  <a:lnTo>
                    <a:pt x="182" y="1303"/>
                  </a:lnTo>
                  <a:lnTo>
                    <a:pt x="159" y="1273"/>
                  </a:lnTo>
                  <a:lnTo>
                    <a:pt x="136" y="1242"/>
                  </a:lnTo>
                  <a:lnTo>
                    <a:pt x="115" y="1210"/>
                  </a:lnTo>
                  <a:lnTo>
                    <a:pt x="97" y="1177"/>
                  </a:lnTo>
                  <a:lnTo>
                    <a:pt x="78" y="1142"/>
                  </a:lnTo>
                  <a:lnTo>
                    <a:pt x="62" y="1106"/>
                  </a:lnTo>
                  <a:lnTo>
                    <a:pt x="48" y="1071"/>
                  </a:lnTo>
                  <a:lnTo>
                    <a:pt x="36" y="1034"/>
                  </a:lnTo>
                  <a:lnTo>
                    <a:pt x="25" y="996"/>
                  </a:lnTo>
                  <a:lnTo>
                    <a:pt x="16" y="957"/>
                  </a:lnTo>
                  <a:lnTo>
                    <a:pt x="9" y="918"/>
                  </a:lnTo>
                  <a:lnTo>
                    <a:pt x="5" y="878"/>
                  </a:lnTo>
                  <a:lnTo>
                    <a:pt x="1" y="838"/>
                  </a:lnTo>
                  <a:lnTo>
                    <a:pt x="0" y="797"/>
                  </a:lnTo>
                  <a:lnTo>
                    <a:pt x="1" y="755"/>
                  </a:lnTo>
                  <a:lnTo>
                    <a:pt x="5" y="715"/>
                  </a:lnTo>
                  <a:lnTo>
                    <a:pt x="9" y="676"/>
                  </a:lnTo>
                  <a:lnTo>
                    <a:pt x="16" y="637"/>
                  </a:lnTo>
                  <a:lnTo>
                    <a:pt x="25" y="597"/>
                  </a:lnTo>
                  <a:lnTo>
                    <a:pt x="36" y="559"/>
                  </a:lnTo>
                  <a:lnTo>
                    <a:pt x="48" y="522"/>
                  </a:lnTo>
                  <a:lnTo>
                    <a:pt x="62" y="487"/>
                  </a:lnTo>
                  <a:lnTo>
                    <a:pt x="78" y="451"/>
                  </a:lnTo>
                  <a:lnTo>
                    <a:pt x="97" y="417"/>
                  </a:lnTo>
                  <a:lnTo>
                    <a:pt x="115" y="383"/>
                  </a:lnTo>
                  <a:lnTo>
                    <a:pt x="136" y="351"/>
                  </a:lnTo>
                  <a:lnTo>
                    <a:pt x="159" y="320"/>
                  </a:lnTo>
                  <a:lnTo>
                    <a:pt x="182" y="290"/>
                  </a:lnTo>
                  <a:lnTo>
                    <a:pt x="207" y="261"/>
                  </a:lnTo>
                  <a:lnTo>
                    <a:pt x="234" y="233"/>
                  </a:lnTo>
                  <a:lnTo>
                    <a:pt x="261" y="207"/>
                  </a:lnTo>
                  <a:lnTo>
                    <a:pt x="290" y="182"/>
                  </a:lnTo>
                  <a:lnTo>
                    <a:pt x="320" y="159"/>
                  </a:lnTo>
                  <a:lnTo>
                    <a:pt x="351" y="136"/>
                  </a:lnTo>
                  <a:lnTo>
                    <a:pt x="383" y="115"/>
                  </a:lnTo>
                  <a:lnTo>
                    <a:pt x="417" y="96"/>
                  </a:lnTo>
                  <a:lnTo>
                    <a:pt x="451" y="78"/>
                  </a:lnTo>
                  <a:lnTo>
                    <a:pt x="487" y="62"/>
                  </a:lnTo>
                  <a:lnTo>
                    <a:pt x="523" y="48"/>
                  </a:lnTo>
                  <a:lnTo>
                    <a:pt x="560" y="35"/>
                  </a:lnTo>
                  <a:lnTo>
                    <a:pt x="598" y="25"/>
                  </a:lnTo>
                  <a:lnTo>
                    <a:pt x="637" y="16"/>
                  </a:lnTo>
                  <a:lnTo>
                    <a:pt x="676" y="9"/>
                  </a:lnTo>
                  <a:lnTo>
                    <a:pt x="715" y="4"/>
                  </a:lnTo>
                  <a:lnTo>
                    <a:pt x="755" y="1"/>
                  </a:lnTo>
                  <a:lnTo>
                    <a:pt x="797" y="0"/>
                  </a:lnTo>
                  <a:lnTo>
                    <a:pt x="838" y="1"/>
                  </a:lnTo>
                  <a:lnTo>
                    <a:pt x="879" y="4"/>
                  </a:lnTo>
                  <a:lnTo>
                    <a:pt x="918" y="9"/>
                  </a:lnTo>
                  <a:lnTo>
                    <a:pt x="957" y="16"/>
                  </a:lnTo>
                  <a:lnTo>
                    <a:pt x="996" y="25"/>
                  </a:lnTo>
                  <a:lnTo>
                    <a:pt x="1034" y="35"/>
                  </a:lnTo>
                  <a:lnTo>
                    <a:pt x="1071" y="48"/>
                  </a:lnTo>
                  <a:lnTo>
                    <a:pt x="1107" y="62"/>
                  </a:lnTo>
                  <a:lnTo>
                    <a:pt x="1142" y="78"/>
                  </a:lnTo>
                  <a:lnTo>
                    <a:pt x="1177" y="96"/>
                  </a:lnTo>
                  <a:lnTo>
                    <a:pt x="1210" y="115"/>
                  </a:lnTo>
                  <a:lnTo>
                    <a:pt x="1243" y="136"/>
                  </a:lnTo>
                  <a:lnTo>
                    <a:pt x="1274" y="159"/>
                  </a:lnTo>
                  <a:lnTo>
                    <a:pt x="1304" y="182"/>
                  </a:lnTo>
                  <a:lnTo>
                    <a:pt x="1332" y="207"/>
                  </a:lnTo>
                  <a:lnTo>
                    <a:pt x="1360" y="233"/>
                  </a:lnTo>
                  <a:lnTo>
                    <a:pt x="1387" y="261"/>
                  </a:lnTo>
                  <a:lnTo>
                    <a:pt x="1412" y="290"/>
                  </a:lnTo>
                  <a:lnTo>
                    <a:pt x="1435" y="320"/>
                  </a:lnTo>
                  <a:lnTo>
                    <a:pt x="1458" y="351"/>
                  </a:lnTo>
                  <a:lnTo>
                    <a:pt x="1479" y="383"/>
                  </a:lnTo>
                  <a:lnTo>
                    <a:pt x="1497" y="417"/>
                  </a:lnTo>
                  <a:lnTo>
                    <a:pt x="1516" y="451"/>
                  </a:lnTo>
                  <a:lnTo>
                    <a:pt x="1532" y="487"/>
                  </a:lnTo>
                  <a:lnTo>
                    <a:pt x="1545" y="522"/>
                  </a:lnTo>
                  <a:lnTo>
                    <a:pt x="1558" y="559"/>
                  </a:lnTo>
                  <a:lnTo>
                    <a:pt x="1568" y="597"/>
                  </a:lnTo>
                  <a:lnTo>
                    <a:pt x="1578" y="637"/>
                  </a:lnTo>
                  <a:lnTo>
                    <a:pt x="1585" y="676"/>
                  </a:lnTo>
                  <a:lnTo>
                    <a:pt x="1589" y="715"/>
                  </a:lnTo>
                  <a:lnTo>
                    <a:pt x="1593" y="755"/>
                  </a:lnTo>
                  <a:lnTo>
                    <a:pt x="1594" y="797"/>
                  </a:lnTo>
                  <a:close/>
                </a:path>
              </a:pathLst>
            </a:custGeom>
            <a:noFill/>
            <a:ln w="9525">
              <a:noFill/>
              <a:round/>
              <a:headEnd/>
              <a:tailEnd/>
            </a:ln>
          </p:spPr>
          <p:txBody>
            <a:bodyPr/>
            <a:lstStyle/>
            <a:p>
              <a:endParaRPr lang="en-US"/>
            </a:p>
          </p:txBody>
        </p:sp>
        <p:sp>
          <p:nvSpPr>
            <p:cNvPr id="82" name="Freeform 32"/>
            <p:cNvSpPr>
              <a:spLocks/>
            </p:cNvSpPr>
            <p:nvPr/>
          </p:nvSpPr>
          <p:spPr bwMode="auto">
            <a:xfrm>
              <a:off x="5295" y="3555"/>
              <a:ext cx="172" cy="315"/>
            </a:xfrm>
            <a:custGeom>
              <a:avLst/>
              <a:gdLst/>
              <a:ahLst/>
              <a:cxnLst>
                <a:cxn ang="0">
                  <a:pos x="218" y="3"/>
                </a:cxn>
                <a:cxn ang="0">
                  <a:pos x="0" y="42"/>
                </a:cxn>
                <a:cxn ang="0">
                  <a:pos x="9" y="60"/>
                </a:cxn>
                <a:cxn ang="0">
                  <a:pos x="12" y="71"/>
                </a:cxn>
                <a:cxn ang="0">
                  <a:pos x="17" y="85"/>
                </a:cxn>
                <a:cxn ang="0">
                  <a:pos x="20" y="101"/>
                </a:cxn>
                <a:cxn ang="0">
                  <a:pos x="22" y="116"/>
                </a:cxn>
                <a:cxn ang="0">
                  <a:pos x="22" y="120"/>
                </a:cxn>
                <a:cxn ang="0">
                  <a:pos x="20" y="125"/>
                </a:cxn>
                <a:cxn ang="0">
                  <a:pos x="20" y="129"/>
                </a:cxn>
                <a:cxn ang="0">
                  <a:pos x="19" y="134"/>
                </a:cxn>
                <a:cxn ang="0">
                  <a:pos x="13" y="144"/>
                </a:cxn>
                <a:cxn ang="0">
                  <a:pos x="9" y="156"/>
                </a:cxn>
                <a:cxn ang="0">
                  <a:pos x="5" y="170"/>
                </a:cxn>
                <a:cxn ang="0">
                  <a:pos x="4" y="184"/>
                </a:cxn>
                <a:cxn ang="0">
                  <a:pos x="4" y="190"/>
                </a:cxn>
                <a:cxn ang="0">
                  <a:pos x="7" y="199"/>
                </a:cxn>
                <a:cxn ang="0">
                  <a:pos x="9" y="207"/>
                </a:cxn>
                <a:cxn ang="0">
                  <a:pos x="12" y="215"/>
                </a:cxn>
                <a:cxn ang="0">
                  <a:pos x="17" y="222"/>
                </a:cxn>
                <a:cxn ang="0">
                  <a:pos x="23" y="230"/>
                </a:cxn>
                <a:cxn ang="0">
                  <a:pos x="31" y="238"/>
                </a:cxn>
                <a:cxn ang="0">
                  <a:pos x="40" y="246"/>
                </a:cxn>
                <a:cxn ang="0">
                  <a:pos x="42" y="249"/>
                </a:cxn>
                <a:cxn ang="0">
                  <a:pos x="47" y="256"/>
                </a:cxn>
                <a:cxn ang="0">
                  <a:pos x="53" y="269"/>
                </a:cxn>
                <a:cxn ang="0">
                  <a:pos x="58" y="286"/>
                </a:cxn>
                <a:cxn ang="0">
                  <a:pos x="65" y="309"/>
                </a:cxn>
                <a:cxn ang="0">
                  <a:pos x="70" y="338"/>
                </a:cxn>
                <a:cxn ang="0">
                  <a:pos x="75" y="374"/>
                </a:cxn>
                <a:cxn ang="0">
                  <a:pos x="76" y="415"/>
                </a:cxn>
                <a:cxn ang="0">
                  <a:pos x="75" y="453"/>
                </a:cxn>
                <a:cxn ang="0">
                  <a:pos x="71" y="495"/>
                </a:cxn>
                <a:cxn ang="0">
                  <a:pos x="65" y="542"/>
                </a:cxn>
                <a:cxn ang="0">
                  <a:pos x="56" y="594"/>
                </a:cxn>
                <a:cxn ang="0">
                  <a:pos x="53" y="611"/>
                </a:cxn>
                <a:cxn ang="0">
                  <a:pos x="314" y="632"/>
                </a:cxn>
                <a:cxn ang="0">
                  <a:pos x="318" y="619"/>
                </a:cxn>
                <a:cxn ang="0">
                  <a:pos x="322" y="596"/>
                </a:cxn>
                <a:cxn ang="0">
                  <a:pos x="331" y="545"/>
                </a:cxn>
                <a:cxn ang="0">
                  <a:pos x="339" y="473"/>
                </a:cxn>
                <a:cxn ang="0">
                  <a:pos x="344" y="384"/>
                </a:cxn>
                <a:cxn ang="0">
                  <a:pos x="339" y="286"/>
                </a:cxn>
                <a:cxn ang="0">
                  <a:pos x="322" y="187"/>
                </a:cxn>
                <a:cxn ang="0">
                  <a:pos x="289" y="91"/>
                </a:cxn>
                <a:cxn ang="0">
                  <a:pos x="233" y="7"/>
                </a:cxn>
                <a:cxn ang="0">
                  <a:pos x="228" y="0"/>
                </a:cxn>
                <a:cxn ang="0">
                  <a:pos x="218" y="3"/>
                </a:cxn>
              </a:cxnLst>
              <a:rect l="0" t="0" r="r" b="b"/>
              <a:pathLst>
                <a:path w="344" h="632">
                  <a:moveTo>
                    <a:pt x="218" y="3"/>
                  </a:moveTo>
                  <a:lnTo>
                    <a:pt x="0" y="42"/>
                  </a:lnTo>
                  <a:lnTo>
                    <a:pt x="9" y="60"/>
                  </a:lnTo>
                  <a:lnTo>
                    <a:pt x="12" y="71"/>
                  </a:lnTo>
                  <a:lnTo>
                    <a:pt x="17" y="85"/>
                  </a:lnTo>
                  <a:lnTo>
                    <a:pt x="20" y="101"/>
                  </a:lnTo>
                  <a:lnTo>
                    <a:pt x="22" y="116"/>
                  </a:lnTo>
                  <a:lnTo>
                    <a:pt x="22" y="120"/>
                  </a:lnTo>
                  <a:lnTo>
                    <a:pt x="20" y="125"/>
                  </a:lnTo>
                  <a:lnTo>
                    <a:pt x="20" y="129"/>
                  </a:lnTo>
                  <a:lnTo>
                    <a:pt x="19" y="134"/>
                  </a:lnTo>
                  <a:lnTo>
                    <a:pt x="13" y="144"/>
                  </a:lnTo>
                  <a:lnTo>
                    <a:pt x="9" y="156"/>
                  </a:lnTo>
                  <a:lnTo>
                    <a:pt x="5" y="170"/>
                  </a:lnTo>
                  <a:lnTo>
                    <a:pt x="4" y="184"/>
                  </a:lnTo>
                  <a:lnTo>
                    <a:pt x="4" y="190"/>
                  </a:lnTo>
                  <a:lnTo>
                    <a:pt x="7" y="199"/>
                  </a:lnTo>
                  <a:lnTo>
                    <a:pt x="9" y="207"/>
                  </a:lnTo>
                  <a:lnTo>
                    <a:pt x="12" y="215"/>
                  </a:lnTo>
                  <a:lnTo>
                    <a:pt x="17" y="222"/>
                  </a:lnTo>
                  <a:lnTo>
                    <a:pt x="23" y="230"/>
                  </a:lnTo>
                  <a:lnTo>
                    <a:pt x="31" y="238"/>
                  </a:lnTo>
                  <a:lnTo>
                    <a:pt x="40" y="246"/>
                  </a:lnTo>
                  <a:lnTo>
                    <a:pt x="42" y="249"/>
                  </a:lnTo>
                  <a:lnTo>
                    <a:pt x="47" y="256"/>
                  </a:lnTo>
                  <a:lnTo>
                    <a:pt x="53" y="269"/>
                  </a:lnTo>
                  <a:lnTo>
                    <a:pt x="58" y="286"/>
                  </a:lnTo>
                  <a:lnTo>
                    <a:pt x="65" y="309"/>
                  </a:lnTo>
                  <a:lnTo>
                    <a:pt x="70" y="338"/>
                  </a:lnTo>
                  <a:lnTo>
                    <a:pt x="75" y="374"/>
                  </a:lnTo>
                  <a:lnTo>
                    <a:pt x="76" y="415"/>
                  </a:lnTo>
                  <a:lnTo>
                    <a:pt x="75" y="453"/>
                  </a:lnTo>
                  <a:lnTo>
                    <a:pt x="71" y="495"/>
                  </a:lnTo>
                  <a:lnTo>
                    <a:pt x="65" y="542"/>
                  </a:lnTo>
                  <a:lnTo>
                    <a:pt x="56" y="594"/>
                  </a:lnTo>
                  <a:lnTo>
                    <a:pt x="53" y="611"/>
                  </a:lnTo>
                  <a:lnTo>
                    <a:pt x="314" y="632"/>
                  </a:lnTo>
                  <a:lnTo>
                    <a:pt x="318" y="619"/>
                  </a:lnTo>
                  <a:lnTo>
                    <a:pt x="322" y="596"/>
                  </a:lnTo>
                  <a:lnTo>
                    <a:pt x="331" y="545"/>
                  </a:lnTo>
                  <a:lnTo>
                    <a:pt x="339" y="473"/>
                  </a:lnTo>
                  <a:lnTo>
                    <a:pt x="344" y="384"/>
                  </a:lnTo>
                  <a:lnTo>
                    <a:pt x="339" y="286"/>
                  </a:lnTo>
                  <a:lnTo>
                    <a:pt x="322" y="187"/>
                  </a:lnTo>
                  <a:lnTo>
                    <a:pt x="289" y="91"/>
                  </a:lnTo>
                  <a:lnTo>
                    <a:pt x="233" y="7"/>
                  </a:lnTo>
                  <a:lnTo>
                    <a:pt x="228" y="0"/>
                  </a:lnTo>
                  <a:lnTo>
                    <a:pt x="218" y="3"/>
                  </a:lnTo>
                  <a:close/>
                </a:path>
              </a:pathLst>
            </a:custGeom>
            <a:solidFill>
              <a:srgbClr val="000000"/>
            </a:solidFill>
            <a:ln w="9525">
              <a:noFill/>
              <a:round/>
              <a:headEnd/>
              <a:tailEnd/>
            </a:ln>
          </p:spPr>
          <p:txBody>
            <a:bodyPr/>
            <a:lstStyle/>
            <a:p>
              <a:endParaRPr lang="en-US"/>
            </a:p>
          </p:txBody>
        </p:sp>
        <p:sp>
          <p:nvSpPr>
            <p:cNvPr id="83" name="Freeform 33"/>
            <p:cNvSpPr>
              <a:spLocks/>
            </p:cNvSpPr>
            <p:nvPr/>
          </p:nvSpPr>
          <p:spPr bwMode="auto">
            <a:xfrm>
              <a:off x="5313" y="3572"/>
              <a:ext cx="138" cy="282"/>
            </a:xfrm>
            <a:custGeom>
              <a:avLst/>
              <a:gdLst/>
              <a:ahLst/>
              <a:cxnLst>
                <a:cxn ang="0">
                  <a:pos x="207" y="37"/>
                </a:cxn>
                <a:cxn ang="0">
                  <a:pos x="245" y="117"/>
                </a:cxn>
                <a:cxn ang="0">
                  <a:pos x="267" y="206"/>
                </a:cxn>
                <a:cxn ang="0">
                  <a:pos x="277" y="296"/>
                </a:cxn>
                <a:cxn ang="0">
                  <a:pos x="275" y="413"/>
                </a:cxn>
                <a:cxn ang="0">
                  <a:pos x="262" y="530"/>
                </a:cxn>
                <a:cxn ang="0">
                  <a:pos x="249" y="563"/>
                </a:cxn>
                <a:cxn ang="0">
                  <a:pos x="231" y="562"/>
                </a:cxn>
                <a:cxn ang="0">
                  <a:pos x="205" y="560"/>
                </a:cxn>
                <a:cxn ang="0">
                  <a:pos x="174" y="557"/>
                </a:cxn>
                <a:cxn ang="0">
                  <a:pos x="142" y="554"/>
                </a:cxn>
                <a:cxn ang="0">
                  <a:pos x="111" y="552"/>
                </a:cxn>
                <a:cxn ang="0">
                  <a:pos x="83" y="549"/>
                </a:cxn>
                <a:cxn ang="0">
                  <a:pos x="64" y="548"/>
                </a:cxn>
                <a:cxn ang="0">
                  <a:pos x="65" y="500"/>
                </a:cxn>
                <a:cxn ang="0">
                  <a:pos x="73" y="416"/>
                </a:cxn>
                <a:cxn ang="0">
                  <a:pos x="72" y="332"/>
                </a:cxn>
                <a:cxn ang="0">
                  <a:pos x="60" y="260"/>
                </a:cxn>
                <a:cxn ang="0">
                  <a:pos x="44" y="215"/>
                </a:cxn>
                <a:cxn ang="0">
                  <a:pos x="31" y="193"/>
                </a:cxn>
                <a:cxn ang="0">
                  <a:pos x="28" y="189"/>
                </a:cxn>
                <a:cxn ang="0">
                  <a:pos x="14" y="177"/>
                </a:cxn>
                <a:cxn ang="0">
                  <a:pos x="1" y="159"/>
                </a:cxn>
                <a:cxn ang="0">
                  <a:pos x="1" y="139"/>
                </a:cxn>
                <a:cxn ang="0">
                  <a:pos x="7" y="122"/>
                </a:cxn>
                <a:cxn ang="0">
                  <a:pos x="15" y="105"/>
                </a:cxn>
                <a:cxn ang="0">
                  <a:pos x="19" y="89"/>
                </a:cxn>
                <a:cxn ang="0">
                  <a:pos x="17" y="67"/>
                </a:cxn>
                <a:cxn ang="0">
                  <a:pos x="13" y="43"/>
                </a:cxn>
                <a:cxn ang="0">
                  <a:pos x="24" y="29"/>
                </a:cxn>
                <a:cxn ang="0">
                  <a:pos x="72" y="20"/>
                </a:cxn>
                <a:cxn ang="0">
                  <a:pos x="127" y="10"/>
                </a:cxn>
                <a:cxn ang="0">
                  <a:pos x="171" y="2"/>
                </a:cxn>
              </a:cxnLst>
              <a:rect l="0" t="0" r="r" b="b"/>
              <a:pathLst>
                <a:path w="278" h="563">
                  <a:moveTo>
                    <a:pt x="181" y="0"/>
                  </a:moveTo>
                  <a:lnTo>
                    <a:pt x="207" y="37"/>
                  </a:lnTo>
                  <a:lnTo>
                    <a:pt x="228" y="76"/>
                  </a:lnTo>
                  <a:lnTo>
                    <a:pt x="245" y="117"/>
                  </a:lnTo>
                  <a:lnTo>
                    <a:pt x="258" y="161"/>
                  </a:lnTo>
                  <a:lnTo>
                    <a:pt x="267" y="206"/>
                  </a:lnTo>
                  <a:lnTo>
                    <a:pt x="273" y="251"/>
                  </a:lnTo>
                  <a:lnTo>
                    <a:pt x="277" y="296"/>
                  </a:lnTo>
                  <a:lnTo>
                    <a:pt x="278" y="340"/>
                  </a:lnTo>
                  <a:lnTo>
                    <a:pt x="275" y="413"/>
                  </a:lnTo>
                  <a:lnTo>
                    <a:pt x="269" y="479"/>
                  </a:lnTo>
                  <a:lnTo>
                    <a:pt x="262" y="530"/>
                  </a:lnTo>
                  <a:lnTo>
                    <a:pt x="255" y="563"/>
                  </a:lnTo>
                  <a:lnTo>
                    <a:pt x="249" y="563"/>
                  </a:lnTo>
                  <a:lnTo>
                    <a:pt x="241" y="562"/>
                  </a:lnTo>
                  <a:lnTo>
                    <a:pt x="231" y="562"/>
                  </a:lnTo>
                  <a:lnTo>
                    <a:pt x="218" y="561"/>
                  </a:lnTo>
                  <a:lnTo>
                    <a:pt x="205" y="560"/>
                  </a:lnTo>
                  <a:lnTo>
                    <a:pt x="190" y="559"/>
                  </a:lnTo>
                  <a:lnTo>
                    <a:pt x="174" y="557"/>
                  </a:lnTo>
                  <a:lnTo>
                    <a:pt x="158" y="555"/>
                  </a:lnTo>
                  <a:lnTo>
                    <a:pt x="142" y="554"/>
                  </a:lnTo>
                  <a:lnTo>
                    <a:pt x="126" y="553"/>
                  </a:lnTo>
                  <a:lnTo>
                    <a:pt x="111" y="552"/>
                  </a:lnTo>
                  <a:lnTo>
                    <a:pt x="96" y="550"/>
                  </a:lnTo>
                  <a:lnTo>
                    <a:pt x="83" y="549"/>
                  </a:lnTo>
                  <a:lnTo>
                    <a:pt x="73" y="549"/>
                  </a:lnTo>
                  <a:lnTo>
                    <a:pt x="64" y="548"/>
                  </a:lnTo>
                  <a:lnTo>
                    <a:pt x="57" y="548"/>
                  </a:lnTo>
                  <a:lnTo>
                    <a:pt x="65" y="500"/>
                  </a:lnTo>
                  <a:lnTo>
                    <a:pt x="69" y="456"/>
                  </a:lnTo>
                  <a:lnTo>
                    <a:pt x="73" y="416"/>
                  </a:lnTo>
                  <a:lnTo>
                    <a:pt x="74" y="379"/>
                  </a:lnTo>
                  <a:lnTo>
                    <a:pt x="72" y="332"/>
                  </a:lnTo>
                  <a:lnTo>
                    <a:pt x="67" y="293"/>
                  </a:lnTo>
                  <a:lnTo>
                    <a:pt x="60" y="260"/>
                  </a:lnTo>
                  <a:lnTo>
                    <a:pt x="52" y="235"/>
                  </a:lnTo>
                  <a:lnTo>
                    <a:pt x="44" y="215"/>
                  </a:lnTo>
                  <a:lnTo>
                    <a:pt x="37" y="202"/>
                  </a:lnTo>
                  <a:lnTo>
                    <a:pt x="31" y="193"/>
                  </a:lnTo>
                  <a:lnTo>
                    <a:pt x="29" y="190"/>
                  </a:lnTo>
                  <a:lnTo>
                    <a:pt x="28" y="189"/>
                  </a:lnTo>
                  <a:lnTo>
                    <a:pt x="27" y="188"/>
                  </a:lnTo>
                  <a:lnTo>
                    <a:pt x="14" y="177"/>
                  </a:lnTo>
                  <a:lnTo>
                    <a:pt x="6" y="168"/>
                  </a:lnTo>
                  <a:lnTo>
                    <a:pt x="1" y="159"/>
                  </a:lnTo>
                  <a:lnTo>
                    <a:pt x="0" y="149"/>
                  </a:lnTo>
                  <a:lnTo>
                    <a:pt x="1" y="139"/>
                  </a:lnTo>
                  <a:lnTo>
                    <a:pt x="4" y="131"/>
                  </a:lnTo>
                  <a:lnTo>
                    <a:pt x="7" y="122"/>
                  </a:lnTo>
                  <a:lnTo>
                    <a:pt x="12" y="112"/>
                  </a:lnTo>
                  <a:lnTo>
                    <a:pt x="15" y="105"/>
                  </a:lnTo>
                  <a:lnTo>
                    <a:pt x="17" y="97"/>
                  </a:lnTo>
                  <a:lnTo>
                    <a:pt x="19" y="89"/>
                  </a:lnTo>
                  <a:lnTo>
                    <a:pt x="19" y="81"/>
                  </a:lnTo>
                  <a:lnTo>
                    <a:pt x="17" y="67"/>
                  </a:lnTo>
                  <a:lnTo>
                    <a:pt x="16" y="54"/>
                  </a:lnTo>
                  <a:lnTo>
                    <a:pt x="13" y="43"/>
                  </a:lnTo>
                  <a:lnTo>
                    <a:pt x="9" y="31"/>
                  </a:lnTo>
                  <a:lnTo>
                    <a:pt x="24" y="29"/>
                  </a:lnTo>
                  <a:lnTo>
                    <a:pt x="46" y="25"/>
                  </a:lnTo>
                  <a:lnTo>
                    <a:pt x="72" y="20"/>
                  </a:lnTo>
                  <a:lnTo>
                    <a:pt x="100" y="15"/>
                  </a:lnTo>
                  <a:lnTo>
                    <a:pt x="127" y="10"/>
                  </a:lnTo>
                  <a:lnTo>
                    <a:pt x="151" y="6"/>
                  </a:lnTo>
                  <a:lnTo>
                    <a:pt x="171" y="2"/>
                  </a:lnTo>
                  <a:lnTo>
                    <a:pt x="181" y="0"/>
                  </a:lnTo>
                  <a:close/>
                </a:path>
              </a:pathLst>
            </a:custGeom>
            <a:solidFill>
              <a:srgbClr val="000000"/>
            </a:solidFill>
            <a:ln w="9525">
              <a:noFill/>
              <a:round/>
              <a:headEnd/>
              <a:tailEnd/>
            </a:ln>
          </p:spPr>
          <p:txBody>
            <a:bodyPr/>
            <a:lstStyle/>
            <a:p>
              <a:endParaRPr lang="en-US"/>
            </a:p>
          </p:txBody>
        </p:sp>
        <p:sp>
          <p:nvSpPr>
            <p:cNvPr id="84" name="Freeform 34"/>
            <p:cNvSpPr>
              <a:spLocks/>
            </p:cNvSpPr>
            <p:nvPr/>
          </p:nvSpPr>
          <p:spPr bwMode="auto">
            <a:xfrm>
              <a:off x="5295" y="3555"/>
              <a:ext cx="172" cy="266"/>
            </a:xfrm>
            <a:custGeom>
              <a:avLst/>
              <a:gdLst/>
              <a:ahLst/>
              <a:cxnLst>
                <a:cxn ang="0">
                  <a:pos x="0" y="42"/>
                </a:cxn>
                <a:cxn ang="0">
                  <a:pos x="12" y="71"/>
                </a:cxn>
                <a:cxn ang="0">
                  <a:pos x="20" y="101"/>
                </a:cxn>
                <a:cxn ang="0">
                  <a:pos x="22" y="120"/>
                </a:cxn>
                <a:cxn ang="0">
                  <a:pos x="20" y="129"/>
                </a:cxn>
                <a:cxn ang="0">
                  <a:pos x="13" y="144"/>
                </a:cxn>
                <a:cxn ang="0">
                  <a:pos x="5" y="170"/>
                </a:cxn>
                <a:cxn ang="0">
                  <a:pos x="4" y="190"/>
                </a:cxn>
                <a:cxn ang="0">
                  <a:pos x="9" y="207"/>
                </a:cxn>
                <a:cxn ang="0">
                  <a:pos x="17" y="222"/>
                </a:cxn>
                <a:cxn ang="0">
                  <a:pos x="31" y="238"/>
                </a:cxn>
                <a:cxn ang="0">
                  <a:pos x="42" y="249"/>
                </a:cxn>
                <a:cxn ang="0">
                  <a:pos x="53" y="269"/>
                </a:cxn>
                <a:cxn ang="0">
                  <a:pos x="65" y="309"/>
                </a:cxn>
                <a:cxn ang="0">
                  <a:pos x="76" y="372"/>
                </a:cxn>
                <a:cxn ang="0">
                  <a:pos x="77" y="429"/>
                </a:cxn>
                <a:cxn ang="0">
                  <a:pos x="75" y="459"/>
                </a:cxn>
                <a:cxn ang="0">
                  <a:pos x="72" y="497"/>
                </a:cxn>
                <a:cxn ang="0">
                  <a:pos x="109" y="489"/>
                </a:cxn>
                <a:cxn ang="0">
                  <a:pos x="139" y="486"/>
                </a:cxn>
                <a:cxn ang="0">
                  <a:pos x="168" y="486"/>
                </a:cxn>
                <a:cxn ang="0">
                  <a:pos x="197" y="489"/>
                </a:cxn>
                <a:cxn ang="0">
                  <a:pos x="224" y="495"/>
                </a:cxn>
                <a:cxn ang="0">
                  <a:pos x="251" y="501"/>
                </a:cxn>
                <a:cxn ang="0">
                  <a:pos x="276" y="511"/>
                </a:cxn>
                <a:cxn ang="0">
                  <a:pos x="300" y="521"/>
                </a:cxn>
                <a:cxn ang="0">
                  <a:pos x="332" y="534"/>
                </a:cxn>
                <a:cxn ang="0">
                  <a:pos x="339" y="460"/>
                </a:cxn>
                <a:cxn ang="0">
                  <a:pos x="342" y="333"/>
                </a:cxn>
                <a:cxn ang="0">
                  <a:pos x="324" y="195"/>
                </a:cxn>
                <a:cxn ang="0">
                  <a:pos x="274" y="65"/>
                </a:cxn>
                <a:cxn ang="0">
                  <a:pos x="228" y="0"/>
                </a:cxn>
              </a:cxnLst>
              <a:rect l="0" t="0" r="r" b="b"/>
              <a:pathLst>
                <a:path w="343" h="534">
                  <a:moveTo>
                    <a:pt x="218" y="3"/>
                  </a:moveTo>
                  <a:lnTo>
                    <a:pt x="0" y="42"/>
                  </a:lnTo>
                  <a:lnTo>
                    <a:pt x="9" y="60"/>
                  </a:lnTo>
                  <a:lnTo>
                    <a:pt x="12" y="71"/>
                  </a:lnTo>
                  <a:lnTo>
                    <a:pt x="17" y="85"/>
                  </a:lnTo>
                  <a:lnTo>
                    <a:pt x="20" y="101"/>
                  </a:lnTo>
                  <a:lnTo>
                    <a:pt x="22" y="116"/>
                  </a:lnTo>
                  <a:lnTo>
                    <a:pt x="22" y="120"/>
                  </a:lnTo>
                  <a:lnTo>
                    <a:pt x="20" y="125"/>
                  </a:lnTo>
                  <a:lnTo>
                    <a:pt x="20" y="129"/>
                  </a:lnTo>
                  <a:lnTo>
                    <a:pt x="19" y="134"/>
                  </a:lnTo>
                  <a:lnTo>
                    <a:pt x="13" y="144"/>
                  </a:lnTo>
                  <a:lnTo>
                    <a:pt x="9" y="156"/>
                  </a:lnTo>
                  <a:lnTo>
                    <a:pt x="5" y="170"/>
                  </a:lnTo>
                  <a:lnTo>
                    <a:pt x="4" y="184"/>
                  </a:lnTo>
                  <a:lnTo>
                    <a:pt x="4" y="190"/>
                  </a:lnTo>
                  <a:lnTo>
                    <a:pt x="7" y="199"/>
                  </a:lnTo>
                  <a:lnTo>
                    <a:pt x="9" y="207"/>
                  </a:lnTo>
                  <a:lnTo>
                    <a:pt x="12" y="215"/>
                  </a:lnTo>
                  <a:lnTo>
                    <a:pt x="17" y="222"/>
                  </a:lnTo>
                  <a:lnTo>
                    <a:pt x="23" y="230"/>
                  </a:lnTo>
                  <a:lnTo>
                    <a:pt x="31" y="238"/>
                  </a:lnTo>
                  <a:lnTo>
                    <a:pt x="40" y="246"/>
                  </a:lnTo>
                  <a:lnTo>
                    <a:pt x="42" y="249"/>
                  </a:lnTo>
                  <a:lnTo>
                    <a:pt x="46" y="256"/>
                  </a:lnTo>
                  <a:lnTo>
                    <a:pt x="53" y="269"/>
                  </a:lnTo>
                  <a:lnTo>
                    <a:pt x="58" y="286"/>
                  </a:lnTo>
                  <a:lnTo>
                    <a:pt x="65" y="309"/>
                  </a:lnTo>
                  <a:lnTo>
                    <a:pt x="71" y="338"/>
                  </a:lnTo>
                  <a:lnTo>
                    <a:pt x="76" y="372"/>
                  </a:lnTo>
                  <a:lnTo>
                    <a:pt x="77" y="414"/>
                  </a:lnTo>
                  <a:lnTo>
                    <a:pt x="77" y="429"/>
                  </a:lnTo>
                  <a:lnTo>
                    <a:pt x="76" y="444"/>
                  </a:lnTo>
                  <a:lnTo>
                    <a:pt x="75" y="459"/>
                  </a:lnTo>
                  <a:lnTo>
                    <a:pt x="73" y="475"/>
                  </a:lnTo>
                  <a:lnTo>
                    <a:pt x="72" y="497"/>
                  </a:lnTo>
                  <a:lnTo>
                    <a:pt x="93" y="492"/>
                  </a:lnTo>
                  <a:lnTo>
                    <a:pt x="109" y="489"/>
                  </a:lnTo>
                  <a:lnTo>
                    <a:pt x="124" y="488"/>
                  </a:lnTo>
                  <a:lnTo>
                    <a:pt x="139" y="486"/>
                  </a:lnTo>
                  <a:lnTo>
                    <a:pt x="154" y="485"/>
                  </a:lnTo>
                  <a:lnTo>
                    <a:pt x="168" y="486"/>
                  </a:lnTo>
                  <a:lnTo>
                    <a:pt x="183" y="488"/>
                  </a:lnTo>
                  <a:lnTo>
                    <a:pt x="197" y="489"/>
                  </a:lnTo>
                  <a:lnTo>
                    <a:pt x="210" y="491"/>
                  </a:lnTo>
                  <a:lnTo>
                    <a:pt x="224" y="495"/>
                  </a:lnTo>
                  <a:lnTo>
                    <a:pt x="237" y="498"/>
                  </a:lnTo>
                  <a:lnTo>
                    <a:pt x="251" y="501"/>
                  </a:lnTo>
                  <a:lnTo>
                    <a:pt x="263" y="506"/>
                  </a:lnTo>
                  <a:lnTo>
                    <a:pt x="276" y="511"/>
                  </a:lnTo>
                  <a:lnTo>
                    <a:pt x="289" y="515"/>
                  </a:lnTo>
                  <a:lnTo>
                    <a:pt x="300" y="521"/>
                  </a:lnTo>
                  <a:lnTo>
                    <a:pt x="313" y="526"/>
                  </a:lnTo>
                  <a:lnTo>
                    <a:pt x="332" y="534"/>
                  </a:lnTo>
                  <a:lnTo>
                    <a:pt x="335" y="513"/>
                  </a:lnTo>
                  <a:lnTo>
                    <a:pt x="339" y="460"/>
                  </a:lnTo>
                  <a:lnTo>
                    <a:pt x="343" y="399"/>
                  </a:lnTo>
                  <a:lnTo>
                    <a:pt x="342" y="333"/>
                  </a:lnTo>
                  <a:lnTo>
                    <a:pt x="336" y="265"/>
                  </a:lnTo>
                  <a:lnTo>
                    <a:pt x="324" y="195"/>
                  </a:lnTo>
                  <a:lnTo>
                    <a:pt x="304" y="128"/>
                  </a:lnTo>
                  <a:lnTo>
                    <a:pt x="274" y="65"/>
                  </a:lnTo>
                  <a:lnTo>
                    <a:pt x="233" y="7"/>
                  </a:lnTo>
                  <a:lnTo>
                    <a:pt x="228" y="0"/>
                  </a:lnTo>
                  <a:lnTo>
                    <a:pt x="218" y="3"/>
                  </a:lnTo>
                  <a:close/>
                </a:path>
              </a:pathLst>
            </a:custGeom>
            <a:solidFill>
              <a:srgbClr val="000000"/>
            </a:solidFill>
            <a:ln w="9525">
              <a:noFill/>
              <a:round/>
              <a:headEnd/>
              <a:tailEnd/>
            </a:ln>
          </p:spPr>
          <p:txBody>
            <a:bodyPr/>
            <a:lstStyle/>
            <a:p>
              <a:endParaRPr lang="en-US"/>
            </a:p>
          </p:txBody>
        </p:sp>
        <p:sp>
          <p:nvSpPr>
            <p:cNvPr id="85" name="Freeform 35"/>
            <p:cNvSpPr>
              <a:spLocks/>
            </p:cNvSpPr>
            <p:nvPr/>
          </p:nvSpPr>
          <p:spPr bwMode="auto">
            <a:xfrm>
              <a:off x="5313" y="3572"/>
              <a:ext cx="138" cy="226"/>
            </a:xfrm>
            <a:custGeom>
              <a:avLst/>
              <a:gdLst/>
              <a:ahLst/>
              <a:cxnLst>
                <a:cxn ang="0">
                  <a:pos x="207" y="37"/>
                </a:cxn>
                <a:cxn ang="0">
                  <a:pos x="245" y="119"/>
                </a:cxn>
                <a:cxn ang="0">
                  <a:pos x="267" y="207"/>
                </a:cxn>
                <a:cxn ang="0">
                  <a:pos x="277" y="296"/>
                </a:cxn>
                <a:cxn ang="0">
                  <a:pos x="277" y="371"/>
                </a:cxn>
                <a:cxn ang="0">
                  <a:pos x="273" y="427"/>
                </a:cxn>
                <a:cxn ang="0">
                  <a:pos x="259" y="448"/>
                </a:cxn>
                <a:cxn ang="0">
                  <a:pos x="237" y="440"/>
                </a:cxn>
                <a:cxn ang="0">
                  <a:pos x="214" y="433"/>
                </a:cxn>
                <a:cxn ang="0">
                  <a:pos x="190" y="427"/>
                </a:cxn>
                <a:cxn ang="0">
                  <a:pos x="165" y="423"/>
                </a:cxn>
                <a:cxn ang="0">
                  <a:pos x="140" y="420"/>
                </a:cxn>
                <a:cxn ang="0">
                  <a:pos x="113" y="419"/>
                </a:cxn>
                <a:cxn ang="0">
                  <a:pos x="85" y="421"/>
                </a:cxn>
                <a:cxn ang="0">
                  <a:pos x="73" y="411"/>
                </a:cxn>
                <a:cxn ang="0">
                  <a:pos x="74" y="389"/>
                </a:cxn>
                <a:cxn ang="0">
                  <a:pos x="72" y="332"/>
                </a:cxn>
                <a:cxn ang="0">
                  <a:pos x="60" y="260"/>
                </a:cxn>
                <a:cxn ang="0">
                  <a:pos x="44" y="215"/>
                </a:cxn>
                <a:cxn ang="0">
                  <a:pos x="31" y="193"/>
                </a:cxn>
                <a:cxn ang="0">
                  <a:pos x="28" y="189"/>
                </a:cxn>
                <a:cxn ang="0">
                  <a:pos x="14" y="177"/>
                </a:cxn>
                <a:cxn ang="0">
                  <a:pos x="1" y="159"/>
                </a:cxn>
                <a:cxn ang="0">
                  <a:pos x="1" y="139"/>
                </a:cxn>
                <a:cxn ang="0">
                  <a:pos x="7" y="122"/>
                </a:cxn>
                <a:cxn ang="0">
                  <a:pos x="15" y="105"/>
                </a:cxn>
                <a:cxn ang="0">
                  <a:pos x="19" y="89"/>
                </a:cxn>
                <a:cxn ang="0">
                  <a:pos x="17" y="67"/>
                </a:cxn>
                <a:cxn ang="0">
                  <a:pos x="13" y="43"/>
                </a:cxn>
                <a:cxn ang="0">
                  <a:pos x="24" y="29"/>
                </a:cxn>
                <a:cxn ang="0">
                  <a:pos x="72" y="20"/>
                </a:cxn>
                <a:cxn ang="0">
                  <a:pos x="127" y="10"/>
                </a:cxn>
                <a:cxn ang="0">
                  <a:pos x="171" y="2"/>
                </a:cxn>
              </a:cxnLst>
              <a:rect l="0" t="0" r="r" b="b"/>
              <a:pathLst>
                <a:path w="278" h="453">
                  <a:moveTo>
                    <a:pt x="181" y="0"/>
                  </a:moveTo>
                  <a:lnTo>
                    <a:pt x="207" y="37"/>
                  </a:lnTo>
                  <a:lnTo>
                    <a:pt x="228" y="76"/>
                  </a:lnTo>
                  <a:lnTo>
                    <a:pt x="245" y="119"/>
                  </a:lnTo>
                  <a:lnTo>
                    <a:pt x="258" y="162"/>
                  </a:lnTo>
                  <a:lnTo>
                    <a:pt x="267" y="207"/>
                  </a:lnTo>
                  <a:lnTo>
                    <a:pt x="273" y="252"/>
                  </a:lnTo>
                  <a:lnTo>
                    <a:pt x="277" y="296"/>
                  </a:lnTo>
                  <a:lnTo>
                    <a:pt x="278" y="340"/>
                  </a:lnTo>
                  <a:lnTo>
                    <a:pt x="277" y="371"/>
                  </a:lnTo>
                  <a:lnTo>
                    <a:pt x="275" y="400"/>
                  </a:lnTo>
                  <a:lnTo>
                    <a:pt x="273" y="427"/>
                  </a:lnTo>
                  <a:lnTo>
                    <a:pt x="271" y="453"/>
                  </a:lnTo>
                  <a:lnTo>
                    <a:pt x="259" y="448"/>
                  </a:lnTo>
                  <a:lnTo>
                    <a:pt x="249" y="445"/>
                  </a:lnTo>
                  <a:lnTo>
                    <a:pt x="237" y="440"/>
                  </a:lnTo>
                  <a:lnTo>
                    <a:pt x="226" y="436"/>
                  </a:lnTo>
                  <a:lnTo>
                    <a:pt x="214" y="433"/>
                  </a:lnTo>
                  <a:lnTo>
                    <a:pt x="202" y="431"/>
                  </a:lnTo>
                  <a:lnTo>
                    <a:pt x="190" y="427"/>
                  </a:lnTo>
                  <a:lnTo>
                    <a:pt x="178" y="425"/>
                  </a:lnTo>
                  <a:lnTo>
                    <a:pt x="165" y="423"/>
                  </a:lnTo>
                  <a:lnTo>
                    <a:pt x="152" y="421"/>
                  </a:lnTo>
                  <a:lnTo>
                    <a:pt x="140" y="420"/>
                  </a:lnTo>
                  <a:lnTo>
                    <a:pt x="127" y="419"/>
                  </a:lnTo>
                  <a:lnTo>
                    <a:pt x="113" y="419"/>
                  </a:lnTo>
                  <a:lnTo>
                    <a:pt x="99" y="420"/>
                  </a:lnTo>
                  <a:lnTo>
                    <a:pt x="85" y="421"/>
                  </a:lnTo>
                  <a:lnTo>
                    <a:pt x="72" y="423"/>
                  </a:lnTo>
                  <a:lnTo>
                    <a:pt x="73" y="411"/>
                  </a:lnTo>
                  <a:lnTo>
                    <a:pt x="73" y="401"/>
                  </a:lnTo>
                  <a:lnTo>
                    <a:pt x="74" y="389"/>
                  </a:lnTo>
                  <a:lnTo>
                    <a:pt x="74" y="379"/>
                  </a:lnTo>
                  <a:lnTo>
                    <a:pt x="72" y="332"/>
                  </a:lnTo>
                  <a:lnTo>
                    <a:pt x="67" y="293"/>
                  </a:lnTo>
                  <a:lnTo>
                    <a:pt x="60" y="260"/>
                  </a:lnTo>
                  <a:lnTo>
                    <a:pt x="52" y="234"/>
                  </a:lnTo>
                  <a:lnTo>
                    <a:pt x="44" y="215"/>
                  </a:lnTo>
                  <a:lnTo>
                    <a:pt x="37" y="202"/>
                  </a:lnTo>
                  <a:lnTo>
                    <a:pt x="31" y="193"/>
                  </a:lnTo>
                  <a:lnTo>
                    <a:pt x="29" y="190"/>
                  </a:lnTo>
                  <a:lnTo>
                    <a:pt x="28" y="189"/>
                  </a:lnTo>
                  <a:lnTo>
                    <a:pt x="27" y="188"/>
                  </a:lnTo>
                  <a:lnTo>
                    <a:pt x="14" y="177"/>
                  </a:lnTo>
                  <a:lnTo>
                    <a:pt x="6" y="168"/>
                  </a:lnTo>
                  <a:lnTo>
                    <a:pt x="1" y="159"/>
                  </a:lnTo>
                  <a:lnTo>
                    <a:pt x="0" y="149"/>
                  </a:lnTo>
                  <a:lnTo>
                    <a:pt x="1" y="139"/>
                  </a:lnTo>
                  <a:lnTo>
                    <a:pt x="4" y="131"/>
                  </a:lnTo>
                  <a:lnTo>
                    <a:pt x="7" y="122"/>
                  </a:lnTo>
                  <a:lnTo>
                    <a:pt x="12" y="112"/>
                  </a:lnTo>
                  <a:lnTo>
                    <a:pt x="15" y="105"/>
                  </a:lnTo>
                  <a:lnTo>
                    <a:pt x="17" y="97"/>
                  </a:lnTo>
                  <a:lnTo>
                    <a:pt x="19" y="89"/>
                  </a:lnTo>
                  <a:lnTo>
                    <a:pt x="19" y="81"/>
                  </a:lnTo>
                  <a:lnTo>
                    <a:pt x="17" y="67"/>
                  </a:lnTo>
                  <a:lnTo>
                    <a:pt x="16" y="54"/>
                  </a:lnTo>
                  <a:lnTo>
                    <a:pt x="13" y="43"/>
                  </a:lnTo>
                  <a:lnTo>
                    <a:pt x="9" y="31"/>
                  </a:lnTo>
                  <a:lnTo>
                    <a:pt x="24" y="29"/>
                  </a:lnTo>
                  <a:lnTo>
                    <a:pt x="46" y="25"/>
                  </a:lnTo>
                  <a:lnTo>
                    <a:pt x="72" y="20"/>
                  </a:lnTo>
                  <a:lnTo>
                    <a:pt x="100" y="15"/>
                  </a:lnTo>
                  <a:lnTo>
                    <a:pt x="127" y="10"/>
                  </a:lnTo>
                  <a:lnTo>
                    <a:pt x="151" y="6"/>
                  </a:lnTo>
                  <a:lnTo>
                    <a:pt x="171" y="2"/>
                  </a:lnTo>
                  <a:lnTo>
                    <a:pt x="181" y="0"/>
                  </a:lnTo>
                  <a:close/>
                </a:path>
              </a:pathLst>
            </a:custGeom>
            <a:solidFill>
              <a:srgbClr val="9BFFFF"/>
            </a:solidFill>
            <a:ln w="9525">
              <a:noFill/>
              <a:round/>
              <a:headEnd/>
              <a:tailEnd/>
            </a:ln>
          </p:spPr>
          <p:txBody>
            <a:bodyPr/>
            <a:lstStyle/>
            <a:p>
              <a:endParaRPr lang="en-US"/>
            </a:p>
          </p:txBody>
        </p:sp>
        <p:sp>
          <p:nvSpPr>
            <p:cNvPr id="86" name="Freeform 36"/>
            <p:cNvSpPr>
              <a:spLocks/>
            </p:cNvSpPr>
            <p:nvPr/>
          </p:nvSpPr>
          <p:spPr bwMode="auto">
            <a:xfrm>
              <a:off x="5324" y="3782"/>
              <a:ext cx="139" cy="100"/>
            </a:xfrm>
            <a:custGeom>
              <a:avLst/>
              <a:gdLst/>
              <a:ahLst/>
              <a:cxnLst>
                <a:cxn ang="0">
                  <a:pos x="30" y="7"/>
                </a:cxn>
                <a:cxn ang="0">
                  <a:pos x="25" y="8"/>
                </a:cxn>
                <a:cxn ang="0">
                  <a:pos x="22" y="12"/>
                </a:cxn>
                <a:cxn ang="0">
                  <a:pos x="19" y="16"/>
                </a:cxn>
                <a:cxn ang="0">
                  <a:pos x="17" y="21"/>
                </a:cxn>
                <a:cxn ang="0">
                  <a:pos x="14" y="52"/>
                </a:cxn>
                <a:cxn ang="0">
                  <a:pos x="10" y="82"/>
                </a:cxn>
                <a:cxn ang="0">
                  <a:pos x="6" y="111"/>
                </a:cxn>
                <a:cxn ang="0">
                  <a:pos x="0" y="140"/>
                </a:cxn>
                <a:cxn ang="0">
                  <a:pos x="0" y="143"/>
                </a:cxn>
                <a:cxn ang="0">
                  <a:pos x="0" y="146"/>
                </a:cxn>
                <a:cxn ang="0">
                  <a:pos x="1" y="150"/>
                </a:cxn>
                <a:cxn ang="0">
                  <a:pos x="2" y="152"/>
                </a:cxn>
                <a:cxn ang="0">
                  <a:pos x="5" y="155"/>
                </a:cxn>
                <a:cxn ang="0">
                  <a:pos x="7" y="157"/>
                </a:cxn>
                <a:cxn ang="0">
                  <a:pos x="9" y="158"/>
                </a:cxn>
                <a:cxn ang="0">
                  <a:pos x="13" y="158"/>
                </a:cxn>
                <a:cxn ang="0">
                  <a:pos x="243" y="202"/>
                </a:cxn>
                <a:cxn ang="0">
                  <a:pos x="247" y="202"/>
                </a:cxn>
                <a:cxn ang="0">
                  <a:pos x="250" y="201"/>
                </a:cxn>
                <a:cxn ang="0">
                  <a:pos x="253" y="199"/>
                </a:cxn>
                <a:cxn ang="0">
                  <a:pos x="256" y="198"/>
                </a:cxn>
                <a:cxn ang="0">
                  <a:pos x="258" y="196"/>
                </a:cxn>
                <a:cxn ang="0">
                  <a:pos x="260" y="194"/>
                </a:cxn>
                <a:cxn ang="0">
                  <a:pos x="262" y="191"/>
                </a:cxn>
                <a:cxn ang="0">
                  <a:pos x="262" y="188"/>
                </a:cxn>
                <a:cxn ang="0">
                  <a:pos x="279" y="59"/>
                </a:cxn>
                <a:cxn ang="0">
                  <a:pos x="279" y="53"/>
                </a:cxn>
                <a:cxn ang="0">
                  <a:pos x="276" y="49"/>
                </a:cxn>
                <a:cxn ang="0">
                  <a:pos x="274" y="45"/>
                </a:cxn>
                <a:cxn ang="0">
                  <a:pos x="270" y="42"/>
                </a:cxn>
                <a:cxn ang="0">
                  <a:pos x="256" y="36"/>
                </a:cxn>
                <a:cxn ang="0">
                  <a:pos x="243" y="31"/>
                </a:cxn>
                <a:cxn ang="0">
                  <a:pos x="229" y="26"/>
                </a:cxn>
                <a:cxn ang="0">
                  <a:pos x="215" y="21"/>
                </a:cxn>
                <a:cxn ang="0">
                  <a:pos x="202" y="17"/>
                </a:cxn>
                <a:cxn ang="0">
                  <a:pos x="187" y="13"/>
                </a:cxn>
                <a:cxn ang="0">
                  <a:pos x="173" y="9"/>
                </a:cxn>
                <a:cxn ang="0">
                  <a:pos x="158" y="6"/>
                </a:cxn>
                <a:cxn ang="0">
                  <a:pos x="143" y="4"/>
                </a:cxn>
                <a:cxn ang="0">
                  <a:pos x="128" y="1"/>
                </a:cxn>
                <a:cxn ang="0">
                  <a:pos x="112" y="0"/>
                </a:cxn>
                <a:cxn ang="0">
                  <a:pos x="97" y="0"/>
                </a:cxn>
                <a:cxn ang="0">
                  <a:pos x="81" y="0"/>
                </a:cxn>
                <a:cxn ang="0">
                  <a:pos x="63" y="1"/>
                </a:cxn>
                <a:cxn ang="0">
                  <a:pos x="47" y="4"/>
                </a:cxn>
                <a:cxn ang="0">
                  <a:pos x="30" y="7"/>
                </a:cxn>
              </a:cxnLst>
              <a:rect l="0" t="0" r="r" b="b"/>
              <a:pathLst>
                <a:path w="279" h="202">
                  <a:moveTo>
                    <a:pt x="30" y="7"/>
                  </a:moveTo>
                  <a:lnTo>
                    <a:pt x="25" y="8"/>
                  </a:lnTo>
                  <a:lnTo>
                    <a:pt x="22" y="12"/>
                  </a:lnTo>
                  <a:lnTo>
                    <a:pt x="19" y="16"/>
                  </a:lnTo>
                  <a:lnTo>
                    <a:pt x="17" y="21"/>
                  </a:lnTo>
                  <a:lnTo>
                    <a:pt x="14" y="52"/>
                  </a:lnTo>
                  <a:lnTo>
                    <a:pt x="10" y="82"/>
                  </a:lnTo>
                  <a:lnTo>
                    <a:pt x="6" y="111"/>
                  </a:lnTo>
                  <a:lnTo>
                    <a:pt x="0" y="140"/>
                  </a:lnTo>
                  <a:lnTo>
                    <a:pt x="0" y="143"/>
                  </a:lnTo>
                  <a:lnTo>
                    <a:pt x="0" y="146"/>
                  </a:lnTo>
                  <a:lnTo>
                    <a:pt x="1" y="150"/>
                  </a:lnTo>
                  <a:lnTo>
                    <a:pt x="2" y="152"/>
                  </a:lnTo>
                  <a:lnTo>
                    <a:pt x="5" y="155"/>
                  </a:lnTo>
                  <a:lnTo>
                    <a:pt x="7" y="157"/>
                  </a:lnTo>
                  <a:lnTo>
                    <a:pt x="9" y="158"/>
                  </a:lnTo>
                  <a:lnTo>
                    <a:pt x="13" y="158"/>
                  </a:lnTo>
                  <a:lnTo>
                    <a:pt x="243" y="202"/>
                  </a:lnTo>
                  <a:lnTo>
                    <a:pt x="247" y="202"/>
                  </a:lnTo>
                  <a:lnTo>
                    <a:pt x="250" y="201"/>
                  </a:lnTo>
                  <a:lnTo>
                    <a:pt x="253" y="199"/>
                  </a:lnTo>
                  <a:lnTo>
                    <a:pt x="256" y="198"/>
                  </a:lnTo>
                  <a:lnTo>
                    <a:pt x="258" y="196"/>
                  </a:lnTo>
                  <a:lnTo>
                    <a:pt x="260" y="194"/>
                  </a:lnTo>
                  <a:lnTo>
                    <a:pt x="262" y="191"/>
                  </a:lnTo>
                  <a:lnTo>
                    <a:pt x="262" y="188"/>
                  </a:lnTo>
                  <a:lnTo>
                    <a:pt x="279" y="59"/>
                  </a:lnTo>
                  <a:lnTo>
                    <a:pt x="279" y="53"/>
                  </a:lnTo>
                  <a:lnTo>
                    <a:pt x="276" y="49"/>
                  </a:lnTo>
                  <a:lnTo>
                    <a:pt x="274" y="45"/>
                  </a:lnTo>
                  <a:lnTo>
                    <a:pt x="270" y="42"/>
                  </a:lnTo>
                  <a:lnTo>
                    <a:pt x="256" y="36"/>
                  </a:lnTo>
                  <a:lnTo>
                    <a:pt x="243" y="31"/>
                  </a:lnTo>
                  <a:lnTo>
                    <a:pt x="229" y="26"/>
                  </a:lnTo>
                  <a:lnTo>
                    <a:pt x="215" y="21"/>
                  </a:lnTo>
                  <a:lnTo>
                    <a:pt x="202" y="17"/>
                  </a:lnTo>
                  <a:lnTo>
                    <a:pt x="187" y="13"/>
                  </a:lnTo>
                  <a:lnTo>
                    <a:pt x="173" y="9"/>
                  </a:lnTo>
                  <a:lnTo>
                    <a:pt x="158" y="6"/>
                  </a:lnTo>
                  <a:lnTo>
                    <a:pt x="143" y="4"/>
                  </a:lnTo>
                  <a:lnTo>
                    <a:pt x="128" y="1"/>
                  </a:lnTo>
                  <a:lnTo>
                    <a:pt x="112" y="0"/>
                  </a:lnTo>
                  <a:lnTo>
                    <a:pt x="97" y="0"/>
                  </a:lnTo>
                  <a:lnTo>
                    <a:pt x="81" y="0"/>
                  </a:lnTo>
                  <a:lnTo>
                    <a:pt x="63" y="1"/>
                  </a:lnTo>
                  <a:lnTo>
                    <a:pt x="47" y="4"/>
                  </a:lnTo>
                  <a:lnTo>
                    <a:pt x="30" y="7"/>
                  </a:lnTo>
                  <a:close/>
                </a:path>
              </a:pathLst>
            </a:custGeom>
            <a:solidFill>
              <a:srgbClr val="000000"/>
            </a:solidFill>
            <a:ln w="9525">
              <a:noFill/>
              <a:round/>
              <a:headEnd/>
              <a:tailEnd/>
            </a:ln>
          </p:spPr>
          <p:txBody>
            <a:bodyPr/>
            <a:lstStyle/>
            <a:p>
              <a:endParaRPr lang="en-US"/>
            </a:p>
          </p:txBody>
        </p:sp>
        <p:sp>
          <p:nvSpPr>
            <p:cNvPr id="87" name="Freeform 37"/>
            <p:cNvSpPr>
              <a:spLocks/>
            </p:cNvSpPr>
            <p:nvPr/>
          </p:nvSpPr>
          <p:spPr bwMode="auto">
            <a:xfrm>
              <a:off x="5340" y="3798"/>
              <a:ext cx="106" cy="67"/>
            </a:xfrm>
            <a:custGeom>
              <a:avLst/>
              <a:gdLst/>
              <a:ahLst/>
              <a:cxnLst>
                <a:cxn ang="0">
                  <a:pos x="212" y="35"/>
                </a:cxn>
                <a:cxn ang="0">
                  <a:pos x="210" y="55"/>
                </a:cxn>
                <a:cxn ang="0">
                  <a:pos x="207" y="83"/>
                </a:cxn>
                <a:cxn ang="0">
                  <a:pos x="203" y="112"/>
                </a:cxn>
                <a:cxn ang="0">
                  <a:pos x="200" y="135"/>
                </a:cxn>
                <a:cxn ang="0">
                  <a:pos x="194" y="134"/>
                </a:cxn>
                <a:cxn ang="0">
                  <a:pos x="185" y="133"/>
                </a:cxn>
                <a:cxn ang="0">
                  <a:pos x="173" y="131"/>
                </a:cxn>
                <a:cxn ang="0">
                  <a:pos x="161" y="128"/>
                </a:cxn>
                <a:cxn ang="0">
                  <a:pos x="147" y="126"/>
                </a:cxn>
                <a:cxn ang="0">
                  <a:pos x="132" y="123"/>
                </a:cxn>
                <a:cxn ang="0">
                  <a:pos x="116" y="120"/>
                </a:cxn>
                <a:cxn ang="0">
                  <a:pos x="100" y="117"/>
                </a:cxn>
                <a:cxn ang="0">
                  <a:pos x="83" y="113"/>
                </a:cxn>
                <a:cxn ang="0">
                  <a:pos x="67" y="111"/>
                </a:cxn>
                <a:cxn ang="0">
                  <a:pos x="52" y="108"/>
                </a:cxn>
                <a:cxn ang="0">
                  <a:pos x="38" y="105"/>
                </a:cxn>
                <a:cxn ang="0">
                  <a:pos x="26" y="103"/>
                </a:cxn>
                <a:cxn ang="0">
                  <a:pos x="15" y="101"/>
                </a:cxn>
                <a:cxn ang="0">
                  <a:pos x="6" y="99"/>
                </a:cxn>
                <a:cxn ang="0">
                  <a:pos x="0" y="98"/>
                </a:cxn>
                <a:cxn ang="0">
                  <a:pos x="5" y="75"/>
                </a:cxn>
                <a:cxn ang="0">
                  <a:pos x="9" y="52"/>
                </a:cxn>
                <a:cxn ang="0">
                  <a:pos x="12" y="29"/>
                </a:cxn>
                <a:cxn ang="0">
                  <a:pos x="14" y="5"/>
                </a:cxn>
                <a:cxn ang="0">
                  <a:pos x="28" y="3"/>
                </a:cxn>
                <a:cxn ang="0">
                  <a:pos x="42" y="2"/>
                </a:cxn>
                <a:cxn ang="0">
                  <a:pos x="56" y="2"/>
                </a:cxn>
                <a:cxn ang="0">
                  <a:pos x="68" y="0"/>
                </a:cxn>
                <a:cxn ang="0">
                  <a:pos x="81" y="2"/>
                </a:cxn>
                <a:cxn ang="0">
                  <a:pos x="95" y="3"/>
                </a:cxn>
                <a:cxn ang="0">
                  <a:pos x="106" y="4"/>
                </a:cxn>
                <a:cxn ang="0">
                  <a:pos x="119" y="6"/>
                </a:cxn>
                <a:cxn ang="0">
                  <a:pos x="132" y="9"/>
                </a:cxn>
                <a:cxn ang="0">
                  <a:pos x="143" y="12"/>
                </a:cxn>
                <a:cxn ang="0">
                  <a:pos x="156" y="14"/>
                </a:cxn>
                <a:cxn ang="0">
                  <a:pos x="167" y="19"/>
                </a:cxn>
                <a:cxn ang="0">
                  <a:pos x="179" y="22"/>
                </a:cxn>
                <a:cxn ang="0">
                  <a:pos x="190" y="26"/>
                </a:cxn>
                <a:cxn ang="0">
                  <a:pos x="201" y="30"/>
                </a:cxn>
                <a:cxn ang="0">
                  <a:pos x="212" y="35"/>
                </a:cxn>
              </a:cxnLst>
              <a:rect l="0" t="0" r="r" b="b"/>
              <a:pathLst>
                <a:path w="212" h="135">
                  <a:moveTo>
                    <a:pt x="212" y="35"/>
                  </a:moveTo>
                  <a:lnTo>
                    <a:pt x="210" y="55"/>
                  </a:lnTo>
                  <a:lnTo>
                    <a:pt x="207" y="83"/>
                  </a:lnTo>
                  <a:lnTo>
                    <a:pt x="203" y="112"/>
                  </a:lnTo>
                  <a:lnTo>
                    <a:pt x="200" y="135"/>
                  </a:lnTo>
                  <a:lnTo>
                    <a:pt x="194" y="134"/>
                  </a:lnTo>
                  <a:lnTo>
                    <a:pt x="185" y="133"/>
                  </a:lnTo>
                  <a:lnTo>
                    <a:pt x="173" y="131"/>
                  </a:lnTo>
                  <a:lnTo>
                    <a:pt x="161" y="128"/>
                  </a:lnTo>
                  <a:lnTo>
                    <a:pt x="147" y="126"/>
                  </a:lnTo>
                  <a:lnTo>
                    <a:pt x="132" y="123"/>
                  </a:lnTo>
                  <a:lnTo>
                    <a:pt x="116" y="120"/>
                  </a:lnTo>
                  <a:lnTo>
                    <a:pt x="100" y="117"/>
                  </a:lnTo>
                  <a:lnTo>
                    <a:pt x="83" y="113"/>
                  </a:lnTo>
                  <a:lnTo>
                    <a:pt x="67" y="111"/>
                  </a:lnTo>
                  <a:lnTo>
                    <a:pt x="52" y="108"/>
                  </a:lnTo>
                  <a:lnTo>
                    <a:pt x="38" y="105"/>
                  </a:lnTo>
                  <a:lnTo>
                    <a:pt x="26" y="103"/>
                  </a:lnTo>
                  <a:lnTo>
                    <a:pt x="15" y="101"/>
                  </a:lnTo>
                  <a:lnTo>
                    <a:pt x="6" y="99"/>
                  </a:lnTo>
                  <a:lnTo>
                    <a:pt x="0" y="98"/>
                  </a:lnTo>
                  <a:lnTo>
                    <a:pt x="5" y="75"/>
                  </a:lnTo>
                  <a:lnTo>
                    <a:pt x="9" y="52"/>
                  </a:lnTo>
                  <a:lnTo>
                    <a:pt x="12" y="29"/>
                  </a:lnTo>
                  <a:lnTo>
                    <a:pt x="14" y="5"/>
                  </a:lnTo>
                  <a:lnTo>
                    <a:pt x="28" y="3"/>
                  </a:lnTo>
                  <a:lnTo>
                    <a:pt x="42" y="2"/>
                  </a:lnTo>
                  <a:lnTo>
                    <a:pt x="56" y="2"/>
                  </a:lnTo>
                  <a:lnTo>
                    <a:pt x="68" y="0"/>
                  </a:lnTo>
                  <a:lnTo>
                    <a:pt x="81" y="2"/>
                  </a:lnTo>
                  <a:lnTo>
                    <a:pt x="95" y="3"/>
                  </a:lnTo>
                  <a:lnTo>
                    <a:pt x="106" y="4"/>
                  </a:lnTo>
                  <a:lnTo>
                    <a:pt x="119" y="6"/>
                  </a:lnTo>
                  <a:lnTo>
                    <a:pt x="132" y="9"/>
                  </a:lnTo>
                  <a:lnTo>
                    <a:pt x="143" y="12"/>
                  </a:lnTo>
                  <a:lnTo>
                    <a:pt x="156" y="14"/>
                  </a:lnTo>
                  <a:lnTo>
                    <a:pt x="167" y="19"/>
                  </a:lnTo>
                  <a:lnTo>
                    <a:pt x="179" y="22"/>
                  </a:lnTo>
                  <a:lnTo>
                    <a:pt x="190" y="26"/>
                  </a:lnTo>
                  <a:lnTo>
                    <a:pt x="201" y="30"/>
                  </a:lnTo>
                  <a:lnTo>
                    <a:pt x="212" y="35"/>
                  </a:lnTo>
                  <a:close/>
                </a:path>
              </a:pathLst>
            </a:custGeom>
            <a:solidFill>
              <a:srgbClr val="F2BFB2"/>
            </a:solidFill>
            <a:ln w="9525">
              <a:noFill/>
              <a:round/>
              <a:headEnd/>
              <a:tailEnd/>
            </a:ln>
          </p:spPr>
          <p:txBody>
            <a:bodyPr/>
            <a:lstStyle/>
            <a:p>
              <a:endParaRPr lang="en-US"/>
            </a:p>
          </p:txBody>
        </p:sp>
        <p:sp>
          <p:nvSpPr>
            <p:cNvPr id="88" name="Freeform 38"/>
            <p:cNvSpPr>
              <a:spLocks/>
            </p:cNvSpPr>
            <p:nvPr/>
          </p:nvSpPr>
          <p:spPr bwMode="auto">
            <a:xfrm>
              <a:off x="5320" y="3481"/>
              <a:ext cx="38" cy="97"/>
            </a:xfrm>
            <a:custGeom>
              <a:avLst/>
              <a:gdLst/>
              <a:ahLst/>
              <a:cxnLst>
                <a:cxn ang="0">
                  <a:pos x="8" y="1"/>
                </a:cxn>
                <a:cxn ang="0">
                  <a:pos x="4" y="6"/>
                </a:cxn>
                <a:cxn ang="0">
                  <a:pos x="0" y="10"/>
                </a:cxn>
                <a:cxn ang="0">
                  <a:pos x="0" y="17"/>
                </a:cxn>
                <a:cxn ang="0">
                  <a:pos x="1" y="23"/>
                </a:cxn>
                <a:cxn ang="0">
                  <a:pos x="4" y="27"/>
                </a:cxn>
                <a:cxn ang="0">
                  <a:pos x="7" y="35"/>
                </a:cxn>
                <a:cxn ang="0">
                  <a:pos x="13" y="48"/>
                </a:cxn>
                <a:cxn ang="0">
                  <a:pos x="20" y="67"/>
                </a:cxn>
                <a:cxn ang="0">
                  <a:pos x="27" y="90"/>
                </a:cxn>
                <a:cxn ang="0">
                  <a:pos x="34" y="116"/>
                </a:cxn>
                <a:cxn ang="0">
                  <a:pos x="39" y="146"/>
                </a:cxn>
                <a:cxn ang="0">
                  <a:pos x="44" y="180"/>
                </a:cxn>
                <a:cxn ang="0">
                  <a:pos x="46" y="185"/>
                </a:cxn>
                <a:cxn ang="0">
                  <a:pos x="50" y="190"/>
                </a:cxn>
                <a:cxn ang="0">
                  <a:pos x="55" y="194"/>
                </a:cxn>
                <a:cxn ang="0">
                  <a:pos x="61" y="195"/>
                </a:cxn>
                <a:cxn ang="0">
                  <a:pos x="67" y="192"/>
                </a:cxn>
                <a:cxn ang="0">
                  <a:pos x="73" y="189"/>
                </a:cxn>
                <a:cxn ang="0">
                  <a:pos x="75" y="183"/>
                </a:cxn>
                <a:cxn ang="0">
                  <a:pos x="76" y="177"/>
                </a:cxn>
                <a:cxn ang="0">
                  <a:pos x="72" y="141"/>
                </a:cxn>
                <a:cxn ang="0">
                  <a:pos x="66" y="108"/>
                </a:cxn>
                <a:cxn ang="0">
                  <a:pos x="58" y="79"/>
                </a:cxn>
                <a:cxn ang="0">
                  <a:pos x="50" y="55"/>
                </a:cxn>
                <a:cxn ang="0">
                  <a:pos x="43" y="36"/>
                </a:cxn>
                <a:cxn ang="0">
                  <a:pos x="36" y="21"/>
                </a:cxn>
                <a:cxn ang="0">
                  <a:pos x="31" y="12"/>
                </a:cxn>
                <a:cxn ang="0">
                  <a:pos x="29" y="8"/>
                </a:cxn>
                <a:cxn ang="0">
                  <a:pos x="26" y="3"/>
                </a:cxn>
                <a:cxn ang="0">
                  <a:pos x="20" y="0"/>
                </a:cxn>
                <a:cxn ang="0">
                  <a:pos x="14" y="0"/>
                </a:cxn>
                <a:cxn ang="0">
                  <a:pos x="8" y="1"/>
                </a:cxn>
              </a:cxnLst>
              <a:rect l="0" t="0" r="r" b="b"/>
              <a:pathLst>
                <a:path w="76" h="195">
                  <a:moveTo>
                    <a:pt x="8" y="1"/>
                  </a:moveTo>
                  <a:lnTo>
                    <a:pt x="4" y="6"/>
                  </a:lnTo>
                  <a:lnTo>
                    <a:pt x="0" y="10"/>
                  </a:lnTo>
                  <a:lnTo>
                    <a:pt x="0" y="17"/>
                  </a:lnTo>
                  <a:lnTo>
                    <a:pt x="1" y="23"/>
                  </a:lnTo>
                  <a:lnTo>
                    <a:pt x="4" y="27"/>
                  </a:lnTo>
                  <a:lnTo>
                    <a:pt x="7" y="35"/>
                  </a:lnTo>
                  <a:lnTo>
                    <a:pt x="13" y="48"/>
                  </a:lnTo>
                  <a:lnTo>
                    <a:pt x="20" y="67"/>
                  </a:lnTo>
                  <a:lnTo>
                    <a:pt x="27" y="90"/>
                  </a:lnTo>
                  <a:lnTo>
                    <a:pt x="34" y="116"/>
                  </a:lnTo>
                  <a:lnTo>
                    <a:pt x="39" y="146"/>
                  </a:lnTo>
                  <a:lnTo>
                    <a:pt x="44" y="180"/>
                  </a:lnTo>
                  <a:lnTo>
                    <a:pt x="46" y="185"/>
                  </a:lnTo>
                  <a:lnTo>
                    <a:pt x="50" y="190"/>
                  </a:lnTo>
                  <a:lnTo>
                    <a:pt x="55" y="194"/>
                  </a:lnTo>
                  <a:lnTo>
                    <a:pt x="61" y="195"/>
                  </a:lnTo>
                  <a:lnTo>
                    <a:pt x="67" y="192"/>
                  </a:lnTo>
                  <a:lnTo>
                    <a:pt x="73" y="189"/>
                  </a:lnTo>
                  <a:lnTo>
                    <a:pt x="75" y="183"/>
                  </a:lnTo>
                  <a:lnTo>
                    <a:pt x="76" y="177"/>
                  </a:lnTo>
                  <a:lnTo>
                    <a:pt x="72" y="141"/>
                  </a:lnTo>
                  <a:lnTo>
                    <a:pt x="66" y="108"/>
                  </a:lnTo>
                  <a:lnTo>
                    <a:pt x="58" y="79"/>
                  </a:lnTo>
                  <a:lnTo>
                    <a:pt x="50" y="55"/>
                  </a:lnTo>
                  <a:lnTo>
                    <a:pt x="43" y="36"/>
                  </a:lnTo>
                  <a:lnTo>
                    <a:pt x="36" y="21"/>
                  </a:lnTo>
                  <a:lnTo>
                    <a:pt x="31" y="12"/>
                  </a:lnTo>
                  <a:lnTo>
                    <a:pt x="29" y="8"/>
                  </a:lnTo>
                  <a:lnTo>
                    <a:pt x="26" y="3"/>
                  </a:lnTo>
                  <a:lnTo>
                    <a:pt x="20" y="0"/>
                  </a:lnTo>
                  <a:lnTo>
                    <a:pt x="14" y="0"/>
                  </a:lnTo>
                  <a:lnTo>
                    <a:pt x="8" y="1"/>
                  </a:lnTo>
                  <a:close/>
                </a:path>
              </a:pathLst>
            </a:custGeom>
            <a:solidFill>
              <a:srgbClr val="000000"/>
            </a:solidFill>
            <a:ln w="9525">
              <a:noFill/>
              <a:round/>
              <a:headEnd/>
              <a:tailEnd/>
            </a:ln>
          </p:spPr>
          <p:txBody>
            <a:bodyPr/>
            <a:lstStyle/>
            <a:p>
              <a:endParaRPr lang="en-US"/>
            </a:p>
          </p:txBody>
        </p:sp>
        <p:sp>
          <p:nvSpPr>
            <p:cNvPr id="89" name="Freeform 39"/>
            <p:cNvSpPr>
              <a:spLocks/>
            </p:cNvSpPr>
            <p:nvPr/>
          </p:nvSpPr>
          <p:spPr bwMode="auto">
            <a:xfrm>
              <a:off x="5079" y="3162"/>
              <a:ext cx="202" cy="186"/>
            </a:xfrm>
            <a:custGeom>
              <a:avLst/>
              <a:gdLst/>
              <a:ahLst/>
              <a:cxnLst>
                <a:cxn ang="0">
                  <a:pos x="71" y="105"/>
                </a:cxn>
                <a:cxn ang="0">
                  <a:pos x="76" y="107"/>
                </a:cxn>
                <a:cxn ang="0">
                  <a:pos x="87" y="113"/>
                </a:cxn>
                <a:cxn ang="0">
                  <a:pos x="99" y="119"/>
                </a:cxn>
                <a:cxn ang="0">
                  <a:pos x="106" y="123"/>
                </a:cxn>
                <a:cxn ang="0">
                  <a:pos x="86" y="121"/>
                </a:cxn>
                <a:cxn ang="0">
                  <a:pos x="72" y="120"/>
                </a:cxn>
                <a:cxn ang="0">
                  <a:pos x="39" y="219"/>
                </a:cxn>
                <a:cxn ang="0">
                  <a:pos x="45" y="218"/>
                </a:cxn>
                <a:cxn ang="0">
                  <a:pos x="60" y="215"/>
                </a:cxn>
                <a:cxn ang="0">
                  <a:pos x="83" y="212"/>
                </a:cxn>
                <a:cxn ang="0">
                  <a:pos x="110" y="211"/>
                </a:cxn>
                <a:cxn ang="0">
                  <a:pos x="141" y="213"/>
                </a:cxn>
                <a:cxn ang="0">
                  <a:pos x="174" y="218"/>
                </a:cxn>
                <a:cxn ang="0">
                  <a:pos x="203" y="228"/>
                </a:cxn>
                <a:cxn ang="0">
                  <a:pos x="231" y="245"/>
                </a:cxn>
                <a:cxn ang="0">
                  <a:pos x="250" y="266"/>
                </a:cxn>
                <a:cxn ang="0">
                  <a:pos x="263" y="291"/>
                </a:cxn>
                <a:cxn ang="0">
                  <a:pos x="270" y="320"/>
                </a:cxn>
                <a:cxn ang="0">
                  <a:pos x="273" y="355"/>
                </a:cxn>
                <a:cxn ang="0">
                  <a:pos x="285" y="371"/>
                </a:cxn>
                <a:cxn ang="0">
                  <a:pos x="293" y="372"/>
                </a:cxn>
                <a:cxn ang="0">
                  <a:pos x="309" y="372"/>
                </a:cxn>
                <a:cxn ang="0">
                  <a:pos x="328" y="369"/>
                </a:cxn>
                <a:cxn ang="0">
                  <a:pos x="347" y="359"/>
                </a:cxn>
                <a:cxn ang="0">
                  <a:pos x="360" y="345"/>
                </a:cxn>
                <a:cxn ang="0">
                  <a:pos x="369" y="319"/>
                </a:cxn>
                <a:cxn ang="0">
                  <a:pos x="376" y="303"/>
                </a:cxn>
                <a:cxn ang="0">
                  <a:pos x="389" y="272"/>
                </a:cxn>
                <a:cxn ang="0">
                  <a:pos x="399" y="231"/>
                </a:cxn>
                <a:cxn ang="0">
                  <a:pos x="404" y="183"/>
                </a:cxn>
                <a:cxn ang="0">
                  <a:pos x="399" y="141"/>
                </a:cxn>
                <a:cxn ang="0">
                  <a:pos x="382" y="98"/>
                </a:cxn>
                <a:cxn ang="0">
                  <a:pos x="366" y="75"/>
                </a:cxn>
                <a:cxn ang="0">
                  <a:pos x="345" y="54"/>
                </a:cxn>
                <a:cxn ang="0">
                  <a:pos x="320" y="37"/>
                </a:cxn>
                <a:cxn ang="0">
                  <a:pos x="291" y="23"/>
                </a:cxn>
                <a:cxn ang="0">
                  <a:pos x="265" y="15"/>
                </a:cxn>
                <a:cxn ang="0">
                  <a:pos x="236" y="8"/>
                </a:cxn>
                <a:cxn ang="0">
                  <a:pos x="205" y="2"/>
                </a:cxn>
                <a:cxn ang="0">
                  <a:pos x="170" y="0"/>
                </a:cxn>
                <a:cxn ang="0">
                  <a:pos x="157" y="6"/>
                </a:cxn>
              </a:cxnLst>
              <a:rect l="0" t="0" r="r" b="b"/>
              <a:pathLst>
                <a:path w="404" h="372">
                  <a:moveTo>
                    <a:pt x="157" y="6"/>
                  </a:moveTo>
                  <a:lnTo>
                    <a:pt x="71" y="105"/>
                  </a:lnTo>
                  <a:lnTo>
                    <a:pt x="72" y="106"/>
                  </a:lnTo>
                  <a:lnTo>
                    <a:pt x="76" y="107"/>
                  </a:lnTo>
                  <a:lnTo>
                    <a:pt x="80" y="109"/>
                  </a:lnTo>
                  <a:lnTo>
                    <a:pt x="87" y="113"/>
                  </a:lnTo>
                  <a:lnTo>
                    <a:pt x="93" y="116"/>
                  </a:lnTo>
                  <a:lnTo>
                    <a:pt x="99" y="119"/>
                  </a:lnTo>
                  <a:lnTo>
                    <a:pt x="103" y="121"/>
                  </a:lnTo>
                  <a:lnTo>
                    <a:pt x="106" y="123"/>
                  </a:lnTo>
                  <a:lnTo>
                    <a:pt x="98" y="122"/>
                  </a:lnTo>
                  <a:lnTo>
                    <a:pt x="86" y="121"/>
                  </a:lnTo>
                  <a:lnTo>
                    <a:pt x="77" y="120"/>
                  </a:lnTo>
                  <a:lnTo>
                    <a:pt x="72" y="120"/>
                  </a:lnTo>
                  <a:lnTo>
                    <a:pt x="0" y="227"/>
                  </a:lnTo>
                  <a:lnTo>
                    <a:pt x="39" y="219"/>
                  </a:lnTo>
                  <a:lnTo>
                    <a:pt x="40" y="219"/>
                  </a:lnTo>
                  <a:lnTo>
                    <a:pt x="45" y="218"/>
                  </a:lnTo>
                  <a:lnTo>
                    <a:pt x="51" y="217"/>
                  </a:lnTo>
                  <a:lnTo>
                    <a:pt x="60" y="215"/>
                  </a:lnTo>
                  <a:lnTo>
                    <a:pt x="70" y="213"/>
                  </a:lnTo>
                  <a:lnTo>
                    <a:pt x="83" y="212"/>
                  </a:lnTo>
                  <a:lnTo>
                    <a:pt x="96" y="212"/>
                  </a:lnTo>
                  <a:lnTo>
                    <a:pt x="110" y="211"/>
                  </a:lnTo>
                  <a:lnTo>
                    <a:pt x="125" y="212"/>
                  </a:lnTo>
                  <a:lnTo>
                    <a:pt x="141" y="213"/>
                  </a:lnTo>
                  <a:lnTo>
                    <a:pt x="157" y="215"/>
                  </a:lnTo>
                  <a:lnTo>
                    <a:pt x="174" y="218"/>
                  </a:lnTo>
                  <a:lnTo>
                    <a:pt x="189" y="222"/>
                  </a:lnTo>
                  <a:lnTo>
                    <a:pt x="203" y="228"/>
                  </a:lnTo>
                  <a:lnTo>
                    <a:pt x="218" y="236"/>
                  </a:lnTo>
                  <a:lnTo>
                    <a:pt x="231" y="245"/>
                  </a:lnTo>
                  <a:lnTo>
                    <a:pt x="241" y="255"/>
                  </a:lnTo>
                  <a:lnTo>
                    <a:pt x="250" y="266"/>
                  </a:lnTo>
                  <a:lnTo>
                    <a:pt x="258" y="278"/>
                  </a:lnTo>
                  <a:lnTo>
                    <a:pt x="263" y="291"/>
                  </a:lnTo>
                  <a:lnTo>
                    <a:pt x="268" y="305"/>
                  </a:lnTo>
                  <a:lnTo>
                    <a:pt x="270" y="320"/>
                  </a:lnTo>
                  <a:lnTo>
                    <a:pt x="273" y="337"/>
                  </a:lnTo>
                  <a:lnTo>
                    <a:pt x="273" y="355"/>
                  </a:lnTo>
                  <a:lnTo>
                    <a:pt x="273" y="367"/>
                  </a:lnTo>
                  <a:lnTo>
                    <a:pt x="285" y="371"/>
                  </a:lnTo>
                  <a:lnTo>
                    <a:pt x="289" y="371"/>
                  </a:lnTo>
                  <a:lnTo>
                    <a:pt x="293" y="372"/>
                  </a:lnTo>
                  <a:lnTo>
                    <a:pt x="300" y="372"/>
                  </a:lnTo>
                  <a:lnTo>
                    <a:pt x="309" y="372"/>
                  </a:lnTo>
                  <a:lnTo>
                    <a:pt x="319" y="371"/>
                  </a:lnTo>
                  <a:lnTo>
                    <a:pt x="328" y="369"/>
                  </a:lnTo>
                  <a:lnTo>
                    <a:pt x="338" y="365"/>
                  </a:lnTo>
                  <a:lnTo>
                    <a:pt x="347" y="359"/>
                  </a:lnTo>
                  <a:lnTo>
                    <a:pt x="354" y="354"/>
                  </a:lnTo>
                  <a:lnTo>
                    <a:pt x="360" y="345"/>
                  </a:lnTo>
                  <a:lnTo>
                    <a:pt x="366" y="334"/>
                  </a:lnTo>
                  <a:lnTo>
                    <a:pt x="369" y="319"/>
                  </a:lnTo>
                  <a:lnTo>
                    <a:pt x="372" y="313"/>
                  </a:lnTo>
                  <a:lnTo>
                    <a:pt x="376" y="303"/>
                  </a:lnTo>
                  <a:lnTo>
                    <a:pt x="382" y="289"/>
                  </a:lnTo>
                  <a:lnTo>
                    <a:pt x="389" y="272"/>
                  </a:lnTo>
                  <a:lnTo>
                    <a:pt x="395" y="252"/>
                  </a:lnTo>
                  <a:lnTo>
                    <a:pt x="399" y="231"/>
                  </a:lnTo>
                  <a:lnTo>
                    <a:pt x="403" y="207"/>
                  </a:lnTo>
                  <a:lnTo>
                    <a:pt x="404" y="183"/>
                  </a:lnTo>
                  <a:lnTo>
                    <a:pt x="403" y="162"/>
                  </a:lnTo>
                  <a:lnTo>
                    <a:pt x="399" y="141"/>
                  </a:lnTo>
                  <a:lnTo>
                    <a:pt x="392" y="119"/>
                  </a:lnTo>
                  <a:lnTo>
                    <a:pt x="382" y="98"/>
                  </a:lnTo>
                  <a:lnTo>
                    <a:pt x="374" y="85"/>
                  </a:lnTo>
                  <a:lnTo>
                    <a:pt x="366" y="75"/>
                  </a:lnTo>
                  <a:lnTo>
                    <a:pt x="356" y="64"/>
                  </a:lnTo>
                  <a:lnTo>
                    <a:pt x="345" y="54"/>
                  </a:lnTo>
                  <a:lnTo>
                    <a:pt x="334" y="46"/>
                  </a:lnTo>
                  <a:lnTo>
                    <a:pt x="320" y="37"/>
                  </a:lnTo>
                  <a:lnTo>
                    <a:pt x="306" y="30"/>
                  </a:lnTo>
                  <a:lnTo>
                    <a:pt x="291" y="23"/>
                  </a:lnTo>
                  <a:lnTo>
                    <a:pt x="278" y="18"/>
                  </a:lnTo>
                  <a:lnTo>
                    <a:pt x="265" y="15"/>
                  </a:lnTo>
                  <a:lnTo>
                    <a:pt x="251" y="10"/>
                  </a:lnTo>
                  <a:lnTo>
                    <a:pt x="236" y="8"/>
                  </a:lnTo>
                  <a:lnTo>
                    <a:pt x="221" y="5"/>
                  </a:lnTo>
                  <a:lnTo>
                    <a:pt x="205" y="2"/>
                  </a:lnTo>
                  <a:lnTo>
                    <a:pt x="187" y="1"/>
                  </a:lnTo>
                  <a:lnTo>
                    <a:pt x="170" y="0"/>
                  </a:lnTo>
                  <a:lnTo>
                    <a:pt x="162" y="0"/>
                  </a:lnTo>
                  <a:lnTo>
                    <a:pt x="157" y="6"/>
                  </a:lnTo>
                  <a:close/>
                </a:path>
              </a:pathLst>
            </a:custGeom>
            <a:solidFill>
              <a:srgbClr val="000000"/>
            </a:solidFill>
            <a:ln w="9525">
              <a:noFill/>
              <a:round/>
              <a:headEnd/>
              <a:tailEnd/>
            </a:ln>
          </p:spPr>
          <p:txBody>
            <a:bodyPr/>
            <a:lstStyle/>
            <a:p>
              <a:endParaRPr lang="en-US"/>
            </a:p>
          </p:txBody>
        </p:sp>
        <p:sp>
          <p:nvSpPr>
            <p:cNvPr id="90" name="Freeform 40"/>
            <p:cNvSpPr>
              <a:spLocks/>
            </p:cNvSpPr>
            <p:nvPr/>
          </p:nvSpPr>
          <p:spPr bwMode="auto">
            <a:xfrm>
              <a:off x="5113" y="3178"/>
              <a:ext cx="152" cy="154"/>
            </a:xfrm>
            <a:custGeom>
              <a:avLst/>
              <a:gdLst/>
              <a:ahLst/>
              <a:cxnLst>
                <a:cxn ang="0">
                  <a:pos x="140" y="4"/>
                </a:cxn>
                <a:cxn ang="0">
                  <a:pos x="198" y="16"/>
                </a:cxn>
                <a:cxn ang="0">
                  <a:pos x="243" y="37"/>
                </a:cxn>
                <a:cxn ang="0">
                  <a:pos x="276" y="65"/>
                </a:cxn>
                <a:cxn ang="0">
                  <a:pos x="294" y="98"/>
                </a:cxn>
                <a:cxn ang="0">
                  <a:pos x="302" y="134"/>
                </a:cxn>
                <a:cxn ang="0">
                  <a:pos x="299" y="197"/>
                </a:cxn>
                <a:cxn ang="0">
                  <a:pos x="277" y="264"/>
                </a:cxn>
                <a:cxn ang="0">
                  <a:pos x="270" y="278"/>
                </a:cxn>
                <a:cxn ang="0">
                  <a:pos x="269" y="288"/>
                </a:cxn>
                <a:cxn ang="0">
                  <a:pos x="264" y="299"/>
                </a:cxn>
                <a:cxn ang="0">
                  <a:pos x="255" y="305"/>
                </a:cxn>
                <a:cxn ang="0">
                  <a:pos x="243" y="309"/>
                </a:cxn>
                <a:cxn ang="0">
                  <a:pos x="235" y="290"/>
                </a:cxn>
                <a:cxn ang="0">
                  <a:pos x="228" y="256"/>
                </a:cxn>
                <a:cxn ang="0">
                  <a:pos x="214" y="226"/>
                </a:cxn>
                <a:cxn ang="0">
                  <a:pos x="195" y="201"/>
                </a:cxn>
                <a:cxn ang="0">
                  <a:pos x="161" y="174"/>
                </a:cxn>
                <a:cxn ang="0">
                  <a:pos x="114" y="156"/>
                </a:cxn>
                <a:cxn ang="0">
                  <a:pos x="64" y="149"/>
                </a:cxn>
                <a:cxn ang="0">
                  <a:pos x="19" y="149"/>
                </a:cxn>
                <a:cxn ang="0">
                  <a:pos x="7" y="141"/>
                </a:cxn>
                <a:cxn ang="0">
                  <a:pos x="16" y="126"/>
                </a:cxn>
                <a:cxn ang="0">
                  <a:pos x="28" y="122"/>
                </a:cxn>
                <a:cxn ang="0">
                  <a:pos x="57" y="125"/>
                </a:cxn>
                <a:cxn ang="0">
                  <a:pos x="91" y="128"/>
                </a:cxn>
                <a:cxn ang="0">
                  <a:pos x="115" y="130"/>
                </a:cxn>
                <a:cxn ang="0">
                  <a:pos x="126" y="102"/>
                </a:cxn>
                <a:cxn ang="0">
                  <a:pos x="118" y="97"/>
                </a:cxn>
                <a:cxn ang="0">
                  <a:pos x="99" y="87"/>
                </a:cxn>
                <a:cxn ang="0">
                  <a:pos x="74" y="74"/>
                </a:cxn>
                <a:cxn ang="0">
                  <a:pos x="54" y="64"/>
                </a:cxn>
                <a:cxn ang="0">
                  <a:pos x="68" y="47"/>
                </a:cxn>
                <a:cxn ang="0">
                  <a:pos x="84" y="28"/>
                </a:cxn>
                <a:cxn ang="0">
                  <a:pos x="99" y="12"/>
                </a:cxn>
                <a:cxn ang="0">
                  <a:pos x="108" y="0"/>
                </a:cxn>
              </a:cxnLst>
              <a:rect l="0" t="0" r="r" b="b"/>
              <a:pathLst>
                <a:path w="304" h="309">
                  <a:moveTo>
                    <a:pt x="108" y="0"/>
                  </a:moveTo>
                  <a:lnTo>
                    <a:pt x="140" y="4"/>
                  </a:lnTo>
                  <a:lnTo>
                    <a:pt x="170" y="9"/>
                  </a:lnTo>
                  <a:lnTo>
                    <a:pt x="198" y="16"/>
                  </a:lnTo>
                  <a:lnTo>
                    <a:pt x="222" y="26"/>
                  </a:lnTo>
                  <a:lnTo>
                    <a:pt x="243" y="37"/>
                  </a:lnTo>
                  <a:lnTo>
                    <a:pt x="261" y="50"/>
                  </a:lnTo>
                  <a:lnTo>
                    <a:pt x="276" y="65"/>
                  </a:lnTo>
                  <a:lnTo>
                    <a:pt x="288" y="82"/>
                  </a:lnTo>
                  <a:lnTo>
                    <a:pt x="294" y="98"/>
                  </a:lnTo>
                  <a:lnTo>
                    <a:pt x="300" y="115"/>
                  </a:lnTo>
                  <a:lnTo>
                    <a:pt x="302" y="134"/>
                  </a:lnTo>
                  <a:lnTo>
                    <a:pt x="304" y="151"/>
                  </a:lnTo>
                  <a:lnTo>
                    <a:pt x="299" y="197"/>
                  </a:lnTo>
                  <a:lnTo>
                    <a:pt x="289" y="236"/>
                  </a:lnTo>
                  <a:lnTo>
                    <a:pt x="277" y="264"/>
                  </a:lnTo>
                  <a:lnTo>
                    <a:pt x="273" y="274"/>
                  </a:lnTo>
                  <a:lnTo>
                    <a:pt x="270" y="278"/>
                  </a:lnTo>
                  <a:lnTo>
                    <a:pt x="270" y="281"/>
                  </a:lnTo>
                  <a:lnTo>
                    <a:pt x="269" y="288"/>
                  </a:lnTo>
                  <a:lnTo>
                    <a:pt x="268" y="294"/>
                  </a:lnTo>
                  <a:lnTo>
                    <a:pt x="264" y="299"/>
                  </a:lnTo>
                  <a:lnTo>
                    <a:pt x="261" y="302"/>
                  </a:lnTo>
                  <a:lnTo>
                    <a:pt x="255" y="305"/>
                  </a:lnTo>
                  <a:lnTo>
                    <a:pt x="248" y="308"/>
                  </a:lnTo>
                  <a:lnTo>
                    <a:pt x="243" y="309"/>
                  </a:lnTo>
                  <a:lnTo>
                    <a:pt x="236" y="309"/>
                  </a:lnTo>
                  <a:lnTo>
                    <a:pt x="235" y="290"/>
                  </a:lnTo>
                  <a:lnTo>
                    <a:pt x="232" y="272"/>
                  </a:lnTo>
                  <a:lnTo>
                    <a:pt x="228" y="256"/>
                  </a:lnTo>
                  <a:lnTo>
                    <a:pt x="222" y="240"/>
                  </a:lnTo>
                  <a:lnTo>
                    <a:pt x="214" y="226"/>
                  </a:lnTo>
                  <a:lnTo>
                    <a:pt x="206" y="212"/>
                  </a:lnTo>
                  <a:lnTo>
                    <a:pt x="195" y="201"/>
                  </a:lnTo>
                  <a:lnTo>
                    <a:pt x="183" y="189"/>
                  </a:lnTo>
                  <a:lnTo>
                    <a:pt x="161" y="174"/>
                  </a:lnTo>
                  <a:lnTo>
                    <a:pt x="138" y="164"/>
                  </a:lnTo>
                  <a:lnTo>
                    <a:pt x="114" y="156"/>
                  </a:lnTo>
                  <a:lnTo>
                    <a:pt x="88" y="151"/>
                  </a:lnTo>
                  <a:lnTo>
                    <a:pt x="64" y="149"/>
                  </a:lnTo>
                  <a:lnTo>
                    <a:pt x="41" y="148"/>
                  </a:lnTo>
                  <a:lnTo>
                    <a:pt x="19" y="149"/>
                  </a:lnTo>
                  <a:lnTo>
                    <a:pt x="0" y="150"/>
                  </a:lnTo>
                  <a:lnTo>
                    <a:pt x="7" y="141"/>
                  </a:lnTo>
                  <a:lnTo>
                    <a:pt x="12" y="133"/>
                  </a:lnTo>
                  <a:lnTo>
                    <a:pt x="16" y="126"/>
                  </a:lnTo>
                  <a:lnTo>
                    <a:pt x="19" y="121"/>
                  </a:lnTo>
                  <a:lnTo>
                    <a:pt x="28" y="122"/>
                  </a:lnTo>
                  <a:lnTo>
                    <a:pt x="41" y="123"/>
                  </a:lnTo>
                  <a:lnTo>
                    <a:pt x="57" y="125"/>
                  </a:lnTo>
                  <a:lnTo>
                    <a:pt x="74" y="126"/>
                  </a:lnTo>
                  <a:lnTo>
                    <a:pt x="91" y="128"/>
                  </a:lnTo>
                  <a:lnTo>
                    <a:pt x="106" y="129"/>
                  </a:lnTo>
                  <a:lnTo>
                    <a:pt x="115" y="130"/>
                  </a:lnTo>
                  <a:lnTo>
                    <a:pt x="118" y="130"/>
                  </a:lnTo>
                  <a:lnTo>
                    <a:pt x="126" y="102"/>
                  </a:lnTo>
                  <a:lnTo>
                    <a:pt x="124" y="100"/>
                  </a:lnTo>
                  <a:lnTo>
                    <a:pt x="118" y="97"/>
                  </a:lnTo>
                  <a:lnTo>
                    <a:pt x="109" y="92"/>
                  </a:lnTo>
                  <a:lnTo>
                    <a:pt x="99" y="87"/>
                  </a:lnTo>
                  <a:lnTo>
                    <a:pt x="87" y="81"/>
                  </a:lnTo>
                  <a:lnTo>
                    <a:pt x="74" y="74"/>
                  </a:lnTo>
                  <a:lnTo>
                    <a:pt x="63" y="68"/>
                  </a:lnTo>
                  <a:lnTo>
                    <a:pt x="54" y="64"/>
                  </a:lnTo>
                  <a:lnTo>
                    <a:pt x="61" y="56"/>
                  </a:lnTo>
                  <a:lnTo>
                    <a:pt x="68" y="47"/>
                  </a:lnTo>
                  <a:lnTo>
                    <a:pt x="76" y="38"/>
                  </a:lnTo>
                  <a:lnTo>
                    <a:pt x="84" y="28"/>
                  </a:lnTo>
                  <a:lnTo>
                    <a:pt x="92" y="20"/>
                  </a:lnTo>
                  <a:lnTo>
                    <a:pt x="99" y="12"/>
                  </a:lnTo>
                  <a:lnTo>
                    <a:pt x="104" y="5"/>
                  </a:lnTo>
                  <a:lnTo>
                    <a:pt x="108" y="0"/>
                  </a:lnTo>
                  <a:close/>
                </a:path>
              </a:pathLst>
            </a:custGeom>
            <a:solidFill>
              <a:srgbClr val="F2BF49"/>
            </a:solidFill>
            <a:ln w="9525">
              <a:noFill/>
              <a:round/>
              <a:headEnd/>
              <a:tailEnd/>
            </a:ln>
          </p:spPr>
          <p:txBody>
            <a:bodyPr/>
            <a:lstStyle/>
            <a:p>
              <a:endParaRPr lang="en-US"/>
            </a:p>
          </p:txBody>
        </p:sp>
        <p:sp>
          <p:nvSpPr>
            <p:cNvPr id="91" name="Freeform 41"/>
            <p:cNvSpPr>
              <a:spLocks/>
            </p:cNvSpPr>
            <p:nvPr/>
          </p:nvSpPr>
          <p:spPr bwMode="auto">
            <a:xfrm>
              <a:off x="5085" y="3313"/>
              <a:ext cx="435" cy="238"/>
            </a:xfrm>
            <a:custGeom>
              <a:avLst/>
              <a:gdLst/>
              <a:ahLst/>
              <a:cxnLst>
                <a:cxn ang="0">
                  <a:pos x="304" y="14"/>
                </a:cxn>
                <a:cxn ang="0">
                  <a:pos x="237" y="34"/>
                </a:cxn>
                <a:cxn ang="0">
                  <a:pos x="176" y="62"/>
                </a:cxn>
                <a:cxn ang="0">
                  <a:pos x="122" y="95"/>
                </a:cxn>
                <a:cxn ang="0">
                  <a:pos x="76" y="135"/>
                </a:cxn>
                <a:cxn ang="0">
                  <a:pos x="40" y="177"/>
                </a:cxn>
                <a:cxn ang="0">
                  <a:pos x="15" y="223"/>
                </a:cxn>
                <a:cxn ang="0">
                  <a:pos x="1" y="271"/>
                </a:cxn>
                <a:cxn ang="0">
                  <a:pos x="1" y="311"/>
                </a:cxn>
                <a:cxn ang="0">
                  <a:pos x="8" y="343"/>
                </a:cxn>
                <a:cxn ang="0">
                  <a:pos x="21" y="372"/>
                </a:cxn>
                <a:cxn ang="0">
                  <a:pos x="40" y="398"/>
                </a:cxn>
                <a:cxn ang="0">
                  <a:pos x="64" y="419"/>
                </a:cxn>
                <a:cxn ang="0">
                  <a:pos x="88" y="435"/>
                </a:cxn>
                <a:cxn ang="0">
                  <a:pos x="115" y="448"/>
                </a:cxn>
                <a:cxn ang="0">
                  <a:pos x="146" y="459"/>
                </a:cxn>
                <a:cxn ang="0">
                  <a:pos x="180" y="467"/>
                </a:cxn>
                <a:cxn ang="0">
                  <a:pos x="216" y="472"/>
                </a:cxn>
                <a:cxn ang="0">
                  <a:pos x="252" y="474"/>
                </a:cxn>
                <a:cxn ang="0">
                  <a:pos x="290" y="473"/>
                </a:cxn>
                <a:cxn ang="0">
                  <a:pos x="339" y="469"/>
                </a:cxn>
                <a:cxn ang="0">
                  <a:pos x="393" y="457"/>
                </a:cxn>
                <a:cxn ang="0">
                  <a:pos x="446" y="441"/>
                </a:cxn>
                <a:cxn ang="0">
                  <a:pos x="497" y="420"/>
                </a:cxn>
                <a:cxn ang="0">
                  <a:pos x="545" y="394"/>
                </a:cxn>
                <a:cxn ang="0">
                  <a:pos x="592" y="364"/>
                </a:cxn>
                <a:cxn ang="0">
                  <a:pos x="637" y="328"/>
                </a:cxn>
                <a:cxn ang="0">
                  <a:pos x="681" y="287"/>
                </a:cxn>
                <a:cxn ang="0">
                  <a:pos x="708" y="264"/>
                </a:cxn>
                <a:cxn ang="0">
                  <a:pos x="737" y="260"/>
                </a:cxn>
                <a:cxn ang="0">
                  <a:pos x="773" y="256"/>
                </a:cxn>
                <a:cxn ang="0">
                  <a:pos x="798" y="251"/>
                </a:cxn>
                <a:cxn ang="0">
                  <a:pos x="816" y="247"/>
                </a:cxn>
                <a:cxn ang="0">
                  <a:pos x="841" y="236"/>
                </a:cxn>
                <a:cxn ang="0">
                  <a:pos x="860" y="216"/>
                </a:cxn>
                <a:cxn ang="0">
                  <a:pos x="871" y="193"/>
                </a:cxn>
                <a:cxn ang="0">
                  <a:pos x="872" y="181"/>
                </a:cxn>
                <a:cxn ang="0">
                  <a:pos x="872" y="180"/>
                </a:cxn>
                <a:cxn ang="0">
                  <a:pos x="871" y="168"/>
                </a:cxn>
                <a:cxn ang="0">
                  <a:pos x="862" y="148"/>
                </a:cxn>
                <a:cxn ang="0">
                  <a:pos x="849" y="136"/>
                </a:cxn>
                <a:cxn ang="0">
                  <a:pos x="836" y="129"/>
                </a:cxn>
                <a:cxn ang="0">
                  <a:pos x="824" y="124"/>
                </a:cxn>
                <a:cxn ang="0">
                  <a:pos x="809" y="123"/>
                </a:cxn>
                <a:cxn ang="0">
                  <a:pos x="801" y="123"/>
                </a:cxn>
                <a:cxn ang="0">
                  <a:pos x="799" y="123"/>
                </a:cxn>
                <a:cxn ang="0">
                  <a:pos x="796" y="123"/>
                </a:cxn>
                <a:cxn ang="0">
                  <a:pos x="774" y="127"/>
                </a:cxn>
                <a:cxn ang="0">
                  <a:pos x="742" y="131"/>
                </a:cxn>
                <a:cxn ang="0">
                  <a:pos x="712" y="136"/>
                </a:cxn>
                <a:cxn ang="0">
                  <a:pos x="693" y="119"/>
                </a:cxn>
                <a:cxn ang="0">
                  <a:pos x="667" y="84"/>
                </a:cxn>
                <a:cxn ang="0">
                  <a:pos x="632" y="55"/>
                </a:cxn>
                <a:cxn ang="0">
                  <a:pos x="591" y="32"/>
                </a:cxn>
                <a:cxn ang="0">
                  <a:pos x="543" y="15"/>
                </a:cxn>
                <a:cxn ang="0">
                  <a:pos x="490" y="3"/>
                </a:cxn>
                <a:cxn ang="0">
                  <a:pos x="432" y="0"/>
                </a:cxn>
                <a:cxn ang="0">
                  <a:pos x="371" y="2"/>
                </a:cxn>
              </a:cxnLst>
              <a:rect l="0" t="0" r="r" b="b"/>
              <a:pathLst>
                <a:path w="872" h="474">
                  <a:moveTo>
                    <a:pt x="340" y="7"/>
                  </a:moveTo>
                  <a:lnTo>
                    <a:pt x="304" y="14"/>
                  </a:lnTo>
                  <a:lnTo>
                    <a:pt x="271" y="23"/>
                  </a:lnTo>
                  <a:lnTo>
                    <a:pt x="237" y="34"/>
                  </a:lnTo>
                  <a:lnTo>
                    <a:pt x="206" y="47"/>
                  </a:lnTo>
                  <a:lnTo>
                    <a:pt x="176" y="62"/>
                  </a:lnTo>
                  <a:lnTo>
                    <a:pt x="149" y="78"/>
                  </a:lnTo>
                  <a:lnTo>
                    <a:pt x="122" y="95"/>
                  </a:lnTo>
                  <a:lnTo>
                    <a:pt x="98" y="114"/>
                  </a:lnTo>
                  <a:lnTo>
                    <a:pt x="76" y="135"/>
                  </a:lnTo>
                  <a:lnTo>
                    <a:pt x="58" y="155"/>
                  </a:lnTo>
                  <a:lnTo>
                    <a:pt x="40" y="177"/>
                  </a:lnTo>
                  <a:lnTo>
                    <a:pt x="27" y="200"/>
                  </a:lnTo>
                  <a:lnTo>
                    <a:pt x="15" y="223"/>
                  </a:lnTo>
                  <a:lnTo>
                    <a:pt x="7" y="246"/>
                  </a:lnTo>
                  <a:lnTo>
                    <a:pt x="1" y="271"/>
                  </a:lnTo>
                  <a:lnTo>
                    <a:pt x="0" y="295"/>
                  </a:lnTo>
                  <a:lnTo>
                    <a:pt x="1" y="311"/>
                  </a:lnTo>
                  <a:lnTo>
                    <a:pt x="4" y="327"/>
                  </a:lnTo>
                  <a:lnTo>
                    <a:pt x="8" y="343"/>
                  </a:lnTo>
                  <a:lnTo>
                    <a:pt x="14" y="357"/>
                  </a:lnTo>
                  <a:lnTo>
                    <a:pt x="21" y="372"/>
                  </a:lnTo>
                  <a:lnTo>
                    <a:pt x="30" y="385"/>
                  </a:lnTo>
                  <a:lnTo>
                    <a:pt x="40" y="398"/>
                  </a:lnTo>
                  <a:lnTo>
                    <a:pt x="52" y="410"/>
                  </a:lnTo>
                  <a:lnTo>
                    <a:pt x="64" y="419"/>
                  </a:lnTo>
                  <a:lnTo>
                    <a:pt x="75" y="427"/>
                  </a:lnTo>
                  <a:lnTo>
                    <a:pt x="88" y="435"/>
                  </a:lnTo>
                  <a:lnTo>
                    <a:pt x="102" y="442"/>
                  </a:lnTo>
                  <a:lnTo>
                    <a:pt x="115" y="448"/>
                  </a:lnTo>
                  <a:lnTo>
                    <a:pt x="130" y="454"/>
                  </a:lnTo>
                  <a:lnTo>
                    <a:pt x="146" y="459"/>
                  </a:lnTo>
                  <a:lnTo>
                    <a:pt x="163" y="463"/>
                  </a:lnTo>
                  <a:lnTo>
                    <a:pt x="180" y="467"/>
                  </a:lnTo>
                  <a:lnTo>
                    <a:pt x="197" y="470"/>
                  </a:lnTo>
                  <a:lnTo>
                    <a:pt x="216" y="472"/>
                  </a:lnTo>
                  <a:lnTo>
                    <a:pt x="234" y="473"/>
                  </a:lnTo>
                  <a:lnTo>
                    <a:pt x="252" y="474"/>
                  </a:lnTo>
                  <a:lnTo>
                    <a:pt x="271" y="474"/>
                  </a:lnTo>
                  <a:lnTo>
                    <a:pt x="290" y="473"/>
                  </a:lnTo>
                  <a:lnTo>
                    <a:pt x="310" y="472"/>
                  </a:lnTo>
                  <a:lnTo>
                    <a:pt x="339" y="469"/>
                  </a:lnTo>
                  <a:lnTo>
                    <a:pt x="366" y="463"/>
                  </a:lnTo>
                  <a:lnTo>
                    <a:pt x="393" y="457"/>
                  </a:lnTo>
                  <a:lnTo>
                    <a:pt x="419" y="449"/>
                  </a:lnTo>
                  <a:lnTo>
                    <a:pt x="446" y="441"/>
                  </a:lnTo>
                  <a:lnTo>
                    <a:pt x="471" y="431"/>
                  </a:lnTo>
                  <a:lnTo>
                    <a:pt x="497" y="420"/>
                  </a:lnTo>
                  <a:lnTo>
                    <a:pt x="521" y="408"/>
                  </a:lnTo>
                  <a:lnTo>
                    <a:pt x="545" y="394"/>
                  </a:lnTo>
                  <a:lnTo>
                    <a:pt x="569" y="380"/>
                  </a:lnTo>
                  <a:lnTo>
                    <a:pt x="592" y="364"/>
                  </a:lnTo>
                  <a:lnTo>
                    <a:pt x="615" y="347"/>
                  </a:lnTo>
                  <a:lnTo>
                    <a:pt x="637" y="328"/>
                  </a:lnTo>
                  <a:lnTo>
                    <a:pt x="659" y="309"/>
                  </a:lnTo>
                  <a:lnTo>
                    <a:pt x="681" y="287"/>
                  </a:lnTo>
                  <a:lnTo>
                    <a:pt x="701" y="265"/>
                  </a:lnTo>
                  <a:lnTo>
                    <a:pt x="708" y="264"/>
                  </a:lnTo>
                  <a:lnTo>
                    <a:pt x="721" y="262"/>
                  </a:lnTo>
                  <a:lnTo>
                    <a:pt x="737" y="260"/>
                  </a:lnTo>
                  <a:lnTo>
                    <a:pt x="756" y="258"/>
                  </a:lnTo>
                  <a:lnTo>
                    <a:pt x="773" y="256"/>
                  </a:lnTo>
                  <a:lnTo>
                    <a:pt x="788" y="253"/>
                  </a:lnTo>
                  <a:lnTo>
                    <a:pt x="798" y="251"/>
                  </a:lnTo>
                  <a:lnTo>
                    <a:pt x="802" y="251"/>
                  </a:lnTo>
                  <a:lnTo>
                    <a:pt x="816" y="247"/>
                  </a:lnTo>
                  <a:lnTo>
                    <a:pt x="829" y="243"/>
                  </a:lnTo>
                  <a:lnTo>
                    <a:pt x="841" y="236"/>
                  </a:lnTo>
                  <a:lnTo>
                    <a:pt x="851" y="227"/>
                  </a:lnTo>
                  <a:lnTo>
                    <a:pt x="860" y="216"/>
                  </a:lnTo>
                  <a:lnTo>
                    <a:pt x="866" y="206"/>
                  </a:lnTo>
                  <a:lnTo>
                    <a:pt x="871" y="193"/>
                  </a:lnTo>
                  <a:lnTo>
                    <a:pt x="872" y="181"/>
                  </a:lnTo>
                  <a:lnTo>
                    <a:pt x="872" y="181"/>
                  </a:lnTo>
                  <a:lnTo>
                    <a:pt x="872" y="180"/>
                  </a:lnTo>
                  <a:lnTo>
                    <a:pt x="872" y="180"/>
                  </a:lnTo>
                  <a:lnTo>
                    <a:pt x="872" y="180"/>
                  </a:lnTo>
                  <a:lnTo>
                    <a:pt x="871" y="168"/>
                  </a:lnTo>
                  <a:lnTo>
                    <a:pt x="867" y="158"/>
                  </a:lnTo>
                  <a:lnTo>
                    <a:pt x="862" y="148"/>
                  </a:lnTo>
                  <a:lnTo>
                    <a:pt x="854" y="140"/>
                  </a:lnTo>
                  <a:lnTo>
                    <a:pt x="849" y="136"/>
                  </a:lnTo>
                  <a:lnTo>
                    <a:pt x="843" y="132"/>
                  </a:lnTo>
                  <a:lnTo>
                    <a:pt x="836" y="129"/>
                  </a:lnTo>
                  <a:lnTo>
                    <a:pt x="830" y="127"/>
                  </a:lnTo>
                  <a:lnTo>
                    <a:pt x="824" y="124"/>
                  </a:lnTo>
                  <a:lnTo>
                    <a:pt x="816" y="123"/>
                  </a:lnTo>
                  <a:lnTo>
                    <a:pt x="809" y="123"/>
                  </a:lnTo>
                  <a:lnTo>
                    <a:pt x="801" y="123"/>
                  </a:lnTo>
                  <a:lnTo>
                    <a:pt x="801" y="123"/>
                  </a:lnTo>
                  <a:lnTo>
                    <a:pt x="801" y="123"/>
                  </a:lnTo>
                  <a:lnTo>
                    <a:pt x="799" y="123"/>
                  </a:lnTo>
                  <a:lnTo>
                    <a:pt x="799" y="123"/>
                  </a:lnTo>
                  <a:lnTo>
                    <a:pt x="796" y="123"/>
                  </a:lnTo>
                  <a:lnTo>
                    <a:pt x="787" y="125"/>
                  </a:lnTo>
                  <a:lnTo>
                    <a:pt x="774" y="127"/>
                  </a:lnTo>
                  <a:lnTo>
                    <a:pt x="758" y="129"/>
                  </a:lnTo>
                  <a:lnTo>
                    <a:pt x="742" y="131"/>
                  </a:lnTo>
                  <a:lnTo>
                    <a:pt x="726" y="133"/>
                  </a:lnTo>
                  <a:lnTo>
                    <a:pt x="712" y="136"/>
                  </a:lnTo>
                  <a:lnTo>
                    <a:pt x="703" y="137"/>
                  </a:lnTo>
                  <a:lnTo>
                    <a:pt x="693" y="119"/>
                  </a:lnTo>
                  <a:lnTo>
                    <a:pt x="681" y="100"/>
                  </a:lnTo>
                  <a:lnTo>
                    <a:pt x="667" y="84"/>
                  </a:lnTo>
                  <a:lnTo>
                    <a:pt x="651" y="69"/>
                  </a:lnTo>
                  <a:lnTo>
                    <a:pt x="632" y="55"/>
                  </a:lnTo>
                  <a:lnTo>
                    <a:pt x="613" y="42"/>
                  </a:lnTo>
                  <a:lnTo>
                    <a:pt x="591" y="32"/>
                  </a:lnTo>
                  <a:lnTo>
                    <a:pt x="568" y="23"/>
                  </a:lnTo>
                  <a:lnTo>
                    <a:pt x="543" y="15"/>
                  </a:lnTo>
                  <a:lnTo>
                    <a:pt x="517" y="8"/>
                  </a:lnTo>
                  <a:lnTo>
                    <a:pt x="490" y="3"/>
                  </a:lnTo>
                  <a:lnTo>
                    <a:pt x="461" y="1"/>
                  </a:lnTo>
                  <a:lnTo>
                    <a:pt x="432" y="0"/>
                  </a:lnTo>
                  <a:lnTo>
                    <a:pt x="402" y="0"/>
                  </a:lnTo>
                  <a:lnTo>
                    <a:pt x="371" y="2"/>
                  </a:lnTo>
                  <a:lnTo>
                    <a:pt x="340" y="7"/>
                  </a:lnTo>
                  <a:close/>
                </a:path>
              </a:pathLst>
            </a:custGeom>
            <a:solidFill>
              <a:srgbClr val="000000"/>
            </a:solidFill>
            <a:ln w="9525">
              <a:noFill/>
              <a:round/>
              <a:headEnd/>
              <a:tailEnd/>
            </a:ln>
          </p:spPr>
          <p:txBody>
            <a:bodyPr/>
            <a:lstStyle/>
            <a:p>
              <a:endParaRPr lang="en-US"/>
            </a:p>
          </p:txBody>
        </p:sp>
        <p:sp>
          <p:nvSpPr>
            <p:cNvPr id="92" name="Freeform 42"/>
            <p:cNvSpPr>
              <a:spLocks/>
            </p:cNvSpPr>
            <p:nvPr/>
          </p:nvSpPr>
          <p:spPr bwMode="auto">
            <a:xfrm>
              <a:off x="5100" y="3329"/>
              <a:ext cx="404" cy="206"/>
            </a:xfrm>
            <a:custGeom>
              <a:avLst/>
              <a:gdLst/>
              <a:ahLst/>
              <a:cxnLst>
                <a:cxn ang="0">
                  <a:pos x="33" y="345"/>
                </a:cxn>
                <a:cxn ang="0">
                  <a:pos x="18" y="325"/>
                </a:cxn>
                <a:cxn ang="0">
                  <a:pos x="6" y="302"/>
                </a:cxn>
                <a:cxn ang="0">
                  <a:pos x="1" y="276"/>
                </a:cxn>
                <a:cxn ang="0">
                  <a:pos x="1" y="243"/>
                </a:cxn>
                <a:cxn ang="0">
                  <a:pos x="14" y="202"/>
                </a:cxn>
                <a:cxn ang="0">
                  <a:pos x="38" y="161"/>
                </a:cxn>
                <a:cxn ang="0">
                  <a:pos x="72" y="122"/>
                </a:cxn>
                <a:cxn ang="0">
                  <a:pos x="114" y="88"/>
                </a:cxn>
                <a:cxn ang="0">
                  <a:pos x="165" y="58"/>
                </a:cxn>
                <a:cxn ang="0">
                  <a:pos x="221" y="32"/>
                </a:cxn>
                <a:cxn ang="0">
                  <a:pos x="282" y="14"/>
                </a:cxn>
                <a:cxn ang="0">
                  <a:pos x="345" y="2"/>
                </a:cxn>
                <a:cxn ang="0">
                  <a:pos x="401" y="0"/>
                </a:cxn>
                <a:cxn ang="0">
                  <a:pos x="455" y="3"/>
                </a:cxn>
                <a:cxn ang="0">
                  <a:pos x="505" y="14"/>
                </a:cxn>
                <a:cxn ang="0">
                  <a:pos x="550" y="30"/>
                </a:cxn>
                <a:cxn ang="0">
                  <a:pos x="588" y="52"/>
                </a:cxn>
                <a:cxn ang="0">
                  <a:pos x="618" y="79"/>
                </a:cxn>
                <a:cxn ang="0">
                  <a:pos x="639" y="112"/>
                </a:cxn>
                <a:cxn ang="0">
                  <a:pos x="650" y="134"/>
                </a:cxn>
                <a:cxn ang="0">
                  <a:pos x="659" y="139"/>
                </a:cxn>
                <a:cxn ang="0">
                  <a:pos x="773" y="123"/>
                </a:cxn>
                <a:cxn ang="0">
                  <a:pos x="773" y="123"/>
                </a:cxn>
                <a:cxn ang="0">
                  <a:pos x="772" y="124"/>
                </a:cxn>
                <a:cxn ang="0">
                  <a:pos x="789" y="126"/>
                </a:cxn>
                <a:cxn ang="0">
                  <a:pos x="802" y="132"/>
                </a:cxn>
                <a:cxn ang="0">
                  <a:pos x="808" y="140"/>
                </a:cxn>
                <a:cxn ang="0">
                  <a:pos x="809" y="149"/>
                </a:cxn>
                <a:cxn ang="0">
                  <a:pos x="806" y="162"/>
                </a:cxn>
                <a:cxn ang="0">
                  <a:pos x="797" y="175"/>
                </a:cxn>
                <a:cxn ang="0">
                  <a:pos x="783" y="184"/>
                </a:cxn>
                <a:cxn ang="0">
                  <a:pos x="766" y="189"/>
                </a:cxn>
                <a:cxn ang="0">
                  <a:pos x="658" y="204"/>
                </a:cxn>
                <a:cxn ang="0">
                  <a:pos x="653" y="206"/>
                </a:cxn>
                <a:cxn ang="0">
                  <a:pos x="630" y="230"/>
                </a:cxn>
                <a:cxn ang="0">
                  <a:pos x="589" y="269"/>
                </a:cxn>
                <a:cxn ang="0">
                  <a:pos x="546" y="304"/>
                </a:cxn>
                <a:cxn ang="0">
                  <a:pos x="500" y="334"/>
                </a:cxn>
                <a:cxn ang="0">
                  <a:pos x="454" y="359"/>
                </a:cxn>
                <a:cxn ang="0">
                  <a:pos x="406" y="379"/>
                </a:cxn>
                <a:cxn ang="0">
                  <a:pos x="355" y="395"/>
                </a:cxn>
                <a:cxn ang="0">
                  <a:pos x="302" y="405"/>
                </a:cxn>
                <a:cxn ang="0">
                  <a:pos x="258" y="410"/>
                </a:cxn>
                <a:cxn ang="0">
                  <a:pos x="224" y="411"/>
                </a:cxn>
                <a:cxn ang="0">
                  <a:pos x="189" y="410"/>
                </a:cxn>
                <a:cxn ang="0">
                  <a:pos x="157" y="405"/>
                </a:cxn>
                <a:cxn ang="0">
                  <a:pos x="127" y="398"/>
                </a:cxn>
                <a:cxn ang="0">
                  <a:pos x="99" y="389"/>
                </a:cxn>
                <a:cxn ang="0">
                  <a:pos x="74" y="377"/>
                </a:cxn>
                <a:cxn ang="0">
                  <a:pos x="51" y="363"/>
                </a:cxn>
              </a:cxnLst>
              <a:rect l="0" t="0" r="r" b="b"/>
              <a:pathLst>
                <a:path w="809" h="411">
                  <a:moveTo>
                    <a:pt x="42" y="355"/>
                  </a:moveTo>
                  <a:lnTo>
                    <a:pt x="33" y="345"/>
                  </a:lnTo>
                  <a:lnTo>
                    <a:pt x="24" y="335"/>
                  </a:lnTo>
                  <a:lnTo>
                    <a:pt x="18" y="325"/>
                  </a:lnTo>
                  <a:lnTo>
                    <a:pt x="11" y="313"/>
                  </a:lnTo>
                  <a:lnTo>
                    <a:pt x="6" y="302"/>
                  </a:lnTo>
                  <a:lnTo>
                    <a:pt x="3" y="289"/>
                  </a:lnTo>
                  <a:lnTo>
                    <a:pt x="1" y="276"/>
                  </a:lnTo>
                  <a:lnTo>
                    <a:pt x="0" y="264"/>
                  </a:lnTo>
                  <a:lnTo>
                    <a:pt x="1" y="243"/>
                  </a:lnTo>
                  <a:lnTo>
                    <a:pt x="7" y="222"/>
                  </a:lnTo>
                  <a:lnTo>
                    <a:pt x="14" y="202"/>
                  </a:lnTo>
                  <a:lnTo>
                    <a:pt x="24" y="181"/>
                  </a:lnTo>
                  <a:lnTo>
                    <a:pt x="38" y="161"/>
                  </a:lnTo>
                  <a:lnTo>
                    <a:pt x="54" y="142"/>
                  </a:lnTo>
                  <a:lnTo>
                    <a:pt x="72" y="122"/>
                  </a:lnTo>
                  <a:lnTo>
                    <a:pt x="92" y="105"/>
                  </a:lnTo>
                  <a:lnTo>
                    <a:pt x="114" y="88"/>
                  </a:lnTo>
                  <a:lnTo>
                    <a:pt x="138" y="71"/>
                  </a:lnTo>
                  <a:lnTo>
                    <a:pt x="165" y="58"/>
                  </a:lnTo>
                  <a:lnTo>
                    <a:pt x="193" y="44"/>
                  </a:lnTo>
                  <a:lnTo>
                    <a:pt x="221" y="32"/>
                  </a:lnTo>
                  <a:lnTo>
                    <a:pt x="251" y="22"/>
                  </a:lnTo>
                  <a:lnTo>
                    <a:pt x="282" y="14"/>
                  </a:lnTo>
                  <a:lnTo>
                    <a:pt x="315" y="7"/>
                  </a:lnTo>
                  <a:lnTo>
                    <a:pt x="345" y="2"/>
                  </a:lnTo>
                  <a:lnTo>
                    <a:pt x="373" y="0"/>
                  </a:lnTo>
                  <a:lnTo>
                    <a:pt x="401" y="0"/>
                  </a:lnTo>
                  <a:lnTo>
                    <a:pt x="429" y="1"/>
                  </a:lnTo>
                  <a:lnTo>
                    <a:pt x="455" y="3"/>
                  </a:lnTo>
                  <a:lnTo>
                    <a:pt x="480" y="8"/>
                  </a:lnTo>
                  <a:lnTo>
                    <a:pt x="505" y="14"/>
                  </a:lnTo>
                  <a:lnTo>
                    <a:pt x="528" y="21"/>
                  </a:lnTo>
                  <a:lnTo>
                    <a:pt x="550" y="30"/>
                  </a:lnTo>
                  <a:lnTo>
                    <a:pt x="569" y="40"/>
                  </a:lnTo>
                  <a:lnTo>
                    <a:pt x="588" y="52"/>
                  </a:lnTo>
                  <a:lnTo>
                    <a:pt x="604" y="64"/>
                  </a:lnTo>
                  <a:lnTo>
                    <a:pt x="618" y="79"/>
                  </a:lnTo>
                  <a:lnTo>
                    <a:pt x="630" y="94"/>
                  </a:lnTo>
                  <a:lnTo>
                    <a:pt x="639" y="112"/>
                  </a:lnTo>
                  <a:lnTo>
                    <a:pt x="647" y="129"/>
                  </a:lnTo>
                  <a:lnTo>
                    <a:pt x="650" y="134"/>
                  </a:lnTo>
                  <a:lnTo>
                    <a:pt x="654" y="137"/>
                  </a:lnTo>
                  <a:lnTo>
                    <a:pt x="659" y="139"/>
                  </a:lnTo>
                  <a:lnTo>
                    <a:pt x="665" y="139"/>
                  </a:lnTo>
                  <a:lnTo>
                    <a:pt x="773" y="123"/>
                  </a:lnTo>
                  <a:lnTo>
                    <a:pt x="773" y="123"/>
                  </a:lnTo>
                  <a:lnTo>
                    <a:pt x="773" y="123"/>
                  </a:lnTo>
                  <a:lnTo>
                    <a:pt x="772" y="124"/>
                  </a:lnTo>
                  <a:lnTo>
                    <a:pt x="772" y="124"/>
                  </a:lnTo>
                  <a:lnTo>
                    <a:pt x="780" y="124"/>
                  </a:lnTo>
                  <a:lnTo>
                    <a:pt x="789" y="126"/>
                  </a:lnTo>
                  <a:lnTo>
                    <a:pt x="796" y="129"/>
                  </a:lnTo>
                  <a:lnTo>
                    <a:pt x="802" y="132"/>
                  </a:lnTo>
                  <a:lnTo>
                    <a:pt x="805" y="136"/>
                  </a:lnTo>
                  <a:lnTo>
                    <a:pt x="808" y="140"/>
                  </a:lnTo>
                  <a:lnTo>
                    <a:pt x="809" y="144"/>
                  </a:lnTo>
                  <a:lnTo>
                    <a:pt x="809" y="149"/>
                  </a:lnTo>
                  <a:lnTo>
                    <a:pt x="809" y="155"/>
                  </a:lnTo>
                  <a:lnTo>
                    <a:pt x="806" y="162"/>
                  </a:lnTo>
                  <a:lnTo>
                    <a:pt x="802" y="169"/>
                  </a:lnTo>
                  <a:lnTo>
                    <a:pt x="797" y="175"/>
                  </a:lnTo>
                  <a:lnTo>
                    <a:pt x="790" y="181"/>
                  </a:lnTo>
                  <a:lnTo>
                    <a:pt x="783" y="184"/>
                  </a:lnTo>
                  <a:lnTo>
                    <a:pt x="775" y="188"/>
                  </a:lnTo>
                  <a:lnTo>
                    <a:pt x="766" y="189"/>
                  </a:lnTo>
                  <a:lnTo>
                    <a:pt x="660" y="203"/>
                  </a:lnTo>
                  <a:lnTo>
                    <a:pt x="658" y="204"/>
                  </a:lnTo>
                  <a:lnTo>
                    <a:pt x="656" y="205"/>
                  </a:lnTo>
                  <a:lnTo>
                    <a:pt x="653" y="206"/>
                  </a:lnTo>
                  <a:lnTo>
                    <a:pt x="651" y="208"/>
                  </a:lnTo>
                  <a:lnTo>
                    <a:pt x="630" y="230"/>
                  </a:lnTo>
                  <a:lnTo>
                    <a:pt x="609" y="250"/>
                  </a:lnTo>
                  <a:lnTo>
                    <a:pt x="589" y="269"/>
                  </a:lnTo>
                  <a:lnTo>
                    <a:pt x="568" y="288"/>
                  </a:lnTo>
                  <a:lnTo>
                    <a:pt x="546" y="304"/>
                  </a:lnTo>
                  <a:lnTo>
                    <a:pt x="523" y="320"/>
                  </a:lnTo>
                  <a:lnTo>
                    <a:pt x="500" y="334"/>
                  </a:lnTo>
                  <a:lnTo>
                    <a:pt x="477" y="347"/>
                  </a:lnTo>
                  <a:lnTo>
                    <a:pt x="454" y="359"/>
                  </a:lnTo>
                  <a:lnTo>
                    <a:pt x="430" y="370"/>
                  </a:lnTo>
                  <a:lnTo>
                    <a:pt x="406" y="379"/>
                  </a:lnTo>
                  <a:lnTo>
                    <a:pt x="380" y="387"/>
                  </a:lnTo>
                  <a:lnTo>
                    <a:pt x="355" y="395"/>
                  </a:lnTo>
                  <a:lnTo>
                    <a:pt x="328" y="401"/>
                  </a:lnTo>
                  <a:lnTo>
                    <a:pt x="302" y="405"/>
                  </a:lnTo>
                  <a:lnTo>
                    <a:pt x="275" y="409"/>
                  </a:lnTo>
                  <a:lnTo>
                    <a:pt x="258" y="410"/>
                  </a:lnTo>
                  <a:lnTo>
                    <a:pt x="240" y="411"/>
                  </a:lnTo>
                  <a:lnTo>
                    <a:pt x="224" y="411"/>
                  </a:lnTo>
                  <a:lnTo>
                    <a:pt x="206" y="411"/>
                  </a:lnTo>
                  <a:lnTo>
                    <a:pt x="189" y="410"/>
                  </a:lnTo>
                  <a:lnTo>
                    <a:pt x="173" y="408"/>
                  </a:lnTo>
                  <a:lnTo>
                    <a:pt x="157" y="405"/>
                  </a:lnTo>
                  <a:lnTo>
                    <a:pt x="142" y="402"/>
                  </a:lnTo>
                  <a:lnTo>
                    <a:pt x="127" y="398"/>
                  </a:lnTo>
                  <a:lnTo>
                    <a:pt x="113" y="394"/>
                  </a:lnTo>
                  <a:lnTo>
                    <a:pt x="99" y="389"/>
                  </a:lnTo>
                  <a:lnTo>
                    <a:pt x="85" y="383"/>
                  </a:lnTo>
                  <a:lnTo>
                    <a:pt x="74" y="377"/>
                  </a:lnTo>
                  <a:lnTo>
                    <a:pt x="62" y="370"/>
                  </a:lnTo>
                  <a:lnTo>
                    <a:pt x="51" y="363"/>
                  </a:lnTo>
                  <a:lnTo>
                    <a:pt x="42" y="355"/>
                  </a:lnTo>
                  <a:close/>
                </a:path>
              </a:pathLst>
            </a:custGeom>
            <a:solidFill>
              <a:srgbClr val="F2BFB2"/>
            </a:solidFill>
            <a:ln w="9525">
              <a:noFill/>
              <a:round/>
              <a:headEnd/>
              <a:tailEnd/>
            </a:ln>
          </p:spPr>
          <p:txBody>
            <a:bodyPr/>
            <a:lstStyle/>
            <a:p>
              <a:endParaRPr lang="en-US"/>
            </a:p>
          </p:txBody>
        </p:sp>
        <p:sp>
          <p:nvSpPr>
            <p:cNvPr id="93" name="Freeform 43"/>
            <p:cNvSpPr>
              <a:spLocks/>
            </p:cNvSpPr>
            <p:nvPr/>
          </p:nvSpPr>
          <p:spPr bwMode="auto">
            <a:xfrm>
              <a:off x="5437" y="3402"/>
              <a:ext cx="49" cy="18"/>
            </a:xfrm>
            <a:custGeom>
              <a:avLst/>
              <a:gdLst/>
              <a:ahLst/>
              <a:cxnLst>
                <a:cxn ang="0">
                  <a:pos x="91" y="0"/>
                </a:cxn>
                <a:cxn ang="0">
                  <a:pos x="6" y="12"/>
                </a:cxn>
                <a:cxn ang="0">
                  <a:pos x="3" y="13"/>
                </a:cxn>
                <a:cxn ang="0">
                  <a:pos x="1" y="14"/>
                </a:cxn>
                <a:cxn ang="0">
                  <a:pos x="0" y="16"/>
                </a:cxn>
                <a:cxn ang="0">
                  <a:pos x="0" y="18"/>
                </a:cxn>
                <a:cxn ang="0">
                  <a:pos x="0" y="20"/>
                </a:cxn>
                <a:cxn ang="0">
                  <a:pos x="1" y="22"/>
                </a:cxn>
                <a:cxn ang="0">
                  <a:pos x="2" y="23"/>
                </a:cxn>
                <a:cxn ang="0">
                  <a:pos x="5" y="24"/>
                </a:cxn>
                <a:cxn ang="0">
                  <a:pos x="45" y="36"/>
                </a:cxn>
                <a:cxn ang="0">
                  <a:pos x="47" y="36"/>
                </a:cxn>
                <a:cxn ang="0">
                  <a:pos x="49" y="35"/>
                </a:cxn>
                <a:cxn ang="0">
                  <a:pos x="52" y="34"/>
                </a:cxn>
                <a:cxn ang="0">
                  <a:pos x="53" y="31"/>
                </a:cxn>
                <a:cxn ang="0">
                  <a:pos x="53" y="30"/>
                </a:cxn>
                <a:cxn ang="0">
                  <a:pos x="53" y="30"/>
                </a:cxn>
                <a:cxn ang="0">
                  <a:pos x="53" y="30"/>
                </a:cxn>
                <a:cxn ang="0">
                  <a:pos x="53" y="29"/>
                </a:cxn>
                <a:cxn ang="0">
                  <a:pos x="53" y="28"/>
                </a:cxn>
                <a:cxn ang="0">
                  <a:pos x="52" y="26"/>
                </a:cxn>
                <a:cxn ang="0">
                  <a:pos x="49" y="24"/>
                </a:cxn>
                <a:cxn ang="0">
                  <a:pos x="48" y="23"/>
                </a:cxn>
                <a:cxn ang="0">
                  <a:pos x="47" y="23"/>
                </a:cxn>
                <a:cxn ang="0">
                  <a:pos x="45" y="22"/>
                </a:cxn>
                <a:cxn ang="0">
                  <a:pos x="40" y="21"/>
                </a:cxn>
                <a:cxn ang="0">
                  <a:pos x="37" y="20"/>
                </a:cxn>
                <a:cxn ang="0">
                  <a:pos x="46" y="19"/>
                </a:cxn>
                <a:cxn ang="0">
                  <a:pos x="56" y="18"/>
                </a:cxn>
                <a:cxn ang="0">
                  <a:pos x="66" y="16"/>
                </a:cxn>
                <a:cxn ang="0">
                  <a:pos x="75" y="15"/>
                </a:cxn>
                <a:cxn ang="0">
                  <a:pos x="82" y="14"/>
                </a:cxn>
                <a:cxn ang="0">
                  <a:pos x="87" y="14"/>
                </a:cxn>
                <a:cxn ang="0">
                  <a:pos x="92" y="13"/>
                </a:cxn>
                <a:cxn ang="0">
                  <a:pos x="93" y="13"/>
                </a:cxn>
                <a:cxn ang="0">
                  <a:pos x="94" y="12"/>
                </a:cxn>
                <a:cxn ang="0">
                  <a:pos x="97" y="11"/>
                </a:cxn>
                <a:cxn ang="0">
                  <a:pos x="98" y="8"/>
                </a:cxn>
                <a:cxn ang="0">
                  <a:pos x="98" y="6"/>
                </a:cxn>
                <a:cxn ang="0">
                  <a:pos x="98" y="6"/>
                </a:cxn>
                <a:cxn ang="0">
                  <a:pos x="98" y="6"/>
                </a:cxn>
                <a:cxn ang="0">
                  <a:pos x="98" y="6"/>
                </a:cxn>
                <a:cxn ang="0">
                  <a:pos x="98" y="5"/>
                </a:cxn>
                <a:cxn ang="0">
                  <a:pos x="97" y="3"/>
                </a:cxn>
                <a:cxn ang="0">
                  <a:pos x="96" y="0"/>
                </a:cxn>
                <a:cxn ang="0">
                  <a:pos x="93" y="0"/>
                </a:cxn>
                <a:cxn ang="0">
                  <a:pos x="91" y="0"/>
                </a:cxn>
              </a:cxnLst>
              <a:rect l="0" t="0" r="r" b="b"/>
              <a:pathLst>
                <a:path w="98" h="36">
                  <a:moveTo>
                    <a:pt x="91" y="0"/>
                  </a:moveTo>
                  <a:lnTo>
                    <a:pt x="6" y="12"/>
                  </a:lnTo>
                  <a:lnTo>
                    <a:pt x="3" y="13"/>
                  </a:lnTo>
                  <a:lnTo>
                    <a:pt x="1" y="14"/>
                  </a:lnTo>
                  <a:lnTo>
                    <a:pt x="0" y="16"/>
                  </a:lnTo>
                  <a:lnTo>
                    <a:pt x="0" y="18"/>
                  </a:lnTo>
                  <a:lnTo>
                    <a:pt x="0" y="20"/>
                  </a:lnTo>
                  <a:lnTo>
                    <a:pt x="1" y="22"/>
                  </a:lnTo>
                  <a:lnTo>
                    <a:pt x="2" y="23"/>
                  </a:lnTo>
                  <a:lnTo>
                    <a:pt x="5" y="24"/>
                  </a:lnTo>
                  <a:lnTo>
                    <a:pt x="45" y="36"/>
                  </a:lnTo>
                  <a:lnTo>
                    <a:pt x="47" y="36"/>
                  </a:lnTo>
                  <a:lnTo>
                    <a:pt x="49" y="35"/>
                  </a:lnTo>
                  <a:lnTo>
                    <a:pt x="52" y="34"/>
                  </a:lnTo>
                  <a:lnTo>
                    <a:pt x="53" y="31"/>
                  </a:lnTo>
                  <a:lnTo>
                    <a:pt x="53" y="30"/>
                  </a:lnTo>
                  <a:lnTo>
                    <a:pt x="53" y="30"/>
                  </a:lnTo>
                  <a:lnTo>
                    <a:pt x="53" y="30"/>
                  </a:lnTo>
                  <a:lnTo>
                    <a:pt x="53" y="29"/>
                  </a:lnTo>
                  <a:lnTo>
                    <a:pt x="53" y="28"/>
                  </a:lnTo>
                  <a:lnTo>
                    <a:pt x="52" y="26"/>
                  </a:lnTo>
                  <a:lnTo>
                    <a:pt x="49" y="24"/>
                  </a:lnTo>
                  <a:lnTo>
                    <a:pt x="48" y="23"/>
                  </a:lnTo>
                  <a:lnTo>
                    <a:pt x="47" y="23"/>
                  </a:lnTo>
                  <a:lnTo>
                    <a:pt x="45" y="22"/>
                  </a:lnTo>
                  <a:lnTo>
                    <a:pt x="40" y="21"/>
                  </a:lnTo>
                  <a:lnTo>
                    <a:pt x="37" y="20"/>
                  </a:lnTo>
                  <a:lnTo>
                    <a:pt x="46" y="19"/>
                  </a:lnTo>
                  <a:lnTo>
                    <a:pt x="56" y="18"/>
                  </a:lnTo>
                  <a:lnTo>
                    <a:pt x="66" y="16"/>
                  </a:lnTo>
                  <a:lnTo>
                    <a:pt x="75" y="15"/>
                  </a:lnTo>
                  <a:lnTo>
                    <a:pt x="82" y="14"/>
                  </a:lnTo>
                  <a:lnTo>
                    <a:pt x="87" y="14"/>
                  </a:lnTo>
                  <a:lnTo>
                    <a:pt x="92" y="13"/>
                  </a:lnTo>
                  <a:lnTo>
                    <a:pt x="93" y="13"/>
                  </a:lnTo>
                  <a:lnTo>
                    <a:pt x="94" y="12"/>
                  </a:lnTo>
                  <a:lnTo>
                    <a:pt x="97" y="11"/>
                  </a:lnTo>
                  <a:lnTo>
                    <a:pt x="98" y="8"/>
                  </a:lnTo>
                  <a:lnTo>
                    <a:pt x="98" y="6"/>
                  </a:lnTo>
                  <a:lnTo>
                    <a:pt x="98" y="6"/>
                  </a:lnTo>
                  <a:lnTo>
                    <a:pt x="98" y="6"/>
                  </a:lnTo>
                  <a:lnTo>
                    <a:pt x="98" y="6"/>
                  </a:lnTo>
                  <a:lnTo>
                    <a:pt x="98" y="5"/>
                  </a:lnTo>
                  <a:lnTo>
                    <a:pt x="97" y="3"/>
                  </a:lnTo>
                  <a:lnTo>
                    <a:pt x="96" y="0"/>
                  </a:lnTo>
                  <a:lnTo>
                    <a:pt x="93" y="0"/>
                  </a:lnTo>
                  <a:lnTo>
                    <a:pt x="91" y="0"/>
                  </a:lnTo>
                  <a:close/>
                </a:path>
              </a:pathLst>
            </a:custGeom>
            <a:solidFill>
              <a:srgbClr val="000000"/>
            </a:solidFill>
            <a:ln w="9525">
              <a:noFill/>
              <a:round/>
              <a:headEnd/>
              <a:tailEnd/>
            </a:ln>
          </p:spPr>
          <p:txBody>
            <a:bodyPr/>
            <a:lstStyle/>
            <a:p>
              <a:endParaRPr lang="en-US"/>
            </a:p>
          </p:txBody>
        </p:sp>
        <p:sp>
          <p:nvSpPr>
            <p:cNvPr id="94" name="Freeform 44"/>
            <p:cNvSpPr>
              <a:spLocks/>
            </p:cNvSpPr>
            <p:nvPr/>
          </p:nvSpPr>
          <p:spPr bwMode="auto">
            <a:xfrm>
              <a:off x="5032" y="3290"/>
              <a:ext cx="439" cy="193"/>
            </a:xfrm>
            <a:custGeom>
              <a:avLst/>
              <a:gdLst/>
              <a:ahLst/>
              <a:cxnLst>
                <a:cxn ang="0">
                  <a:pos x="364" y="23"/>
                </a:cxn>
                <a:cxn ang="0">
                  <a:pos x="289" y="48"/>
                </a:cxn>
                <a:cxn ang="0">
                  <a:pos x="231" y="75"/>
                </a:cxn>
                <a:cxn ang="0">
                  <a:pos x="186" y="102"/>
                </a:cxn>
                <a:cxn ang="0">
                  <a:pos x="151" y="129"/>
                </a:cxn>
                <a:cxn ang="0">
                  <a:pos x="128" y="154"/>
                </a:cxn>
                <a:cxn ang="0">
                  <a:pos x="113" y="176"/>
                </a:cxn>
                <a:cxn ang="0">
                  <a:pos x="104" y="193"/>
                </a:cxn>
                <a:cxn ang="0">
                  <a:pos x="70" y="217"/>
                </a:cxn>
                <a:cxn ang="0">
                  <a:pos x="29" y="262"/>
                </a:cxn>
                <a:cxn ang="0">
                  <a:pos x="7" y="309"/>
                </a:cxn>
                <a:cxn ang="0">
                  <a:pos x="0" y="349"/>
                </a:cxn>
                <a:cxn ang="0">
                  <a:pos x="0" y="366"/>
                </a:cxn>
                <a:cxn ang="0">
                  <a:pos x="0" y="369"/>
                </a:cxn>
                <a:cxn ang="0">
                  <a:pos x="1" y="383"/>
                </a:cxn>
                <a:cxn ang="0">
                  <a:pos x="20" y="384"/>
                </a:cxn>
                <a:cxn ang="0">
                  <a:pos x="52" y="385"/>
                </a:cxn>
                <a:cxn ang="0">
                  <a:pos x="110" y="385"/>
                </a:cxn>
                <a:cxn ang="0">
                  <a:pos x="191" y="382"/>
                </a:cxn>
                <a:cxn ang="0">
                  <a:pos x="292" y="373"/>
                </a:cxn>
                <a:cxn ang="0">
                  <a:pos x="408" y="356"/>
                </a:cxn>
                <a:cxn ang="0">
                  <a:pos x="533" y="328"/>
                </a:cxn>
                <a:cxn ang="0">
                  <a:pos x="668" y="286"/>
                </a:cxn>
                <a:cxn ang="0">
                  <a:pos x="738" y="259"/>
                </a:cxn>
                <a:cxn ang="0">
                  <a:pos x="753" y="255"/>
                </a:cxn>
                <a:cxn ang="0">
                  <a:pos x="773" y="251"/>
                </a:cxn>
                <a:cxn ang="0">
                  <a:pos x="788" y="247"/>
                </a:cxn>
                <a:cxn ang="0">
                  <a:pos x="879" y="202"/>
                </a:cxn>
                <a:cxn ang="0">
                  <a:pos x="860" y="146"/>
                </a:cxn>
                <a:cxn ang="0">
                  <a:pos x="811" y="79"/>
                </a:cxn>
                <a:cxn ang="0">
                  <a:pos x="743" y="35"/>
                </a:cxn>
                <a:cxn ang="0">
                  <a:pos x="665" y="11"/>
                </a:cxn>
                <a:cxn ang="0">
                  <a:pos x="585" y="1"/>
                </a:cxn>
                <a:cxn ang="0">
                  <a:pos x="510" y="1"/>
                </a:cxn>
                <a:cxn ang="0">
                  <a:pos x="452" y="5"/>
                </a:cxn>
                <a:cxn ang="0">
                  <a:pos x="415" y="11"/>
                </a:cxn>
              </a:cxnLst>
              <a:rect l="0" t="0" r="r" b="b"/>
              <a:pathLst>
                <a:path w="879" h="387">
                  <a:moveTo>
                    <a:pt x="408" y="12"/>
                  </a:moveTo>
                  <a:lnTo>
                    <a:pt x="364" y="23"/>
                  </a:lnTo>
                  <a:lnTo>
                    <a:pt x="325" y="35"/>
                  </a:lnTo>
                  <a:lnTo>
                    <a:pt x="289" y="48"/>
                  </a:lnTo>
                  <a:lnTo>
                    <a:pt x="258" y="61"/>
                  </a:lnTo>
                  <a:lnTo>
                    <a:pt x="231" y="75"/>
                  </a:lnTo>
                  <a:lnTo>
                    <a:pt x="206" y="88"/>
                  </a:lnTo>
                  <a:lnTo>
                    <a:pt x="186" y="102"/>
                  </a:lnTo>
                  <a:lnTo>
                    <a:pt x="167" y="116"/>
                  </a:lnTo>
                  <a:lnTo>
                    <a:pt x="151" y="129"/>
                  </a:lnTo>
                  <a:lnTo>
                    <a:pt x="138" y="142"/>
                  </a:lnTo>
                  <a:lnTo>
                    <a:pt x="128" y="154"/>
                  </a:lnTo>
                  <a:lnTo>
                    <a:pt x="120" y="166"/>
                  </a:lnTo>
                  <a:lnTo>
                    <a:pt x="113" y="176"/>
                  </a:lnTo>
                  <a:lnTo>
                    <a:pt x="107" y="185"/>
                  </a:lnTo>
                  <a:lnTo>
                    <a:pt x="104" y="193"/>
                  </a:lnTo>
                  <a:lnTo>
                    <a:pt x="102" y="200"/>
                  </a:lnTo>
                  <a:lnTo>
                    <a:pt x="70" y="217"/>
                  </a:lnTo>
                  <a:lnTo>
                    <a:pt x="46" y="238"/>
                  </a:lnTo>
                  <a:lnTo>
                    <a:pt x="29" y="262"/>
                  </a:lnTo>
                  <a:lnTo>
                    <a:pt x="16" y="286"/>
                  </a:lnTo>
                  <a:lnTo>
                    <a:pt x="7" y="309"/>
                  </a:lnTo>
                  <a:lnTo>
                    <a:pt x="3" y="331"/>
                  </a:lnTo>
                  <a:lnTo>
                    <a:pt x="0" y="349"/>
                  </a:lnTo>
                  <a:lnTo>
                    <a:pt x="0" y="362"/>
                  </a:lnTo>
                  <a:lnTo>
                    <a:pt x="0" y="366"/>
                  </a:lnTo>
                  <a:lnTo>
                    <a:pt x="0" y="367"/>
                  </a:lnTo>
                  <a:lnTo>
                    <a:pt x="0" y="369"/>
                  </a:lnTo>
                  <a:lnTo>
                    <a:pt x="0" y="369"/>
                  </a:lnTo>
                  <a:lnTo>
                    <a:pt x="1" y="383"/>
                  </a:lnTo>
                  <a:lnTo>
                    <a:pt x="15" y="384"/>
                  </a:lnTo>
                  <a:lnTo>
                    <a:pt x="20" y="384"/>
                  </a:lnTo>
                  <a:lnTo>
                    <a:pt x="32" y="385"/>
                  </a:lnTo>
                  <a:lnTo>
                    <a:pt x="52" y="385"/>
                  </a:lnTo>
                  <a:lnTo>
                    <a:pt x="77" y="387"/>
                  </a:lnTo>
                  <a:lnTo>
                    <a:pt x="110" y="385"/>
                  </a:lnTo>
                  <a:lnTo>
                    <a:pt x="149" y="384"/>
                  </a:lnTo>
                  <a:lnTo>
                    <a:pt x="191" y="382"/>
                  </a:lnTo>
                  <a:lnTo>
                    <a:pt x="240" y="379"/>
                  </a:lnTo>
                  <a:lnTo>
                    <a:pt x="292" y="373"/>
                  </a:lnTo>
                  <a:lnTo>
                    <a:pt x="348" y="366"/>
                  </a:lnTo>
                  <a:lnTo>
                    <a:pt x="408" y="356"/>
                  </a:lnTo>
                  <a:lnTo>
                    <a:pt x="469" y="343"/>
                  </a:lnTo>
                  <a:lnTo>
                    <a:pt x="533" y="328"/>
                  </a:lnTo>
                  <a:lnTo>
                    <a:pt x="600" y="308"/>
                  </a:lnTo>
                  <a:lnTo>
                    <a:pt x="668" y="286"/>
                  </a:lnTo>
                  <a:lnTo>
                    <a:pt x="736" y="260"/>
                  </a:lnTo>
                  <a:lnTo>
                    <a:pt x="738" y="259"/>
                  </a:lnTo>
                  <a:lnTo>
                    <a:pt x="745" y="258"/>
                  </a:lnTo>
                  <a:lnTo>
                    <a:pt x="753" y="255"/>
                  </a:lnTo>
                  <a:lnTo>
                    <a:pt x="764" y="253"/>
                  </a:lnTo>
                  <a:lnTo>
                    <a:pt x="773" y="251"/>
                  </a:lnTo>
                  <a:lnTo>
                    <a:pt x="782" y="248"/>
                  </a:lnTo>
                  <a:lnTo>
                    <a:pt x="788" y="247"/>
                  </a:lnTo>
                  <a:lnTo>
                    <a:pt x="790" y="246"/>
                  </a:lnTo>
                  <a:lnTo>
                    <a:pt x="879" y="202"/>
                  </a:lnTo>
                  <a:lnTo>
                    <a:pt x="875" y="190"/>
                  </a:lnTo>
                  <a:lnTo>
                    <a:pt x="860" y="146"/>
                  </a:lnTo>
                  <a:lnTo>
                    <a:pt x="839" y="109"/>
                  </a:lnTo>
                  <a:lnTo>
                    <a:pt x="811" y="79"/>
                  </a:lnTo>
                  <a:lnTo>
                    <a:pt x="779" y="55"/>
                  </a:lnTo>
                  <a:lnTo>
                    <a:pt x="743" y="35"/>
                  </a:lnTo>
                  <a:lnTo>
                    <a:pt x="705" y="22"/>
                  </a:lnTo>
                  <a:lnTo>
                    <a:pt x="665" y="11"/>
                  </a:lnTo>
                  <a:lnTo>
                    <a:pt x="624" y="4"/>
                  </a:lnTo>
                  <a:lnTo>
                    <a:pt x="585" y="1"/>
                  </a:lnTo>
                  <a:lnTo>
                    <a:pt x="546" y="0"/>
                  </a:lnTo>
                  <a:lnTo>
                    <a:pt x="510" y="1"/>
                  </a:lnTo>
                  <a:lnTo>
                    <a:pt x="479" y="3"/>
                  </a:lnTo>
                  <a:lnTo>
                    <a:pt x="452" y="5"/>
                  </a:lnTo>
                  <a:lnTo>
                    <a:pt x="430" y="9"/>
                  </a:lnTo>
                  <a:lnTo>
                    <a:pt x="415" y="11"/>
                  </a:lnTo>
                  <a:lnTo>
                    <a:pt x="408" y="12"/>
                  </a:lnTo>
                  <a:close/>
                </a:path>
              </a:pathLst>
            </a:custGeom>
            <a:solidFill>
              <a:srgbClr val="000000"/>
            </a:solidFill>
            <a:ln w="9525">
              <a:noFill/>
              <a:round/>
              <a:headEnd/>
              <a:tailEnd/>
            </a:ln>
          </p:spPr>
          <p:txBody>
            <a:bodyPr/>
            <a:lstStyle/>
            <a:p>
              <a:endParaRPr lang="en-US"/>
            </a:p>
          </p:txBody>
        </p:sp>
        <p:sp>
          <p:nvSpPr>
            <p:cNvPr id="95" name="Freeform 45"/>
            <p:cNvSpPr>
              <a:spLocks/>
            </p:cNvSpPr>
            <p:nvPr/>
          </p:nvSpPr>
          <p:spPr bwMode="auto">
            <a:xfrm>
              <a:off x="5048" y="3307"/>
              <a:ext cx="404" cy="160"/>
            </a:xfrm>
            <a:custGeom>
              <a:avLst/>
              <a:gdLst/>
              <a:ahLst/>
              <a:cxnLst>
                <a:cxn ang="0">
                  <a:pos x="97" y="189"/>
                </a:cxn>
                <a:cxn ang="0">
                  <a:pos x="98" y="180"/>
                </a:cxn>
                <a:cxn ang="0">
                  <a:pos x="103" y="169"/>
                </a:cxn>
                <a:cxn ang="0">
                  <a:pos x="112" y="152"/>
                </a:cxn>
                <a:cxn ang="0">
                  <a:pos x="131" y="130"/>
                </a:cxn>
                <a:cxn ang="0">
                  <a:pos x="159" y="104"/>
                </a:cxn>
                <a:cxn ang="0">
                  <a:pos x="202" y="75"/>
                </a:cxn>
                <a:cxn ang="0">
                  <a:pos x="260" y="47"/>
                </a:cxn>
                <a:cxn ang="0">
                  <a:pos x="336" y="22"/>
                </a:cxn>
                <a:cxn ang="0">
                  <a:pos x="386" y="9"/>
                </a:cxn>
                <a:cxn ang="0">
                  <a:pos x="416" y="5"/>
                </a:cxn>
                <a:cxn ang="0">
                  <a:pos x="469" y="1"/>
                </a:cxn>
                <a:cxn ang="0">
                  <a:pos x="535" y="0"/>
                </a:cxn>
                <a:cxn ang="0">
                  <a:pos x="609" y="7"/>
                </a:cxn>
                <a:cxn ang="0">
                  <a:pos x="681" y="27"/>
                </a:cxn>
                <a:cxn ang="0">
                  <a:pos x="744" y="61"/>
                </a:cxn>
                <a:cxn ang="0">
                  <a:pos x="793" y="116"/>
                </a:cxn>
                <a:cxn ang="0">
                  <a:pos x="801" y="156"/>
                </a:cxn>
                <a:cxn ang="0">
                  <a:pos x="782" y="166"/>
                </a:cxn>
                <a:cxn ang="0">
                  <a:pos x="763" y="175"/>
                </a:cxn>
                <a:cxn ang="0">
                  <a:pos x="749" y="182"/>
                </a:cxn>
                <a:cxn ang="0">
                  <a:pos x="743" y="184"/>
                </a:cxn>
                <a:cxn ang="0">
                  <a:pos x="729" y="188"/>
                </a:cxn>
                <a:cxn ang="0">
                  <a:pos x="710" y="192"/>
                </a:cxn>
                <a:cxn ang="0">
                  <a:pos x="696" y="196"/>
                </a:cxn>
                <a:cxn ang="0">
                  <a:pos x="694" y="197"/>
                </a:cxn>
                <a:cxn ang="0">
                  <a:pos x="575" y="241"/>
                </a:cxn>
                <a:cxn ang="0">
                  <a:pos x="460" y="273"/>
                </a:cxn>
                <a:cxn ang="0">
                  <a:pos x="352" y="295"/>
                </a:cxn>
                <a:cxn ang="0">
                  <a:pos x="253" y="310"/>
                </a:cxn>
                <a:cxn ang="0">
                  <a:pos x="165" y="318"/>
                </a:cxn>
                <a:cxn ang="0">
                  <a:pos x="91" y="321"/>
                </a:cxn>
                <a:cxn ang="0">
                  <a:pos x="36" y="321"/>
                </a:cxn>
                <a:cxn ang="0">
                  <a:pos x="0" y="320"/>
                </a:cxn>
                <a:cxn ang="0">
                  <a:pos x="4" y="293"/>
                </a:cxn>
                <a:cxn ang="0">
                  <a:pos x="17" y="256"/>
                </a:cxn>
                <a:cxn ang="0">
                  <a:pos x="43" y="220"/>
                </a:cxn>
                <a:cxn ang="0">
                  <a:pos x="89" y="192"/>
                </a:cxn>
              </a:cxnLst>
              <a:rect l="0" t="0" r="r" b="b"/>
              <a:pathLst>
                <a:path w="809" h="321">
                  <a:moveTo>
                    <a:pt x="89" y="192"/>
                  </a:moveTo>
                  <a:lnTo>
                    <a:pt x="97" y="189"/>
                  </a:lnTo>
                  <a:lnTo>
                    <a:pt x="98" y="181"/>
                  </a:lnTo>
                  <a:lnTo>
                    <a:pt x="98" y="180"/>
                  </a:lnTo>
                  <a:lnTo>
                    <a:pt x="100" y="175"/>
                  </a:lnTo>
                  <a:lnTo>
                    <a:pt x="103" y="169"/>
                  </a:lnTo>
                  <a:lnTo>
                    <a:pt x="106" y="161"/>
                  </a:lnTo>
                  <a:lnTo>
                    <a:pt x="112" y="152"/>
                  </a:lnTo>
                  <a:lnTo>
                    <a:pt x="120" y="142"/>
                  </a:lnTo>
                  <a:lnTo>
                    <a:pt x="131" y="130"/>
                  </a:lnTo>
                  <a:lnTo>
                    <a:pt x="143" y="116"/>
                  </a:lnTo>
                  <a:lnTo>
                    <a:pt x="159" y="104"/>
                  </a:lnTo>
                  <a:lnTo>
                    <a:pt x="179" y="90"/>
                  </a:lnTo>
                  <a:lnTo>
                    <a:pt x="202" y="75"/>
                  </a:lnTo>
                  <a:lnTo>
                    <a:pt x="228" y="61"/>
                  </a:lnTo>
                  <a:lnTo>
                    <a:pt x="260" y="47"/>
                  </a:lnTo>
                  <a:lnTo>
                    <a:pt x="295" y="35"/>
                  </a:lnTo>
                  <a:lnTo>
                    <a:pt x="336" y="22"/>
                  </a:lnTo>
                  <a:lnTo>
                    <a:pt x="382" y="10"/>
                  </a:lnTo>
                  <a:lnTo>
                    <a:pt x="386" y="9"/>
                  </a:lnTo>
                  <a:lnTo>
                    <a:pt x="398" y="8"/>
                  </a:lnTo>
                  <a:lnTo>
                    <a:pt x="416" y="5"/>
                  </a:lnTo>
                  <a:lnTo>
                    <a:pt x="440" y="2"/>
                  </a:lnTo>
                  <a:lnTo>
                    <a:pt x="469" y="1"/>
                  </a:lnTo>
                  <a:lnTo>
                    <a:pt x="500" y="0"/>
                  </a:lnTo>
                  <a:lnTo>
                    <a:pt x="535" y="0"/>
                  </a:lnTo>
                  <a:lnTo>
                    <a:pt x="572" y="2"/>
                  </a:lnTo>
                  <a:lnTo>
                    <a:pt x="609" y="7"/>
                  </a:lnTo>
                  <a:lnTo>
                    <a:pt x="645" y="15"/>
                  </a:lnTo>
                  <a:lnTo>
                    <a:pt x="681" y="27"/>
                  </a:lnTo>
                  <a:lnTo>
                    <a:pt x="714" y="42"/>
                  </a:lnTo>
                  <a:lnTo>
                    <a:pt x="744" y="61"/>
                  </a:lnTo>
                  <a:lnTo>
                    <a:pt x="772" y="86"/>
                  </a:lnTo>
                  <a:lnTo>
                    <a:pt x="793" y="116"/>
                  </a:lnTo>
                  <a:lnTo>
                    <a:pt x="809" y="152"/>
                  </a:lnTo>
                  <a:lnTo>
                    <a:pt x="801" y="156"/>
                  </a:lnTo>
                  <a:lnTo>
                    <a:pt x="793" y="160"/>
                  </a:lnTo>
                  <a:lnTo>
                    <a:pt x="782" y="166"/>
                  </a:lnTo>
                  <a:lnTo>
                    <a:pt x="772" y="171"/>
                  </a:lnTo>
                  <a:lnTo>
                    <a:pt x="763" y="175"/>
                  </a:lnTo>
                  <a:lnTo>
                    <a:pt x="755" y="179"/>
                  </a:lnTo>
                  <a:lnTo>
                    <a:pt x="749" y="182"/>
                  </a:lnTo>
                  <a:lnTo>
                    <a:pt x="747" y="183"/>
                  </a:lnTo>
                  <a:lnTo>
                    <a:pt x="743" y="184"/>
                  </a:lnTo>
                  <a:lnTo>
                    <a:pt x="737" y="185"/>
                  </a:lnTo>
                  <a:lnTo>
                    <a:pt x="729" y="188"/>
                  </a:lnTo>
                  <a:lnTo>
                    <a:pt x="719" y="190"/>
                  </a:lnTo>
                  <a:lnTo>
                    <a:pt x="710" y="192"/>
                  </a:lnTo>
                  <a:lnTo>
                    <a:pt x="702" y="195"/>
                  </a:lnTo>
                  <a:lnTo>
                    <a:pt x="696" y="196"/>
                  </a:lnTo>
                  <a:lnTo>
                    <a:pt x="694" y="197"/>
                  </a:lnTo>
                  <a:lnTo>
                    <a:pt x="694" y="197"/>
                  </a:lnTo>
                  <a:lnTo>
                    <a:pt x="634" y="220"/>
                  </a:lnTo>
                  <a:lnTo>
                    <a:pt x="575" y="241"/>
                  </a:lnTo>
                  <a:lnTo>
                    <a:pt x="516" y="258"/>
                  </a:lnTo>
                  <a:lnTo>
                    <a:pt x="460" y="273"/>
                  </a:lnTo>
                  <a:lnTo>
                    <a:pt x="405" y="285"/>
                  </a:lnTo>
                  <a:lnTo>
                    <a:pt x="352" y="295"/>
                  </a:lnTo>
                  <a:lnTo>
                    <a:pt x="300" y="303"/>
                  </a:lnTo>
                  <a:lnTo>
                    <a:pt x="253" y="310"/>
                  </a:lnTo>
                  <a:lnTo>
                    <a:pt x="207" y="314"/>
                  </a:lnTo>
                  <a:lnTo>
                    <a:pt x="165" y="318"/>
                  </a:lnTo>
                  <a:lnTo>
                    <a:pt x="126" y="320"/>
                  </a:lnTo>
                  <a:lnTo>
                    <a:pt x="91" y="321"/>
                  </a:lnTo>
                  <a:lnTo>
                    <a:pt x="62" y="321"/>
                  </a:lnTo>
                  <a:lnTo>
                    <a:pt x="36" y="321"/>
                  </a:lnTo>
                  <a:lnTo>
                    <a:pt x="15" y="321"/>
                  </a:lnTo>
                  <a:lnTo>
                    <a:pt x="0" y="320"/>
                  </a:lnTo>
                  <a:lnTo>
                    <a:pt x="2" y="308"/>
                  </a:lnTo>
                  <a:lnTo>
                    <a:pt x="4" y="293"/>
                  </a:lnTo>
                  <a:lnTo>
                    <a:pt x="9" y="274"/>
                  </a:lnTo>
                  <a:lnTo>
                    <a:pt x="17" y="256"/>
                  </a:lnTo>
                  <a:lnTo>
                    <a:pt x="27" y="238"/>
                  </a:lnTo>
                  <a:lnTo>
                    <a:pt x="43" y="220"/>
                  </a:lnTo>
                  <a:lnTo>
                    <a:pt x="63" y="205"/>
                  </a:lnTo>
                  <a:lnTo>
                    <a:pt x="89" y="192"/>
                  </a:lnTo>
                  <a:close/>
                </a:path>
              </a:pathLst>
            </a:custGeom>
            <a:solidFill>
              <a:srgbClr val="F2BF49"/>
            </a:solidFill>
            <a:ln w="9525">
              <a:noFill/>
              <a:round/>
              <a:headEnd/>
              <a:tailEnd/>
            </a:ln>
          </p:spPr>
          <p:txBody>
            <a:bodyPr/>
            <a:lstStyle/>
            <a:p>
              <a:endParaRPr lang="en-US"/>
            </a:p>
          </p:txBody>
        </p:sp>
        <p:sp>
          <p:nvSpPr>
            <p:cNvPr id="96" name="Freeform 46"/>
            <p:cNvSpPr>
              <a:spLocks/>
            </p:cNvSpPr>
            <p:nvPr/>
          </p:nvSpPr>
          <p:spPr bwMode="auto">
            <a:xfrm>
              <a:off x="5082" y="3369"/>
              <a:ext cx="270" cy="36"/>
            </a:xfrm>
            <a:custGeom>
              <a:avLst/>
              <a:gdLst/>
              <a:ahLst/>
              <a:cxnLst>
                <a:cxn ang="0">
                  <a:pos x="11" y="38"/>
                </a:cxn>
                <a:cxn ang="0">
                  <a:pos x="5" y="42"/>
                </a:cxn>
                <a:cxn ang="0">
                  <a:pos x="2" y="47"/>
                </a:cxn>
                <a:cxn ang="0">
                  <a:pos x="0" y="52"/>
                </a:cxn>
                <a:cxn ang="0">
                  <a:pos x="0" y="58"/>
                </a:cxn>
                <a:cxn ang="0">
                  <a:pos x="3" y="64"/>
                </a:cxn>
                <a:cxn ang="0">
                  <a:pos x="7" y="67"/>
                </a:cxn>
                <a:cxn ang="0">
                  <a:pos x="13" y="68"/>
                </a:cxn>
                <a:cxn ang="0">
                  <a:pos x="19" y="68"/>
                </a:cxn>
                <a:cxn ang="0">
                  <a:pos x="23" y="67"/>
                </a:cxn>
                <a:cxn ang="0">
                  <a:pos x="34" y="65"/>
                </a:cxn>
                <a:cxn ang="0">
                  <a:pos x="50" y="61"/>
                </a:cxn>
                <a:cxn ang="0">
                  <a:pos x="72" y="57"/>
                </a:cxn>
                <a:cxn ang="0">
                  <a:pos x="98" y="52"/>
                </a:cxn>
                <a:cxn ang="0">
                  <a:pos x="128" y="47"/>
                </a:cxn>
                <a:cxn ang="0">
                  <a:pos x="162" y="42"/>
                </a:cxn>
                <a:cxn ang="0">
                  <a:pos x="198" y="37"/>
                </a:cxn>
                <a:cxn ang="0">
                  <a:pos x="238" y="35"/>
                </a:cxn>
                <a:cxn ang="0">
                  <a:pos x="278" y="33"/>
                </a:cxn>
                <a:cxn ang="0">
                  <a:pos x="319" y="33"/>
                </a:cxn>
                <a:cxn ang="0">
                  <a:pos x="361" y="35"/>
                </a:cxn>
                <a:cxn ang="0">
                  <a:pos x="402" y="40"/>
                </a:cxn>
                <a:cxn ang="0">
                  <a:pos x="443" y="47"/>
                </a:cxn>
                <a:cxn ang="0">
                  <a:pos x="482" y="58"/>
                </a:cxn>
                <a:cxn ang="0">
                  <a:pos x="519" y="72"/>
                </a:cxn>
                <a:cxn ang="0">
                  <a:pos x="524" y="73"/>
                </a:cxn>
                <a:cxn ang="0">
                  <a:pos x="531" y="72"/>
                </a:cxn>
                <a:cxn ang="0">
                  <a:pos x="536" y="68"/>
                </a:cxn>
                <a:cxn ang="0">
                  <a:pos x="541" y="64"/>
                </a:cxn>
                <a:cxn ang="0">
                  <a:pos x="542" y="58"/>
                </a:cxn>
                <a:cxn ang="0">
                  <a:pos x="541" y="51"/>
                </a:cxn>
                <a:cxn ang="0">
                  <a:pos x="537" y="47"/>
                </a:cxn>
                <a:cxn ang="0">
                  <a:pos x="532" y="43"/>
                </a:cxn>
                <a:cxn ang="0">
                  <a:pos x="493" y="28"/>
                </a:cxn>
                <a:cxn ang="0">
                  <a:pos x="453" y="17"/>
                </a:cxn>
                <a:cxn ang="0">
                  <a:pos x="412" y="9"/>
                </a:cxn>
                <a:cxn ang="0">
                  <a:pos x="368" y="4"/>
                </a:cxn>
                <a:cxn ang="0">
                  <a:pos x="325" y="0"/>
                </a:cxn>
                <a:cxn ang="0">
                  <a:pos x="283" y="0"/>
                </a:cxn>
                <a:cxn ang="0">
                  <a:pos x="241" y="3"/>
                </a:cxn>
                <a:cxn ang="0">
                  <a:pos x="201" y="5"/>
                </a:cxn>
                <a:cxn ang="0">
                  <a:pos x="164" y="10"/>
                </a:cxn>
                <a:cxn ang="0">
                  <a:pos x="128" y="14"/>
                </a:cxn>
                <a:cxn ang="0">
                  <a:pos x="97" y="20"/>
                </a:cxn>
                <a:cxn ang="0">
                  <a:pos x="70" y="25"/>
                </a:cxn>
                <a:cxn ang="0">
                  <a:pos x="46" y="29"/>
                </a:cxn>
                <a:cxn ang="0">
                  <a:pos x="28" y="34"/>
                </a:cxn>
                <a:cxn ang="0">
                  <a:pos x="17" y="37"/>
                </a:cxn>
                <a:cxn ang="0">
                  <a:pos x="11" y="38"/>
                </a:cxn>
              </a:cxnLst>
              <a:rect l="0" t="0" r="r" b="b"/>
              <a:pathLst>
                <a:path w="542" h="73">
                  <a:moveTo>
                    <a:pt x="11" y="38"/>
                  </a:moveTo>
                  <a:lnTo>
                    <a:pt x="5" y="42"/>
                  </a:lnTo>
                  <a:lnTo>
                    <a:pt x="2" y="47"/>
                  </a:lnTo>
                  <a:lnTo>
                    <a:pt x="0" y="52"/>
                  </a:lnTo>
                  <a:lnTo>
                    <a:pt x="0" y="58"/>
                  </a:lnTo>
                  <a:lnTo>
                    <a:pt x="3" y="64"/>
                  </a:lnTo>
                  <a:lnTo>
                    <a:pt x="7" y="67"/>
                  </a:lnTo>
                  <a:lnTo>
                    <a:pt x="13" y="68"/>
                  </a:lnTo>
                  <a:lnTo>
                    <a:pt x="19" y="68"/>
                  </a:lnTo>
                  <a:lnTo>
                    <a:pt x="23" y="67"/>
                  </a:lnTo>
                  <a:lnTo>
                    <a:pt x="34" y="65"/>
                  </a:lnTo>
                  <a:lnTo>
                    <a:pt x="50" y="61"/>
                  </a:lnTo>
                  <a:lnTo>
                    <a:pt x="72" y="57"/>
                  </a:lnTo>
                  <a:lnTo>
                    <a:pt x="98" y="52"/>
                  </a:lnTo>
                  <a:lnTo>
                    <a:pt x="128" y="47"/>
                  </a:lnTo>
                  <a:lnTo>
                    <a:pt x="162" y="42"/>
                  </a:lnTo>
                  <a:lnTo>
                    <a:pt x="198" y="37"/>
                  </a:lnTo>
                  <a:lnTo>
                    <a:pt x="238" y="35"/>
                  </a:lnTo>
                  <a:lnTo>
                    <a:pt x="278" y="33"/>
                  </a:lnTo>
                  <a:lnTo>
                    <a:pt x="319" y="33"/>
                  </a:lnTo>
                  <a:lnTo>
                    <a:pt x="361" y="35"/>
                  </a:lnTo>
                  <a:lnTo>
                    <a:pt x="402" y="40"/>
                  </a:lnTo>
                  <a:lnTo>
                    <a:pt x="443" y="47"/>
                  </a:lnTo>
                  <a:lnTo>
                    <a:pt x="482" y="58"/>
                  </a:lnTo>
                  <a:lnTo>
                    <a:pt x="519" y="72"/>
                  </a:lnTo>
                  <a:lnTo>
                    <a:pt x="524" y="73"/>
                  </a:lnTo>
                  <a:lnTo>
                    <a:pt x="531" y="72"/>
                  </a:lnTo>
                  <a:lnTo>
                    <a:pt x="536" y="68"/>
                  </a:lnTo>
                  <a:lnTo>
                    <a:pt x="541" y="64"/>
                  </a:lnTo>
                  <a:lnTo>
                    <a:pt x="542" y="58"/>
                  </a:lnTo>
                  <a:lnTo>
                    <a:pt x="541" y="51"/>
                  </a:lnTo>
                  <a:lnTo>
                    <a:pt x="537" y="47"/>
                  </a:lnTo>
                  <a:lnTo>
                    <a:pt x="532" y="43"/>
                  </a:lnTo>
                  <a:lnTo>
                    <a:pt x="493" y="28"/>
                  </a:lnTo>
                  <a:lnTo>
                    <a:pt x="453" y="17"/>
                  </a:lnTo>
                  <a:lnTo>
                    <a:pt x="412" y="9"/>
                  </a:lnTo>
                  <a:lnTo>
                    <a:pt x="368" y="4"/>
                  </a:lnTo>
                  <a:lnTo>
                    <a:pt x="325" y="0"/>
                  </a:lnTo>
                  <a:lnTo>
                    <a:pt x="283" y="0"/>
                  </a:lnTo>
                  <a:lnTo>
                    <a:pt x="241" y="3"/>
                  </a:lnTo>
                  <a:lnTo>
                    <a:pt x="201" y="5"/>
                  </a:lnTo>
                  <a:lnTo>
                    <a:pt x="164" y="10"/>
                  </a:lnTo>
                  <a:lnTo>
                    <a:pt x="128" y="14"/>
                  </a:lnTo>
                  <a:lnTo>
                    <a:pt x="97" y="20"/>
                  </a:lnTo>
                  <a:lnTo>
                    <a:pt x="70" y="25"/>
                  </a:lnTo>
                  <a:lnTo>
                    <a:pt x="46" y="29"/>
                  </a:lnTo>
                  <a:lnTo>
                    <a:pt x="28" y="34"/>
                  </a:lnTo>
                  <a:lnTo>
                    <a:pt x="17" y="37"/>
                  </a:lnTo>
                  <a:lnTo>
                    <a:pt x="11" y="38"/>
                  </a:lnTo>
                  <a:close/>
                </a:path>
              </a:pathLst>
            </a:custGeom>
            <a:solidFill>
              <a:srgbClr val="000000"/>
            </a:solidFill>
            <a:ln w="9525">
              <a:noFill/>
              <a:round/>
              <a:headEnd/>
              <a:tailEnd/>
            </a:ln>
          </p:spPr>
          <p:txBody>
            <a:bodyPr/>
            <a:lstStyle/>
            <a:p>
              <a:endParaRPr lang="en-US"/>
            </a:p>
          </p:txBody>
        </p:sp>
        <p:sp>
          <p:nvSpPr>
            <p:cNvPr id="97" name="Freeform 47"/>
            <p:cNvSpPr>
              <a:spLocks/>
            </p:cNvSpPr>
            <p:nvPr/>
          </p:nvSpPr>
          <p:spPr bwMode="auto">
            <a:xfrm>
              <a:off x="5180" y="3292"/>
              <a:ext cx="111" cy="92"/>
            </a:xfrm>
            <a:custGeom>
              <a:avLst/>
              <a:gdLst/>
              <a:ahLst/>
              <a:cxnLst>
                <a:cxn ang="0">
                  <a:pos x="203" y="0"/>
                </a:cxn>
                <a:cxn ang="0">
                  <a:pos x="173" y="7"/>
                </a:cxn>
                <a:cxn ang="0">
                  <a:pos x="145" y="16"/>
                </a:cxn>
                <a:cxn ang="0">
                  <a:pos x="121" y="28"/>
                </a:cxn>
                <a:cxn ang="0">
                  <a:pos x="99" y="39"/>
                </a:cxn>
                <a:cxn ang="0">
                  <a:pos x="81" y="52"/>
                </a:cxn>
                <a:cxn ang="0">
                  <a:pos x="65" y="66"/>
                </a:cxn>
                <a:cxn ang="0">
                  <a:pos x="50" y="80"/>
                </a:cxn>
                <a:cxn ang="0">
                  <a:pos x="38" y="92"/>
                </a:cxn>
                <a:cxn ang="0">
                  <a:pos x="28" y="106"/>
                </a:cxn>
                <a:cxn ang="0">
                  <a:pos x="20" y="119"/>
                </a:cxn>
                <a:cxn ang="0">
                  <a:pos x="13" y="130"/>
                </a:cxn>
                <a:cxn ang="0">
                  <a:pos x="8" y="142"/>
                </a:cxn>
                <a:cxn ang="0">
                  <a:pos x="5" y="150"/>
                </a:cxn>
                <a:cxn ang="0">
                  <a:pos x="3" y="158"/>
                </a:cxn>
                <a:cxn ang="0">
                  <a:pos x="1" y="163"/>
                </a:cxn>
                <a:cxn ang="0">
                  <a:pos x="0" y="165"/>
                </a:cxn>
                <a:cxn ang="0">
                  <a:pos x="0" y="171"/>
                </a:cxn>
                <a:cxn ang="0">
                  <a:pos x="3" y="176"/>
                </a:cxn>
                <a:cxn ang="0">
                  <a:pos x="6" y="181"/>
                </a:cxn>
                <a:cxn ang="0">
                  <a:pos x="12" y="183"/>
                </a:cxn>
                <a:cxn ang="0">
                  <a:pos x="19" y="183"/>
                </a:cxn>
                <a:cxn ang="0">
                  <a:pos x="25" y="181"/>
                </a:cxn>
                <a:cxn ang="0">
                  <a:pos x="29" y="178"/>
                </a:cxn>
                <a:cxn ang="0">
                  <a:pos x="31" y="172"/>
                </a:cxn>
                <a:cxn ang="0">
                  <a:pos x="34" y="166"/>
                </a:cxn>
                <a:cxn ang="0">
                  <a:pos x="38" y="152"/>
                </a:cxn>
                <a:cxn ang="0">
                  <a:pos x="49" y="133"/>
                </a:cxn>
                <a:cxn ang="0">
                  <a:pos x="65" y="111"/>
                </a:cxn>
                <a:cxn ang="0">
                  <a:pos x="87" y="87"/>
                </a:cxn>
                <a:cxn ang="0">
                  <a:pos x="118" y="65"/>
                </a:cxn>
                <a:cxn ang="0">
                  <a:pos x="158" y="45"/>
                </a:cxn>
                <a:cxn ang="0">
                  <a:pos x="209" y="30"/>
                </a:cxn>
                <a:cxn ang="0">
                  <a:pos x="215" y="28"/>
                </a:cxn>
                <a:cxn ang="0">
                  <a:pos x="219" y="24"/>
                </a:cxn>
                <a:cxn ang="0">
                  <a:pos x="221" y="19"/>
                </a:cxn>
                <a:cxn ang="0">
                  <a:pos x="221" y="12"/>
                </a:cxn>
                <a:cxn ang="0">
                  <a:pos x="219" y="6"/>
                </a:cxn>
                <a:cxn ang="0">
                  <a:pos x="215" y="3"/>
                </a:cxn>
                <a:cxn ang="0">
                  <a:pos x="209" y="0"/>
                </a:cxn>
                <a:cxn ang="0">
                  <a:pos x="203" y="0"/>
                </a:cxn>
              </a:cxnLst>
              <a:rect l="0" t="0" r="r" b="b"/>
              <a:pathLst>
                <a:path w="221" h="183">
                  <a:moveTo>
                    <a:pt x="203" y="0"/>
                  </a:moveTo>
                  <a:lnTo>
                    <a:pt x="173" y="7"/>
                  </a:lnTo>
                  <a:lnTo>
                    <a:pt x="145" y="16"/>
                  </a:lnTo>
                  <a:lnTo>
                    <a:pt x="121" y="28"/>
                  </a:lnTo>
                  <a:lnTo>
                    <a:pt x="99" y="39"/>
                  </a:lnTo>
                  <a:lnTo>
                    <a:pt x="81" y="52"/>
                  </a:lnTo>
                  <a:lnTo>
                    <a:pt x="65" y="66"/>
                  </a:lnTo>
                  <a:lnTo>
                    <a:pt x="50" y="80"/>
                  </a:lnTo>
                  <a:lnTo>
                    <a:pt x="38" y="92"/>
                  </a:lnTo>
                  <a:lnTo>
                    <a:pt x="28" y="106"/>
                  </a:lnTo>
                  <a:lnTo>
                    <a:pt x="20" y="119"/>
                  </a:lnTo>
                  <a:lnTo>
                    <a:pt x="13" y="130"/>
                  </a:lnTo>
                  <a:lnTo>
                    <a:pt x="8" y="142"/>
                  </a:lnTo>
                  <a:lnTo>
                    <a:pt x="5" y="150"/>
                  </a:lnTo>
                  <a:lnTo>
                    <a:pt x="3" y="158"/>
                  </a:lnTo>
                  <a:lnTo>
                    <a:pt x="1" y="163"/>
                  </a:lnTo>
                  <a:lnTo>
                    <a:pt x="0" y="165"/>
                  </a:lnTo>
                  <a:lnTo>
                    <a:pt x="0" y="171"/>
                  </a:lnTo>
                  <a:lnTo>
                    <a:pt x="3" y="176"/>
                  </a:lnTo>
                  <a:lnTo>
                    <a:pt x="6" y="181"/>
                  </a:lnTo>
                  <a:lnTo>
                    <a:pt x="12" y="183"/>
                  </a:lnTo>
                  <a:lnTo>
                    <a:pt x="19" y="183"/>
                  </a:lnTo>
                  <a:lnTo>
                    <a:pt x="25" y="181"/>
                  </a:lnTo>
                  <a:lnTo>
                    <a:pt x="29" y="178"/>
                  </a:lnTo>
                  <a:lnTo>
                    <a:pt x="31" y="172"/>
                  </a:lnTo>
                  <a:lnTo>
                    <a:pt x="34" y="166"/>
                  </a:lnTo>
                  <a:lnTo>
                    <a:pt x="38" y="152"/>
                  </a:lnTo>
                  <a:lnTo>
                    <a:pt x="49" y="133"/>
                  </a:lnTo>
                  <a:lnTo>
                    <a:pt x="65" y="111"/>
                  </a:lnTo>
                  <a:lnTo>
                    <a:pt x="87" y="87"/>
                  </a:lnTo>
                  <a:lnTo>
                    <a:pt x="118" y="65"/>
                  </a:lnTo>
                  <a:lnTo>
                    <a:pt x="158" y="45"/>
                  </a:lnTo>
                  <a:lnTo>
                    <a:pt x="209" y="30"/>
                  </a:lnTo>
                  <a:lnTo>
                    <a:pt x="215" y="28"/>
                  </a:lnTo>
                  <a:lnTo>
                    <a:pt x="219" y="24"/>
                  </a:lnTo>
                  <a:lnTo>
                    <a:pt x="221" y="19"/>
                  </a:lnTo>
                  <a:lnTo>
                    <a:pt x="221" y="12"/>
                  </a:lnTo>
                  <a:lnTo>
                    <a:pt x="219" y="6"/>
                  </a:lnTo>
                  <a:lnTo>
                    <a:pt x="215" y="3"/>
                  </a:lnTo>
                  <a:lnTo>
                    <a:pt x="209" y="0"/>
                  </a:lnTo>
                  <a:lnTo>
                    <a:pt x="203" y="0"/>
                  </a:lnTo>
                  <a:close/>
                </a:path>
              </a:pathLst>
            </a:custGeom>
            <a:solidFill>
              <a:srgbClr val="000000"/>
            </a:solidFill>
            <a:ln w="9525">
              <a:noFill/>
              <a:round/>
              <a:headEnd/>
              <a:tailEnd/>
            </a:ln>
          </p:spPr>
          <p:txBody>
            <a:bodyPr/>
            <a:lstStyle/>
            <a:p>
              <a:endParaRPr lang="en-US"/>
            </a:p>
          </p:txBody>
        </p:sp>
        <p:sp>
          <p:nvSpPr>
            <p:cNvPr id="98" name="Freeform 48"/>
            <p:cNvSpPr>
              <a:spLocks/>
            </p:cNvSpPr>
            <p:nvPr/>
          </p:nvSpPr>
          <p:spPr bwMode="auto">
            <a:xfrm>
              <a:off x="5124" y="3406"/>
              <a:ext cx="29" cy="73"/>
            </a:xfrm>
            <a:custGeom>
              <a:avLst/>
              <a:gdLst/>
              <a:ahLst/>
              <a:cxnLst>
                <a:cxn ang="0">
                  <a:pos x="24" y="11"/>
                </a:cxn>
                <a:cxn ang="0">
                  <a:pos x="10" y="49"/>
                </a:cxn>
                <a:cxn ang="0">
                  <a:pos x="3" y="87"/>
                </a:cxn>
                <a:cxn ang="0">
                  <a:pos x="0" y="115"/>
                </a:cxn>
                <a:cxn ang="0">
                  <a:pos x="0" y="128"/>
                </a:cxn>
                <a:cxn ang="0">
                  <a:pos x="2" y="135"/>
                </a:cxn>
                <a:cxn ang="0">
                  <a:pos x="6" y="142"/>
                </a:cxn>
                <a:cxn ang="0">
                  <a:pos x="13" y="145"/>
                </a:cxn>
                <a:cxn ang="0">
                  <a:pos x="20" y="147"/>
                </a:cxn>
                <a:cxn ang="0">
                  <a:pos x="27" y="145"/>
                </a:cxn>
                <a:cxn ang="0">
                  <a:pos x="33" y="141"/>
                </a:cxn>
                <a:cxn ang="0">
                  <a:pos x="37" y="134"/>
                </a:cxn>
                <a:cxn ang="0">
                  <a:pos x="38" y="127"/>
                </a:cxn>
                <a:cxn ang="0">
                  <a:pos x="38" y="117"/>
                </a:cxn>
                <a:cxn ang="0">
                  <a:pos x="40" y="92"/>
                </a:cxn>
                <a:cxn ang="0">
                  <a:pos x="45" y="60"/>
                </a:cxn>
                <a:cxn ang="0">
                  <a:pos x="57" y="29"/>
                </a:cxn>
                <a:cxn ang="0">
                  <a:pos x="59" y="22"/>
                </a:cxn>
                <a:cxn ang="0">
                  <a:pos x="59" y="14"/>
                </a:cxn>
                <a:cxn ang="0">
                  <a:pos x="56" y="7"/>
                </a:cxn>
                <a:cxn ang="0">
                  <a:pos x="50" y="3"/>
                </a:cxn>
                <a:cxn ang="0">
                  <a:pos x="43" y="0"/>
                </a:cxn>
                <a:cxn ang="0">
                  <a:pos x="35" y="1"/>
                </a:cxn>
                <a:cxn ang="0">
                  <a:pos x="29" y="5"/>
                </a:cxn>
                <a:cxn ang="0">
                  <a:pos x="24" y="11"/>
                </a:cxn>
              </a:cxnLst>
              <a:rect l="0" t="0" r="r" b="b"/>
              <a:pathLst>
                <a:path w="59" h="147">
                  <a:moveTo>
                    <a:pt x="24" y="11"/>
                  </a:moveTo>
                  <a:lnTo>
                    <a:pt x="10" y="49"/>
                  </a:lnTo>
                  <a:lnTo>
                    <a:pt x="3" y="87"/>
                  </a:lnTo>
                  <a:lnTo>
                    <a:pt x="0" y="115"/>
                  </a:lnTo>
                  <a:lnTo>
                    <a:pt x="0" y="128"/>
                  </a:lnTo>
                  <a:lnTo>
                    <a:pt x="2" y="135"/>
                  </a:lnTo>
                  <a:lnTo>
                    <a:pt x="6" y="142"/>
                  </a:lnTo>
                  <a:lnTo>
                    <a:pt x="13" y="145"/>
                  </a:lnTo>
                  <a:lnTo>
                    <a:pt x="20" y="147"/>
                  </a:lnTo>
                  <a:lnTo>
                    <a:pt x="27" y="145"/>
                  </a:lnTo>
                  <a:lnTo>
                    <a:pt x="33" y="141"/>
                  </a:lnTo>
                  <a:lnTo>
                    <a:pt x="37" y="134"/>
                  </a:lnTo>
                  <a:lnTo>
                    <a:pt x="38" y="127"/>
                  </a:lnTo>
                  <a:lnTo>
                    <a:pt x="38" y="117"/>
                  </a:lnTo>
                  <a:lnTo>
                    <a:pt x="40" y="92"/>
                  </a:lnTo>
                  <a:lnTo>
                    <a:pt x="45" y="60"/>
                  </a:lnTo>
                  <a:lnTo>
                    <a:pt x="57" y="29"/>
                  </a:lnTo>
                  <a:lnTo>
                    <a:pt x="59" y="22"/>
                  </a:lnTo>
                  <a:lnTo>
                    <a:pt x="59" y="14"/>
                  </a:lnTo>
                  <a:lnTo>
                    <a:pt x="56" y="7"/>
                  </a:lnTo>
                  <a:lnTo>
                    <a:pt x="50" y="3"/>
                  </a:lnTo>
                  <a:lnTo>
                    <a:pt x="43" y="0"/>
                  </a:lnTo>
                  <a:lnTo>
                    <a:pt x="35" y="1"/>
                  </a:lnTo>
                  <a:lnTo>
                    <a:pt x="29" y="5"/>
                  </a:lnTo>
                  <a:lnTo>
                    <a:pt x="24" y="11"/>
                  </a:lnTo>
                  <a:close/>
                </a:path>
              </a:pathLst>
            </a:custGeom>
            <a:solidFill>
              <a:srgbClr val="000000"/>
            </a:solidFill>
            <a:ln w="9525">
              <a:noFill/>
              <a:round/>
              <a:headEnd/>
              <a:tailEnd/>
            </a:ln>
          </p:spPr>
          <p:txBody>
            <a:bodyPr/>
            <a:lstStyle/>
            <a:p>
              <a:endParaRPr lang="en-US"/>
            </a:p>
          </p:txBody>
        </p:sp>
        <p:sp>
          <p:nvSpPr>
            <p:cNvPr id="99" name="Freeform 49"/>
            <p:cNvSpPr>
              <a:spLocks/>
            </p:cNvSpPr>
            <p:nvPr/>
          </p:nvSpPr>
          <p:spPr bwMode="auto">
            <a:xfrm>
              <a:off x="5084" y="3411"/>
              <a:ext cx="28" cy="69"/>
            </a:xfrm>
            <a:custGeom>
              <a:avLst/>
              <a:gdLst/>
              <a:ahLst/>
              <a:cxnLst>
                <a:cxn ang="0">
                  <a:pos x="20" y="9"/>
                </a:cxn>
                <a:cxn ang="0">
                  <a:pos x="6" y="47"/>
                </a:cxn>
                <a:cxn ang="0">
                  <a:pos x="0" y="82"/>
                </a:cxn>
                <a:cxn ang="0">
                  <a:pos x="0" y="109"/>
                </a:cxn>
                <a:cxn ang="0">
                  <a:pos x="0" y="122"/>
                </a:cxn>
                <a:cxn ang="0">
                  <a:pos x="2" y="129"/>
                </a:cxn>
                <a:cxn ang="0">
                  <a:pos x="7" y="134"/>
                </a:cxn>
                <a:cxn ang="0">
                  <a:pos x="14" y="137"/>
                </a:cxn>
                <a:cxn ang="0">
                  <a:pos x="21" y="138"/>
                </a:cxn>
                <a:cxn ang="0">
                  <a:pos x="29" y="135"/>
                </a:cxn>
                <a:cxn ang="0">
                  <a:pos x="35" y="131"/>
                </a:cxn>
                <a:cxn ang="0">
                  <a:pos x="37" y="125"/>
                </a:cxn>
                <a:cxn ang="0">
                  <a:pos x="38" y="117"/>
                </a:cxn>
                <a:cxn ang="0">
                  <a:pos x="38" y="108"/>
                </a:cxn>
                <a:cxn ang="0">
                  <a:pos x="38" y="86"/>
                </a:cxn>
                <a:cxn ang="0">
                  <a:pos x="43" y="57"/>
                </a:cxn>
                <a:cxn ang="0">
                  <a:pos x="53" y="27"/>
                </a:cxn>
                <a:cxn ang="0">
                  <a:pos x="55" y="20"/>
                </a:cxn>
                <a:cxn ang="0">
                  <a:pos x="55" y="12"/>
                </a:cxn>
                <a:cxn ang="0">
                  <a:pos x="52" y="6"/>
                </a:cxn>
                <a:cxn ang="0">
                  <a:pos x="46" y="2"/>
                </a:cxn>
                <a:cxn ang="0">
                  <a:pos x="39" y="0"/>
                </a:cxn>
                <a:cxn ang="0">
                  <a:pos x="31" y="0"/>
                </a:cxn>
                <a:cxn ang="0">
                  <a:pos x="25" y="3"/>
                </a:cxn>
                <a:cxn ang="0">
                  <a:pos x="20" y="9"/>
                </a:cxn>
              </a:cxnLst>
              <a:rect l="0" t="0" r="r" b="b"/>
              <a:pathLst>
                <a:path w="55" h="138">
                  <a:moveTo>
                    <a:pt x="20" y="9"/>
                  </a:moveTo>
                  <a:lnTo>
                    <a:pt x="6" y="47"/>
                  </a:lnTo>
                  <a:lnTo>
                    <a:pt x="0" y="82"/>
                  </a:lnTo>
                  <a:lnTo>
                    <a:pt x="0" y="109"/>
                  </a:lnTo>
                  <a:lnTo>
                    <a:pt x="0" y="122"/>
                  </a:lnTo>
                  <a:lnTo>
                    <a:pt x="2" y="129"/>
                  </a:lnTo>
                  <a:lnTo>
                    <a:pt x="7" y="134"/>
                  </a:lnTo>
                  <a:lnTo>
                    <a:pt x="14" y="137"/>
                  </a:lnTo>
                  <a:lnTo>
                    <a:pt x="21" y="138"/>
                  </a:lnTo>
                  <a:lnTo>
                    <a:pt x="29" y="135"/>
                  </a:lnTo>
                  <a:lnTo>
                    <a:pt x="35" y="131"/>
                  </a:lnTo>
                  <a:lnTo>
                    <a:pt x="37" y="125"/>
                  </a:lnTo>
                  <a:lnTo>
                    <a:pt x="38" y="117"/>
                  </a:lnTo>
                  <a:lnTo>
                    <a:pt x="38" y="108"/>
                  </a:lnTo>
                  <a:lnTo>
                    <a:pt x="38" y="86"/>
                  </a:lnTo>
                  <a:lnTo>
                    <a:pt x="43" y="57"/>
                  </a:lnTo>
                  <a:lnTo>
                    <a:pt x="53" y="27"/>
                  </a:lnTo>
                  <a:lnTo>
                    <a:pt x="55" y="20"/>
                  </a:lnTo>
                  <a:lnTo>
                    <a:pt x="55" y="12"/>
                  </a:lnTo>
                  <a:lnTo>
                    <a:pt x="52" y="6"/>
                  </a:lnTo>
                  <a:lnTo>
                    <a:pt x="46" y="2"/>
                  </a:lnTo>
                  <a:lnTo>
                    <a:pt x="39" y="0"/>
                  </a:lnTo>
                  <a:lnTo>
                    <a:pt x="31" y="0"/>
                  </a:lnTo>
                  <a:lnTo>
                    <a:pt x="25" y="3"/>
                  </a:lnTo>
                  <a:lnTo>
                    <a:pt x="20" y="9"/>
                  </a:lnTo>
                  <a:close/>
                </a:path>
              </a:pathLst>
            </a:custGeom>
            <a:solidFill>
              <a:srgbClr val="000000"/>
            </a:solidFill>
            <a:ln w="9525">
              <a:noFill/>
              <a:round/>
              <a:headEnd/>
              <a:tailEnd/>
            </a:ln>
          </p:spPr>
          <p:txBody>
            <a:bodyPr/>
            <a:lstStyle/>
            <a:p>
              <a:endParaRPr lang="en-US"/>
            </a:p>
          </p:txBody>
        </p:sp>
        <p:sp>
          <p:nvSpPr>
            <p:cNvPr id="100" name="Freeform 50"/>
            <p:cNvSpPr>
              <a:spLocks/>
            </p:cNvSpPr>
            <p:nvPr/>
          </p:nvSpPr>
          <p:spPr bwMode="auto">
            <a:xfrm>
              <a:off x="5381" y="3176"/>
              <a:ext cx="239" cy="180"/>
            </a:xfrm>
            <a:custGeom>
              <a:avLst/>
              <a:gdLst/>
              <a:ahLst/>
              <a:cxnLst>
                <a:cxn ang="0">
                  <a:pos x="248" y="10"/>
                </a:cxn>
                <a:cxn ang="0">
                  <a:pos x="212" y="21"/>
                </a:cxn>
                <a:cxn ang="0">
                  <a:pos x="179" y="35"/>
                </a:cxn>
                <a:cxn ang="0">
                  <a:pos x="148" y="53"/>
                </a:cxn>
                <a:cxn ang="0">
                  <a:pos x="95" y="97"/>
                </a:cxn>
                <a:cxn ang="0">
                  <a:pos x="42" y="168"/>
                </a:cxn>
                <a:cxn ang="0">
                  <a:pos x="13" y="235"/>
                </a:cxn>
                <a:cxn ang="0">
                  <a:pos x="1" y="277"/>
                </a:cxn>
                <a:cxn ang="0">
                  <a:pos x="0" y="287"/>
                </a:cxn>
                <a:cxn ang="0">
                  <a:pos x="1" y="310"/>
                </a:cxn>
                <a:cxn ang="0">
                  <a:pos x="13" y="342"/>
                </a:cxn>
                <a:cxn ang="0">
                  <a:pos x="29" y="356"/>
                </a:cxn>
                <a:cxn ang="0">
                  <a:pos x="40" y="359"/>
                </a:cxn>
                <a:cxn ang="0">
                  <a:pos x="51" y="359"/>
                </a:cxn>
                <a:cxn ang="0">
                  <a:pos x="58" y="358"/>
                </a:cxn>
                <a:cxn ang="0">
                  <a:pos x="63" y="355"/>
                </a:cxn>
                <a:cxn ang="0">
                  <a:pos x="89" y="316"/>
                </a:cxn>
                <a:cxn ang="0">
                  <a:pos x="143" y="269"/>
                </a:cxn>
                <a:cxn ang="0">
                  <a:pos x="202" y="242"/>
                </a:cxn>
                <a:cxn ang="0">
                  <a:pos x="263" y="231"/>
                </a:cxn>
                <a:cxn ang="0">
                  <a:pos x="321" y="232"/>
                </a:cxn>
                <a:cxn ang="0">
                  <a:pos x="372" y="242"/>
                </a:cxn>
                <a:cxn ang="0">
                  <a:pos x="411" y="252"/>
                </a:cxn>
                <a:cxn ang="0">
                  <a:pos x="435" y="260"/>
                </a:cxn>
                <a:cxn ang="0">
                  <a:pos x="458" y="270"/>
                </a:cxn>
                <a:cxn ang="0">
                  <a:pos x="477" y="158"/>
                </a:cxn>
                <a:cxn ang="0">
                  <a:pos x="466" y="155"/>
                </a:cxn>
                <a:cxn ang="0">
                  <a:pos x="453" y="152"/>
                </a:cxn>
                <a:cxn ang="0">
                  <a:pos x="440" y="148"/>
                </a:cxn>
                <a:cxn ang="0">
                  <a:pos x="439" y="147"/>
                </a:cxn>
                <a:cxn ang="0">
                  <a:pos x="452" y="147"/>
                </a:cxn>
                <a:cxn ang="0">
                  <a:pos x="466" y="147"/>
                </a:cxn>
                <a:cxn ang="0">
                  <a:pos x="478" y="147"/>
                </a:cxn>
                <a:cxn ang="0">
                  <a:pos x="443" y="10"/>
                </a:cxn>
                <a:cxn ang="0">
                  <a:pos x="411" y="4"/>
                </a:cxn>
                <a:cxn ang="0">
                  <a:pos x="367" y="1"/>
                </a:cxn>
                <a:cxn ang="0">
                  <a:pos x="325" y="0"/>
                </a:cxn>
                <a:cxn ang="0">
                  <a:pos x="286" y="3"/>
                </a:cxn>
              </a:cxnLst>
              <a:rect l="0" t="0" r="r" b="b"/>
              <a:pathLst>
                <a:path w="479" h="359">
                  <a:moveTo>
                    <a:pt x="266" y="7"/>
                  </a:moveTo>
                  <a:lnTo>
                    <a:pt x="248" y="10"/>
                  </a:lnTo>
                  <a:lnTo>
                    <a:pt x="229" y="16"/>
                  </a:lnTo>
                  <a:lnTo>
                    <a:pt x="212" y="21"/>
                  </a:lnTo>
                  <a:lnTo>
                    <a:pt x="195" y="27"/>
                  </a:lnTo>
                  <a:lnTo>
                    <a:pt x="179" y="35"/>
                  </a:lnTo>
                  <a:lnTo>
                    <a:pt x="162" y="44"/>
                  </a:lnTo>
                  <a:lnTo>
                    <a:pt x="148" y="53"/>
                  </a:lnTo>
                  <a:lnTo>
                    <a:pt x="133" y="63"/>
                  </a:lnTo>
                  <a:lnTo>
                    <a:pt x="95" y="97"/>
                  </a:lnTo>
                  <a:lnTo>
                    <a:pt x="65" y="132"/>
                  </a:lnTo>
                  <a:lnTo>
                    <a:pt x="42" y="168"/>
                  </a:lnTo>
                  <a:lnTo>
                    <a:pt x="24" y="204"/>
                  </a:lnTo>
                  <a:lnTo>
                    <a:pt x="13" y="235"/>
                  </a:lnTo>
                  <a:lnTo>
                    <a:pt x="5" y="260"/>
                  </a:lnTo>
                  <a:lnTo>
                    <a:pt x="1" y="277"/>
                  </a:lnTo>
                  <a:lnTo>
                    <a:pt x="0" y="285"/>
                  </a:lnTo>
                  <a:lnTo>
                    <a:pt x="0" y="287"/>
                  </a:lnTo>
                  <a:lnTo>
                    <a:pt x="0" y="288"/>
                  </a:lnTo>
                  <a:lnTo>
                    <a:pt x="1" y="310"/>
                  </a:lnTo>
                  <a:lnTo>
                    <a:pt x="6" y="328"/>
                  </a:lnTo>
                  <a:lnTo>
                    <a:pt x="13" y="342"/>
                  </a:lnTo>
                  <a:lnTo>
                    <a:pt x="23" y="352"/>
                  </a:lnTo>
                  <a:lnTo>
                    <a:pt x="29" y="356"/>
                  </a:lnTo>
                  <a:lnTo>
                    <a:pt x="35" y="358"/>
                  </a:lnTo>
                  <a:lnTo>
                    <a:pt x="40" y="359"/>
                  </a:lnTo>
                  <a:lnTo>
                    <a:pt x="46" y="359"/>
                  </a:lnTo>
                  <a:lnTo>
                    <a:pt x="51" y="359"/>
                  </a:lnTo>
                  <a:lnTo>
                    <a:pt x="54" y="358"/>
                  </a:lnTo>
                  <a:lnTo>
                    <a:pt x="58" y="358"/>
                  </a:lnTo>
                  <a:lnTo>
                    <a:pt x="59" y="357"/>
                  </a:lnTo>
                  <a:lnTo>
                    <a:pt x="63" y="355"/>
                  </a:lnTo>
                  <a:lnTo>
                    <a:pt x="66" y="350"/>
                  </a:lnTo>
                  <a:lnTo>
                    <a:pt x="89" y="316"/>
                  </a:lnTo>
                  <a:lnTo>
                    <a:pt x="115" y="290"/>
                  </a:lnTo>
                  <a:lnTo>
                    <a:pt x="143" y="269"/>
                  </a:lnTo>
                  <a:lnTo>
                    <a:pt x="172" y="253"/>
                  </a:lnTo>
                  <a:lnTo>
                    <a:pt x="202" y="242"/>
                  </a:lnTo>
                  <a:lnTo>
                    <a:pt x="233" y="235"/>
                  </a:lnTo>
                  <a:lnTo>
                    <a:pt x="263" y="231"/>
                  </a:lnTo>
                  <a:lnTo>
                    <a:pt x="293" y="231"/>
                  </a:lnTo>
                  <a:lnTo>
                    <a:pt x="321" y="232"/>
                  </a:lnTo>
                  <a:lnTo>
                    <a:pt x="348" y="236"/>
                  </a:lnTo>
                  <a:lnTo>
                    <a:pt x="372" y="242"/>
                  </a:lnTo>
                  <a:lnTo>
                    <a:pt x="394" y="246"/>
                  </a:lnTo>
                  <a:lnTo>
                    <a:pt x="411" y="252"/>
                  </a:lnTo>
                  <a:lnTo>
                    <a:pt x="426" y="257"/>
                  </a:lnTo>
                  <a:lnTo>
                    <a:pt x="435" y="260"/>
                  </a:lnTo>
                  <a:lnTo>
                    <a:pt x="440" y="262"/>
                  </a:lnTo>
                  <a:lnTo>
                    <a:pt x="458" y="270"/>
                  </a:lnTo>
                  <a:lnTo>
                    <a:pt x="478" y="158"/>
                  </a:lnTo>
                  <a:lnTo>
                    <a:pt x="477" y="158"/>
                  </a:lnTo>
                  <a:lnTo>
                    <a:pt x="472" y="156"/>
                  </a:lnTo>
                  <a:lnTo>
                    <a:pt x="466" y="155"/>
                  </a:lnTo>
                  <a:lnTo>
                    <a:pt x="461" y="153"/>
                  </a:lnTo>
                  <a:lnTo>
                    <a:pt x="453" y="152"/>
                  </a:lnTo>
                  <a:lnTo>
                    <a:pt x="446" y="150"/>
                  </a:lnTo>
                  <a:lnTo>
                    <a:pt x="440" y="148"/>
                  </a:lnTo>
                  <a:lnTo>
                    <a:pt x="435" y="147"/>
                  </a:lnTo>
                  <a:lnTo>
                    <a:pt x="439" y="147"/>
                  </a:lnTo>
                  <a:lnTo>
                    <a:pt x="445" y="147"/>
                  </a:lnTo>
                  <a:lnTo>
                    <a:pt x="452" y="147"/>
                  </a:lnTo>
                  <a:lnTo>
                    <a:pt x="460" y="147"/>
                  </a:lnTo>
                  <a:lnTo>
                    <a:pt x="466" y="147"/>
                  </a:lnTo>
                  <a:lnTo>
                    <a:pt x="473" y="147"/>
                  </a:lnTo>
                  <a:lnTo>
                    <a:pt x="478" y="147"/>
                  </a:lnTo>
                  <a:lnTo>
                    <a:pt x="479" y="147"/>
                  </a:lnTo>
                  <a:lnTo>
                    <a:pt x="443" y="10"/>
                  </a:lnTo>
                  <a:lnTo>
                    <a:pt x="434" y="8"/>
                  </a:lnTo>
                  <a:lnTo>
                    <a:pt x="411" y="4"/>
                  </a:lnTo>
                  <a:lnTo>
                    <a:pt x="389" y="2"/>
                  </a:lnTo>
                  <a:lnTo>
                    <a:pt x="367" y="1"/>
                  </a:lnTo>
                  <a:lnTo>
                    <a:pt x="346" y="0"/>
                  </a:lnTo>
                  <a:lnTo>
                    <a:pt x="325" y="0"/>
                  </a:lnTo>
                  <a:lnTo>
                    <a:pt x="305" y="2"/>
                  </a:lnTo>
                  <a:lnTo>
                    <a:pt x="286" y="3"/>
                  </a:lnTo>
                  <a:lnTo>
                    <a:pt x="266" y="7"/>
                  </a:lnTo>
                  <a:close/>
                </a:path>
              </a:pathLst>
            </a:custGeom>
            <a:solidFill>
              <a:srgbClr val="000000"/>
            </a:solidFill>
            <a:ln w="9525">
              <a:noFill/>
              <a:round/>
              <a:headEnd/>
              <a:tailEnd/>
            </a:ln>
          </p:spPr>
          <p:txBody>
            <a:bodyPr/>
            <a:lstStyle/>
            <a:p>
              <a:endParaRPr lang="en-US"/>
            </a:p>
          </p:txBody>
        </p:sp>
        <p:sp>
          <p:nvSpPr>
            <p:cNvPr id="101" name="Freeform 51"/>
            <p:cNvSpPr>
              <a:spLocks/>
            </p:cNvSpPr>
            <p:nvPr/>
          </p:nvSpPr>
          <p:spPr bwMode="auto">
            <a:xfrm>
              <a:off x="5396" y="3193"/>
              <a:ext cx="206" cy="147"/>
            </a:xfrm>
            <a:custGeom>
              <a:avLst/>
              <a:gdLst/>
              <a:ahLst/>
              <a:cxnLst>
                <a:cxn ang="0">
                  <a:pos x="133" y="47"/>
                </a:cxn>
                <a:cxn ang="0">
                  <a:pos x="160" y="32"/>
                </a:cxn>
                <a:cxn ang="0">
                  <a:pos x="190" y="20"/>
                </a:cxn>
                <a:cxn ang="0">
                  <a:pos x="221" y="9"/>
                </a:cxn>
                <a:cxn ang="0">
                  <a:pos x="255" y="3"/>
                </a:cxn>
                <a:cxn ang="0">
                  <a:pos x="290" y="0"/>
                </a:cxn>
                <a:cxn ang="0">
                  <a:pos x="327" y="0"/>
                </a:cxn>
                <a:cxn ang="0">
                  <a:pos x="368" y="3"/>
                </a:cxn>
                <a:cxn ang="0">
                  <a:pos x="391" y="21"/>
                </a:cxn>
                <a:cxn ang="0">
                  <a:pos x="402" y="65"/>
                </a:cxn>
                <a:cxn ang="0">
                  <a:pos x="393" y="84"/>
                </a:cxn>
                <a:cxn ang="0">
                  <a:pos x="351" y="84"/>
                </a:cxn>
                <a:cxn ang="0">
                  <a:pos x="309" y="84"/>
                </a:cxn>
                <a:cxn ang="0">
                  <a:pos x="279" y="84"/>
                </a:cxn>
                <a:cxn ang="0">
                  <a:pos x="270" y="115"/>
                </a:cxn>
                <a:cxn ang="0">
                  <a:pos x="288" y="120"/>
                </a:cxn>
                <a:cxn ang="0">
                  <a:pos x="332" y="130"/>
                </a:cxn>
                <a:cxn ang="0">
                  <a:pos x="379" y="142"/>
                </a:cxn>
                <a:cxn ang="0">
                  <a:pos x="411" y="150"/>
                </a:cxn>
                <a:cxn ang="0">
                  <a:pos x="408" y="172"/>
                </a:cxn>
                <a:cxn ang="0">
                  <a:pos x="403" y="195"/>
                </a:cxn>
                <a:cxn ang="0">
                  <a:pos x="373" y="185"/>
                </a:cxn>
                <a:cxn ang="0">
                  <a:pos x="331" y="176"/>
                </a:cxn>
                <a:cxn ang="0">
                  <a:pos x="281" y="169"/>
                </a:cxn>
                <a:cxn ang="0">
                  <a:pos x="226" y="169"/>
                </a:cxn>
                <a:cxn ang="0">
                  <a:pos x="168" y="179"/>
                </a:cxn>
                <a:cxn ang="0">
                  <a:pos x="112" y="200"/>
                </a:cxn>
                <a:cxn ang="0">
                  <a:pos x="59" y="238"/>
                </a:cxn>
                <a:cxn ang="0">
                  <a:pos x="13" y="295"/>
                </a:cxn>
                <a:cxn ang="0">
                  <a:pos x="12" y="295"/>
                </a:cxn>
                <a:cxn ang="0">
                  <a:pos x="9" y="295"/>
                </a:cxn>
                <a:cxn ang="0">
                  <a:pos x="4" y="286"/>
                </a:cxn>
                <a:cxn ang="0">
                  <a:pos x="0" y="257"/>
                </a:cxn>
                <a:cxn ang="0">
                  <a:pos x="6" y="233"/>
                </a:cxn>
                <a:cxn ang="0">
                  <a:pos x="23" y="181"/>
                </a:cxn>
                <a:cxn ang="0">
                  <a:pos x="60" y="118"/>
                </a:cxn>
                <a:cxn ang="0">
                  <a:pos x="120" y="56"/>
                </a:cxn>
              </a:cxnLst>
              <a:rect l="0" t="0" r="r" b="b"/>
              <a:pathLst>
                <a:path w="411" h="295">
                  <a:moveTo>
                    <a:pt x="120" y="56"/>
                  </a:moveTo>
                  <a:lnTo>
                    <a:pt x="133" y="47"/>
                  </a:lnTo>
                  <a:lnTo>
                    <a:pt x="146" y="39"/>
                  </a:lnTo>
                  <a:lnTo>
                    <a:pt x="160" y="32"/>
                  </a:lnTo>
                  <a:lnTo>
                    <a:pt x="175" y="25"/>
                  </a:lnTo>
                  <a:lnTo>
                    <a:pt x="190" y="20"/>
                  </a:lnTo>
                  <a:lnTo>
                    <a:pt x="205" y="14"/>
                  </a:lnTo>
                  <a:lnTo>
                    <a:pt x="221" y="9"/>
                  </a:lnTo>
                  <a:lnTo>
                    <a:pt x="237" y="6"/>
                  </a:lnTo>
                  <a:lnTo>
                    <a:pt x="255" y="3"/>
                  </a:lnTo>
                  <a:lnTo>
                    <a:pt x="272" y="1"/>
                  </a:lnTo>
                  <a:lnTo>
                    <a:pt x="290" y="0"/>
                  </a:lnTo>
                  <a:lnTo>
                    <a:pt x="309" y="0"/>
                  </a:lnTo>
                  <a:lnTo>
                    <a:pt x="327" y="0"/>
                  </a:lnTo>
                  <a:lnTo>
                    <a:pt x="347" y="1"/>
                  </a:lnTo>
                  <a:lnTo>
                    <a:pt x="368" y="3"/>
                  </a:lnTo>
                  <a:lnTo>
                    <a:pt x="387" y="6"/>
                  </a:lnTo>
                  <a:lnTo>
                    <a:pt x="391" y="21"/>
                  </a:lnTo>
                  <a:lnTo>
                    <a:pt x="396" y="41"/>
                  </a:lnTo>
                  <a:lnTo>
                    <a:pt x="402" y="65"/>
                  </a:lnTo>
                  <a:lnTo>
                    <a:pt x="408" y="84"/>
                  </a:lnTo>
                  <a:lnTo>
                    <a:pt x="393" y="84"/>
                  </a:lnTo>
                  <a:lnTo>
                    <a:pt x="373" y="84"/>
                  </a:lnTo>
                  <a:lnTo>
                    <a:pt x="351" y="84"/>
                  </a:lnTo>
                  <a:lnTo>
                    <a:pt x="330" y="84"/>
                  </a:lnTo>
                  <a:lnTo>
                    <a:pt x="309" y="84"/>
                  </a:lnTo>
                  <a:lnTo>
                    <a:pt x="290" y="84"/>
                  </a:lnTo>
                  <a:lnTo>
                    <a:pt x="279" y="84"/>
                  </a:lnTo>
                  <a:lnTo>
                    <a:pt x="274" y="84"/>
                  </a:lnTo>
                  <a:lnTo>
                    <a:pt x="270" y="115"/>
                  </a:lnTo>
                  <a:lnTo>
                    <a:pt x="274" y="116"/>
                  </a:lnTo>
                  <a:lnTo>
                    <a:pt x="288" y="120"/>
                  </a:lnTo>
                  <a:lnTo>
                    <a:pt x="308" y="124"/>
                  </a:lnTo>
                  <a:lnTo>
                    <a:pt x="332" y="130"/>
                  </a:lnTo>
                  <a:lnTo>
                    <a:pt x="356" y="136"/>
                  </a:lnTo>
                  <a:lnTo>
                    <a:pt x="379" y="142"/>
                  </a:lnTo>
                  <a:lnTo>
                    <a:pt x="399" y="146"/>
                  </a:lnTo>
                  <a:lnTo>
                    <a:pt x="411" y="150"/>
                  </a:lnTo>
                  <a:lnTo>
                    <a:pt x="409" y="160"/>
                  </a:lnTo>
                  <a:lnTo>
                    <a:pt x="408" y="172"/>
                  </a:lnTo>
                  <a:lnTo>
                    <a:pt x="406" y="183"/>
                  </a:lnTo>
                  <a:lnTo>
                    <a:pt x="403" y="195"/>
                  </a:lnTo>
                  <a:lnTo>
                    <a:pt x="389" y="190"/>
                  </a:lnTo>
                  <a:lnTo>
                    <a:pt x="373" y="185"/>
                  </a:lnTo>
                  <a:lnTo>
                    <a:pt x="354" y="181"/>
                  </a:lnTo>
                  <a:lnTo>
                    <a:pt x="331" y="176"/>
                  </a:lnTo>
                  <a:lnTo>
                    <a:pt x="308" y="173"/>
                  </a:lnTo>
                  <a:lnTo>
                    <a:pt x="281" y="169"/>
                  </a:lnTo>
                  <a:lnTo>
                    <a:pt x="255" y="168"/>
                  </a:lnTo>
                  <a:lnTo>
                    <a:pt x="226" y="169"/>
                  </a:lnTo>
                  <a:lnTo>
                    <a:pt x="197" y="173"/>
                  </a:lnTo>
                  <a:lnTo>
                    <a:pt x="168" y="179"/>
                  </a:lnTo>
                  <a:lnTo>
                    <a:pt x="141" y="188"/>
                  </a:lnTo>
                  <a:lnTo>
                    <a:pt x="112" y="200"/>
                  </a:lnTo>
                  <a:lnTo>
                    <a:pt x="85" y="218"/>
                  </a:lnTo>
                  <a:lnTo>
                    <a:pt x="59" y="238"/>
                  </a:lnTo>
                  <a:lnTo>
                    <a:pt x="35" y="264"/>
                  </a:lnTo>
                  <a:lnTo>
                    <a:pt x="13" y="295"/>
                  </a:lnTo>
                  <a:lnTo>
                    <a:pt x="12" y="295"/>
                  </a:lnTo>
                  <a:lnTo>
                    <a:pt x="12" y="295"/>
                  </a:lnTo>
                  <a:lnTo>
                    <a:pt x="11" y="295"/>
                  </a:lnTo>
                  <a:lnTo>
                    <a:pt x="9" y="295"/>
                  </a:lnTo>
                  <a:lnTo>
                    <a:pt x="7" y="293"/>
                  </a:lnTo>
                  <a:lnTo>
                    <a:pt x="4" y="286"/>
                  </a:lnTo>
                  <a:lnTo>
                    <a:pt x="1" y="274"/>
                  </a:lnTo>
                  <a:lnTo>
                    <a:pt x="0" y="257"/>
                  </a:lnTo>
                  <a:lnTo>
                    <a:pt x="1" y="249"/>
                  </a:lnTo>
                  <a:lnTo>
                    <a:pt x="6" y="233"/>
                  </a:lnTo>
                  <a:lnTo>
                    <a:pt x="13" y="208"/>
                  </a:lnTo>
                  <a:lnTo>
                    <a:pt x="23" y="181"/>
                  </a:lnTo>
                  <a:lnTo>
                    <a:pt x="39" y="150"/>
                  </a:lnTo>
                  <a:lnTo>
                    <a:pt x="60" y="118"/>
                  </a:lnTo>
                  <a:lnTo>
                    <a:pt x="87" y="85"/>
                  </a:lnTo>
                  <a:lnTo>
                    <a:pt x="120" y="56"/>
                  </a:lnTo>
                  <a:close/>
                </a:path>
              </a:pathLst>
            </a:custGeom>
            <a:solidFill>
              <a:srgbClr val="F2BF49"/>
            </a:solidFill>
            <a:ln w="9525">
              <a:noFill/>
              <a:round/>
              <a:headEnd/>
              <a:tailEnd/>
            </a:ln>
          </p:spPr>
          <p:txBody>
            <a:bodyPr/>
            <a:lstStyle/>
            <a:p>
              <a:endParaRPr lang="en-US"/>
            </a:p>
          </p:txBody>
        </p:sp>
        <p:sp>
          <p:nvSpPr>
            <p:cNvPr id="102" name="Freeform 52"/>
            <p:cNvSpPr>
              <a:spLocks/>
            </p:cNvSpPr>
            <p:nvPr/>
          </p:nvSpPr>
          <p:spPr bwMode="auto">
            <a:xfrm>
              <a:off x="5197" y="3487"/>
              <a:ext cx="33" cy="38"/>
            </a:xfrm>
            <a:custGeom>
              <a:avLst/>
              <a:gdLst/>
              <a:ahLst/>
              <a:cxnLst>
                <a:cxn ang="0">
                  <a:pos x="11" y="10"/>
                </a:cxn>
                <a:cxn ang="0">
                  <a:pos x="1" y="50"/>
                </a:cxn>
                <a:cxn ang="0">
                  <a:pos x="0" y="53"/>
                </a:cxn>
                <a:cxn ang="0">
                  <a:pos x="0" y="56"/>
                </a:cxn>
                <a:cxn ang="0">
                  <a:pos x="1" y="60"/>
                </a:cxn>
                <a:cxn ang="0">
                  <a:pos x="2" y="62"/>
                </a:cxn>
                <a:cxn ang="0">
                  <a:pos x="4" y="64"/>
                </a:cxn>
                <a:cxn ang="0">
                  <a:pos x="7" y="66"/>
                </a:cxn>
                <a:cxn ang="0">
                  <a:pos x="9" y="68"/>
                </a:cxn>
                <a:cxn ang="0">
                  <a:pos x="13" y="69"/>
                </a:cxn>
                <a:cxn ang="0">
                  <a:pos x="47" y="76"/>
                </a:cxn>
                <a:cxn ang="0">
                  <a:pos x="53" y="76"/>
                </a:cxn>
                <a:cxn ang="0">
                  <a:pos x="59" y="72"/>
                </a:cxn>
                <a:cxn ang="0">
                  <a:pos x="62" y="69"/>
                </a:cxn>
                <a:cxn ang="0">
                  <a:pos x="64" y="63"/>
                </a:cxn>
                <a:cxn ang="0">
                  <a:pos x="64" y="63"/>
                </a:cxn>
                <a:cxn ang="0">
                  <a:pos x="64" y="62"/>
                </a:cxn>
                <a:cxn ang="0">
                  <a:pos x="64" y="62"/>
                </a:cxn>
                <a:cxn ang="0">
                  <a:pos x="64" y="61"/>
                </a:cxn>
                <a:cxn ang="0">
                  <a:pos x="63" y="56"/>
                </a:cxn>
                <a:cxn ang="0">
                  <a:pos x="61" y="52"/>
                </a:cxn>
                <a:cxn ang="0">
                  <a:pos x="57" y="48"/>
                </a:cxn>
                <a:cxn ang="0">
                  <a:pos x="53" y="46"/>
                </a:cxn>
                <a:cxn ang="0">
                  <a:pos x="52" y="46"/>
                </a:cxn>
                <a:cxn ang="0">
                  <a:pos x="47" y="45"/>
                </a:cxn>
                <a:cxn ang="0">
                  <a:pos x="41" y="43"/>
                </a:cxn>
                <a:cxn ang="0">
                  <a:pos x="34" y="42"/>
                </a:cxn>
                <a:cxn ang="0">
                  <a:pos x="37" y="33"/>
                </a:cxn>
                <a:cxn ang="0">
                  <a:pos x="39" y="26"/>
                </a:cxn>
                <a:cxn ang="0">
                  <a:pos x="40" y="20"/>
                </a:cxn>
                <a:cxn ang="0">
                  <a:pos x="41" y="18"/>
                </a:cxn>
                <a:cxn ang="0">
                  <a:pos x="41" y="17"/>
                </a:cxn>
                <a:cxn ang="0">
                  <a:pos x="41" y="16"/>
                </a:cxn>
                <a:cxn ang="0">
                  <a:pos x="41" y="15"/>
                </a:cxn>
                <a:cxn ang="0">
                  <a:pos x="41" y="14"/>
                </a:cxn>
                <a:cxn ang="0">
                  <a:pos x="40" y="9"/>
                </a:cxn>
                <a:cxn ang="0">
                  <a:pos x="38" y="4"/>
                </a:cxn>
                <a:cxn ang="0">
                  <a:pos x="36" y="1"/>
                </a:cxn>
                <a:cxn ang="0">
                  <a:pos x="31" y="0"/>
                </a:cxn>
                <a:cxn ang="0">
                  <a:pos x="25" y="0"/>
                </a:cxn>
                <a:cxn ang="0">
                  <a:pos x="19" y="1"/>
                </a:cxn>
                <a:cxn ang="0">
                  <a:pos x="15" y="4"/>
                </a:cxn>
                <a:cxn ang="0">
                  <a:pos x="11" y="10"/>
                </a:cxn>
              </a:cxnLst>
              <a:rect l="0" t="0" r="r" b="b"/>
              <a:pathLst>
                <a:path w="64" h="76">
                  <a:moveTo>
                    <a:pt x="11" y="10"/>
                  </a:moveTo>
                  <a:lnTo>
                    <a:pt x="1" y="50"/>
                  </a:lnTo>
                  <a:lnTo>
                    <a:pt x="0" y="53"/>
                  </a:lnTo>
                  <a:lnTo>
                    <a:pt x="0" y="56"/>
                  </a:lnTo>
                  <a:lnTo>
                    <a:pt x="1" y="60"/>
                  </a:lnTo>
                  <a:lnTo>
                    <a:pt x="2" y="62"/>
                  </a:lnTo>
                  <a:lnTo>
                    <a:pt x="4" y="64"/>
                  </a:lnTo>
                  <a:lnTo>
                    <a:pt x="7" y="66"/>
                  </a:lnTo>
                  <a:lnTo>
                    <a:pt x="9" y="68"/>
                  </a:lnTo>
                  <a:lnTo>
                    <a:pt x="13" y="69"/>
                  </a:lnTo>
                  <a:lnTo>
                    <a:pt x="47" y="76"/>
                  </a:lnTo>
                  <a:lnTo>
                    <a:pt x="53" y="76"/>
                  </a:lnTo>
                  <a:lnTo>
                    <a:pt x="59" y="72"/>
                  </a:lnTo>
                  <a:lnTo>
                    <a:pt x="62" y="69"/>
                  </a:lnTo>
                  <a:lnTo>
                    <a:pt x="64" y="63"/>
                  </a:lnTo>
                  <a:lnTo>
                    <a:pt x="64" y="63"/>
                  </a:lnTo>
                  <a:lnTo>
                    <a:pt x="64" y="62"/>
                  </a:lnTo>
                  <a:lnTo>
                    <a:pt x="64" y="62"/>
                  </a:lnTo>
                  <a:lnTo>
                    <a:pt x="64" y="61"/>
                  </a:lnTo>
                  <a:lnTo>
                    <a:pt x="63" y="56"/>
                  </a:lnTo>
                  <a:lnTo>
                    <a:pt x="61" y="52"/>
                  </a:lnTo>
                  <a:lnTo>
                    <a:pt x="57" y="48"/>
                  </a:lnTo>
                  <a:lnTo>
                    <a:pt x="53" y="46"/>
                  </a:lnTo>
                  <a:lnTo>
                    <a:pt x="52" y="46"/>
                  </a:lnTo>
                  <a:lnTo>
                    <a:pt x="47" y="45"/>
                  </a:lnTo>
                  <a:lnTo>
                    <a:pt x="41" y="43"/>
                  </a:lnTo>
                  <a:lnTo>
                    <a:pt x="34" y="42"/>
                  </a:lnTo>
                  <a:lnTo>
                    <a:pt x="37" y="33"/>
                  </a:lnTo>
                  <a:lnTo>
                    <a:pt x="39" y="26"/>
                  </a:lnTo>
                  <a:lnTo>
                    <a:pt x="40" y="20"/>
                  </a:lnTo>
                  <a:lnTo>
                    <a:pt x="41" y="18"/>
                  </a:lnTo>
                  <a:lnTo>
                    <a:pt x="41" y="17"/>
                  </a:lnTo>
                  <a:lnTo>
                    <a:pt x="41" y="16"/>
                  </a:lnTo>
                  <a:lnTo>
                    <a:pt x="41" y="15"/>
                  </a:lnTo>
                  <a:lnTo>
                    <a:pt x="41" y="14"/>
                  </a:lnTo>
                  <a:lnTo>
                    <a:pt x="40" y="9"/>
                  </a:lnTo>
                  <a:lnTo>
                    <a:pt x="38" y="4"/>
                  </a:lnTo>
                  <a:lnTo>
                    <a:pt x="36" y="1"/>
                  </a:lnTo>
                  <a:lnTo>
                    <a:pt x="31" y="0"/>
                  </a:lnTo>
                  <a:lnTo>
                    <a:pt x="25" y="0"/>
                  </a:lnTo>
                  <a:lnTo>
                    <a:pt x="19" y="1"/>
                  </a:lnTo>
                  <a:lnTo>
                    <a:pt x="15" y="4"/>
                  </a:lnTo>
                  <a:lnTo>
                    <a:pt x="11" y="10"/>
                  </a:lnTo>
                  <a:close/>
                </a:path>
              </a:pathLst>
            </a:custGeom>
            <a:solidFill>
              <a:srgbClr val="000000"/>
            </a:solidFill>
            <a:ln w="9525">
              <a:noFill/>
              <a:round/>
              <a:headEnd/>
              <a:tailEnd/>
            </a:ln>
          </p:spPr>
          <p:txBody>
            <a:bodyPr/>
            <a:lstStyle/>
            <a:p>
              <a:endParaRPr lang="en-US"/>
            </a:p>
          </p:txBody>
        </p:sp>
        <p:sp>
          <p:nvSpPr>
            <p:cNvPr id="103" name="Freeform 53"/>
            <p:cNvSpPr>
              <a:spLocks/>
            </p:cNvSpPr>
            <p:nvPr/>
          </p:nvSpPr>
          <p:spPr bwMode="auto">
            <a:xfrm>
              <a:off x="5256" y="3472"/>
              <a:ext cx="16" cy="17"/>
            </a:xfrm>
            <a:custGeom>
              <a:avLst/>
              <a:gdLst/>
              <a:ahLst/>
              <a:cxnLst>
                <a:cxn ang="0">
                  <a:pos x="0" y="19"/>
                </a:cxn>
                <a:cxn ang="0">
                  <a:pos x="3" y="25"/>
                </a:cxn>
                <a:cxn ang="0">
                  <a:pos x="7" y="30"/>
                </a:cxn>
                <a:cxn ang="0">
                  <a:pos x="13" y="33"/>
                </a:cxn>
                <a:cxn ang="0">
                  <a:pos x="20" y="33"/>
                </a:cxn>
                <a:cxn ang="0">
                  <a:pos x="26" y="31"/>
                </a:cxn>
                <a:cxn ang="0">
                  <a:pos x="30" y="27"/>
                </a:cxn>
                <a:cxn ang="0">
                  <a:pos x="34" y="22"/>
                </a:cxn>
                <a:cxn ang="0">
                  <a:pos x="34" y="15"/>
                </a:cxn>
                <a:cxn ang="0">
                  <a:pos x="31" y="8"/>
                </a:cxn>
                <a:cxn ang="0">
                  <a:pos x="28" y="3"/>
                </a:cxn>
                <a:cxn ang="0">
                  <a:pos x="22" y="0"/>
                </a:cxn>
                <a:cxn ang="0">
                  <a:pos x="15" y="0"/>
                </a:cxn>
                <a:cxn ang="0">
                  <a:pos x="8" y="2"/>
                </a:cxn>
                <a:cxn ang="0">
                  <a:pos x="4" y="7"/>
                </a:cxn>
                <a:cxn ang="0">
                  <a:pos x="0" y="12"/>
                </a:cxn>
                <a:cxn ang="0">
                  <a:pos x="0" y="19"/>
                </a:cxn>
              </a:cxnLst>
              <a:rect l="0" t="0" r="r" b="b"/>
              <a:pathLst>
                <a:path w="34" h="33">
                  <a:moveTo>
                    <a:pt x="0" y="19"/>
                  </a:moveTo>
                  <a:lnTo>
                    <a:pt x="3" y="25"/>
                  </a:lnTo>
                  <a:lnTo>
                    <a:pt x="7" y="30"/>
                  </a:lnTo>
                  <a:lnTo>
                    <a:pt x="13" y="33"/>
                  </a:lnTo>
                  <a:lnTo>
                    <a:pt x="20" y="33"/>
                  </a:lnTo>
                  <a:lnTo>
                    <a:pt x="26" y="31"/>
                  </a:lnTo>
                  <a:lnTo>
                    <a:pt x="30" y="27"/>
                  </a:lnTo>
                  <a:lnTo>
                    <a:pt x="34" y="22"/>
                  </a:lnTo>
                  <a:lnTo>
                    <a:pt x="34" y="15"/>
                  </a:lnTo>
                  <a:lnTo>
                    <a:pt x="31" y="8"/>
                  </a:lnTo>
                  <a:lnTo>
                    <a:pt x="28" y="3"/>
                  </a:lnTo>
                  <a:lnTo>
                    <a:pt x="22" y="0"/>
                  </a:lnTo>
                  <a:lnTo>
                    <a:pt x="15" y="0"/>
                  </a:lnTo>
                  <a:lnTo>
                    <a:pt x="8" y="2"/>
                  </a:lnTo>
                  <a:lnTo>
                    <a:pt x="4" y="7"/>
                  </a:lnTo>
                  <a:lnTo>
                    <a:pt x="0" y="12"/>
                  </a:lnTo>
                  <a:lnTo>
                    <a:pt x="0" y="19"/>
                  </a:lnTo>
                  <a:close/>
                </a:path>
              </a:pathLst>
            </a:custGeom>
            <a:solidFill>
              <a:srgbClr val="000000"/>
            </a:solidFill>
            <a:ln w="9525">
              <a:noFill/>
              <a:round/>
              <a:headEnd/>
              <a:tailEnd/>
            </a:ln>
          </p:spPr>
          <p:txBody>
            <a:bodyPr/>
            <a:lstStyle/>
            <a:p>
              <a:endParaRPr lang="en-US"/>
            </a:p>
          </p:txBody>
        </p:sp>
        <p:sp>
          <p:nvSpPr>
            <p:cNvPr id="104" name="Freeform 54"/>
            <p:cNvSpPr>
              <a:spLocks/>
            </p:cNvSpPr>
            <p:nvPr/>
          </p:nvSpPr>
          <p:spPr bwMode="auto">
            <a:xfrm>
              <a:off x="5162" y="3482"/>
              <a:ext cx="16" cy="17"/>
            </a:xfrm>
            <a:custGeom>
              <a:avLst/>
              <a:gdLst/>
              <a:ahLst/>
              <a:cxnLst>
                <a:cxn ang="0">
                  <a:pos x="0" y="19"/>
                </a:cxn>
                <a:cxn ang="0">
                  <a:pos x="2" y="26"/>
                </a:cxn>
                <a:cxn ang="0">
                  <a:pos x="5" y="30"/>
                </a:cxn>
                <a:cxn ang="0">
                  <a:pos x="11" y="34"/>
                </a:cxn>
                <a:cxn ang="0">
                  <a:pos x="18" y="34"/>
                </a:cxn>
                <a:cxn ang="0">
                  <a:pos x="25" y="31"/>
                </a:cxn>
                <a:cxn ang="0">
                  <a:pos x="30" y="27"/>
                </a:cxn>
                <a:cxn ang="0">
                  <a:pos x="32" y="21"/>
                </a:cxn>
                <a:cxn ang="0">
                  <a:pos x="32" y="14"/>
                </a:cxn>
                <a:cxn ang="0">
                  <a:pos x="30" y="8"/>
                </a:cxn>
                <a:cxn ang="0">
                  <a:pos x="26" y="4"/>
                </a:cxn>
                <a:cxn ang="0">
                  <a:pos x="20" y="0"/>
                </a:cxn>
                <a:cxn ang="0">
                  <a:pos x="13" y="0"/>
                </a:cxn>
                <a:cxn ang="0">
                  <a:pos x="7" y="3"/>
                </a:cxn>
                <a:cxn ang="0">
                  <a:pos x="2" y="6"/>
                </a:cxn>
                <a:cxn ang="0">
                  <a:pos x="0" y="12"/>
                </a:cxn>
                <a:cxn ang="0">
                  <a:pos x="0" y="19"/>
                </a:cxn>
              </a:cxnLst>
              <a:rect l="0" t="0" r="r" b="b"/>
              <a:pathLst>
                <a:path w="32" h="34">
                  <a:moveTo>
                    <a:pt x="0" y="19"/>
                  </a:moveTo>
                  <a:lnTo>
                    <a:pt x="2" y="26"/>
                  </a:lnTo>
                  <a:lnTo>
                    <a:pt x="5" y="30"/>
                  </a:lnTo>
                  <a:lnTo>
                    <a:pt x="11" y="34"/>
                  </a:lnTo>
                  <a:lnTo>
                    <a:pt x="18" y="34"/>
                  </a:lnTo>
                  <a:lnTo>
                    <a:pt x="25" y="31"/>
                  </a:lnTo>
                  <a:lnTo>
                    <a:pt x="30" y="27"/>
                  </a:lnTo>
                  <a:lnTo>
                    <a:pt x="32" y="21"/>
                  </a:lnTo>
                  <a:lnTo>
                    <a:pt x="32" y="14"/>
                  </a:lnTo>
                  <a:lnTo>
                    <a:pt x="30" y="8"/>
                  </a:lnTo>
                  <a:lnTo>
                    <a:pt x="26" y="4"/>
                  </a:lnTo>
                  <a:lnTo>
                    <a:pt x="20" y="0"/>
                  </a:lnTo>
                  <a:lnTo>
                    <a:pt x="13" y="0"/>
                  </a:lnTo>
                  <a:lnTo>
                    <a:pt x="7" y="3"/>
                  </a:lnTo>
                  <a:lnTo>
                    <a:pt x="2" y="6"/>
                  </a:lnTo>
                  <a:lnTo>
                    <a:pt x="0" y="12"/>
                  </a:lnTo>
                  <a:lnTo>
                    <a:pt x="0" y="19"/>
                  </a:lnTo>
                  <a:close/>
                </a:path>
              </a:pathLst>
            </a:custGeom>
            <a:solidFill>
              <a:srgbClr val="000000"/>
            </a:solidFill>
            <a:ln w="9525">
              <a:noFill/>
              <a:round/>
              <a:headEnd/>
              <a:tailEnd/>
            </a:ln>
          </p:spPr>
          <p:txBody>
            <a:bodyPr/>
            <a:lstStyle/>
            <a:p>
              <a:endParaRPr lang="en-US"/>
            </a:p>
          </p:txBody>
        </p:sp>
        <p:sp>
          <p:nvSpPr>
            <p:cNvPr id="105" name="Freeform 55"/>
            <p:cNvSpPr>
              <a:spLocks/>
            </p:cNvSpPr>
            <p:nvPr/>
          </p:nvSpPr>
          <p:spPr bwMode="auto">
            <a:xfrm>
              <a:off x="5039" y="3774"/>
              <a:ext cx="569" cy="439"/>
            </a:xfrm>
            <a:custGeom>
              <a:avLst/>
              <a:gdLst/>
              <a:ahLst/>
              <a:cxnLst>
                <a:cxn ang="0">
                  <a:pos x="694" y="109"/>
                </a:cxn>
                <a:cxn ang="0">
                  <a:pos x="610" y="68"/>
                </a:cxn>
                <a:cxn ang="0">
                  <a:pos x="532" y="37"/>
                </a:cxn>
                <a:cxn ang="0">
                  <a:pos x="460" y="15"/>
                </a:cxn>
                <a:cxn ang="0">
                  <a:pos x="392" y="2"/>
                </a:cxn>
                <a:cxn ang="0">
                  <a:pos x="329" y="0"/>
                </a:cxn>
                <a:cxn ang="0">
                  <a:pos x="272" y="7"/>
                </a:cxn>
                <a:cxn ang="0">
                  <a:pos x="219" y="24"/>
                </a:cxn>
                <a:cxn ang="0">
                  <a:pos x="154" y="62"/>
                </a:cxn>
                <a:cxn ang="0">
                  <a:pos x="91" y="127"/>
                </a:cxn>
                <a:cxn ang="0">
                  <a:pos x="47" y="205"/>
                </a:cxn>
                <a:cxn ang="0">
                  <a:pos x="20" y="290"/>
                </a:cxn>
                <a:cxn ang="0">
                  <a:pos x="5" y="376"/>
                </a:cxn>
                <a:cxn ang="0">
                  <a:pos x="0" y="456"/>
                </a:cxn>
                <a:cxn ang="0">
                  <a:pos x="4" y="525"/>
                </a:cxn>
                <a:cxn ang="0">
                  <a:pos x="10" y="578"/>
                </a:cxn>
                <a:cxn ang="0">
                  <a:pos x="371" y="637"/>
                </a:cxn>
                <a:cxn ang="0">
                  <a:pos x="336" y="509"/>
                </a:cxn>
                <a:cxn ang="0">
                  <a:pos x="313" y="373"/>
                </a:cxn>
                <a:cxn ang="0">
                  <a:pos x="314" y="258"/>
                </a:cxn>
                <a:cxn ang="0">
                  <a:pos x="355" y="190"/>
                </a:cxn>
                <a:cxn ang="0">
                  <a:pos x="362" y="184"/>
                </a:cxn>
                <a:cxn ang="0">
                  <a:pos x="372" y="176"/>
                </a:cxn>
                <a:cxn ang="0">
                  <a:pos x="386" y="169"/>
                </a:cxn>
                <a:cxn ang="0">
                  <a:pos x="410" y="166"/>
                </a:cxn>
                <a:cxn ang="0">
                  <a:pos x="445" y="168"/>
                </a:cxn>
                <a:cxn ang="0">
                  <a:pos x="494" y="177"/>
                </a:cxn>
                <a:cxn ang="0">
                  <a:pos x="562" y="198"/>
                </a:cxn>
                <a:cxn ang="0">
                  <a:pos x="652" y="232"/>
                </a:cxn>
                <a:cxn ang="0">
                  <a:pos x="701" y="270"/>
                </a:cxn>
                <a:cxn ang="0">
                  <a:pos x="743" y="323"/>
                </a:cxn>
                <a:cxn ang="0">
                  <a:pos x="780" y="385"/>
                </a:cxn>
                <a:cxn ang="0">
                  <a:pos x="811" y="458"/>
                </a:cxn>
                <a:cxn ang="0">
                  <a:pos x="834" y="540"/>
                </a:cxn>
                <a:cxn ang="0">
                  <a:pos x="848" y="630"/>
                </a:cxn>
                <a:cxn ang="0">
                  <a:pos x="851" y="726"/>
                </a:cxn>
                <a:cxn ang="0">
                  <a:pos x="843" y="827"/>
                </a:cxn>
                <a:cxn ang="0">
                  <a:pos x="1123" y="850"/>
                </a:cxn>
                <a:cxn ang="0">
                  <a:pos x="1139" y="690"/>
                </a:cxn>
                <a:cxn ang="0">
                  <a:pos x="1110" y="548"/>
                </a:cxn>
                <a:cxn ang="0">
                  <a:pos x="1050" y="425"/>
                </a:cxn>
                <a:cxn ang="0">
                  <a:pos x="973" y="323"/>
                </a:cxn>
                <a:cxn ang="0">
                  <a:pos x="890" y="242"/>
                </a:cxn>
                <a:cxn ang="0">
                  <a:pos x="814" y="182"/>
                </a:cxn>
                <a:cxn ang="0">
                  <a:pos x="759" y="146"/>
                </a:cxn>
                <a:cxn ang="0">
                  <a:pos x="738" y="134"/>
                </a:cxn>
              </a:cxnLst>
              <a:rect l="0" t="0" r="r" b="b"/>
              <a:pathLst>
                <a:path w="1139" h="879">
                  <a:moveTo>
                    <a:pt x="738" y="134"/>
                  </a:moveTo>
                  <a:lnTo>
                    <a:pt x="694" y="109"/>
                  </a:lnTo>
                  <a:lnTo>
                    <a:pt x="652" y="88"/>
                  </a:lnTo>
                  <a:lnTo>
                    <a:pt x="610" y="68"/>
                  </a:lnTo>
                  <a:lnTo>
                    <a:pt x="570" y="51"/>
                  </a:lnTo>
                  <a:lnTo>
                    <a:pt x="532" y="37"/>
                  </a:lnTo>
                  <a:lnTo>
                    <a:pt x="495" y="24"/>
                  </a:lnTo>
                  <a:lnTo>
                    <a:pt x="460" y="15"/>
                  </a:lnTo>
                  <a:lnTo>
                    <a:pt x="425" y="7"/>
                  </a:lnTo>
                  <a:lnTo>
                    <a:pt x="392" y="2"/>
                  </a:lnTo>
                  <a:lnTo>
                    <a:pt x="359" y="0"/>
                  </a:lnTo>
                  <a:lnTo>
                    <a:pt x="329" y="0"/>
                  </a:lnTo>
                  <a:lnTo>
                    <a:pt x="299" y="2"/>
                  </a:lnTo>
                  <a:lnTo>
                    <a:pt x="272" y="7"/>
                  </a:lnTo>
                  <a:lnTo>
                    <a:pt x="244" y="14"/>
                  </a:lnTo>
                  <a:lnTo>
                    <a:pt x="219" y="24"/>
                  </a:lnTo>
                  <a:lnTo>
                    <a:pt x="195" y="36"/>
                  </a:lnTo>
                  <a:lnTo>
                    <a:pt x="154" y="62"/>
                  </a:lnTo>
                  <a:lnTo>
                    <a:pt x="121" y="92"/>
                  </a:lnTo>
                  <a:lnTo>
                    <a:pt x="91" y="127"/>
                  </a:lnTo>
                  <a:lnTo>
                    <a:pt x="67" y="165"/>
                  </a:lnTo>
                  <a:lnTo>
                    <a:pt x="47" y="205"/>
                  </a:lnTo>
                  <a:lnTo>
                    <a:pt x="31" y="247"/>
                  </a:lnTo>
                  <a:lnTo>
                    <a:pt x="20" y="290"/>
                  </a:lnTo>
                  <a:lnTo>
                    <a:pt x="10" y="333"/>
                  </a:lnTo>
                  <a:lnTo>
                    <a:pt x="5" y="376"/>
                  </a:lnTo>
                  <a:lnTo>
                    <a:pt x="1" y="417"/>
                  </a:lnTo>
                  <a:lnTo>
                    <a:pt x="0" y="456"/>
                  </a:lnTo>
                  <a:lnTo>
                    <a:pt x="1" y="493"/>
                  </a:lnTo>
                  <a:lnTo>
                    <a:pt x="4" y="525"/>
                  </a:lnTo>
                  <a:lnTo>
                    <a:pt x="7" y="554"/>
                  </a:lnTo>
                  <a:lnTo>
                    <a:pt x="10" y="578"/>
                  </a:lnTo>
                  <a:lnTo>
                    <a:pt x="15" y="595"/>
                  </a:lnTo>
                  <a:lnTo>
                    <a:pt x="371" y="637"/>
                  </a:lnTo>
                  <a:lnTo>
                    <a:pt x="354" y="576"/>
                  </a:lnTo>
                  <a:lnTo>
                    <a:pt x="336" y="509"/>
                  </a:lnTo>
                  <a:lnTo>
                    <a:pt x="322" y="440"/>
                  </a:lnTo>
                  <a:lnTo>
                    <a:pt x="313" y="373"/>
                  </a:lnTo>
                  <a:lnTo>
                    <a:pt x="310" y="311"/>
                  </a:lnTo>
                  <a:lnTo>
                    <a:pt x="314" y="258"/>
                  </a:lnTo>
                  <a:lnTo>
                    <a:pt x="328" y="217"/>
                  </a:lnTo>
                  <a:lnTo>
                    <a:pt x="355" y="190"/>
                  </a:lnTo>
                  <a:lnTo>
                    <a:pt x="358" y="188"/>
                  </a:lnTo>
                  <a:lnTo>
                    <a:pt x="362" y="184"/>
                  </a:lnTo>
                  <a:lnTo>
                    <a:pt x="366" y="181"/>
                  </a:lnTo>
                  <a:lnTo>
                    <a:pt x="372" y="176"/>
                  </a:lnTo>
                  <a:lnTo>
                    <a:pt x="378" y="173"/>
                  </a:lnTo>
                  <a:lnTo>
                    <a:pt x="386" y="169"/>
                  </a:lnTo>
                  <a:lnTo>
                    <a:pt x="396" y="167"/>
                  </a:lnTo>
                  <a:lnTo>
                    <a:pt x="410" y="166"/>
                  </a:lnTo>
                  <a:lnTo>
                    <a:pt x="425" y="166"/>
                  </a:lnTo>
                  <a:lnTo>
                    <a:pt x="445" y="168"/>
                  </a:lnTo>
                  <a:lnTo>
                    <a:pt x="468" y="172"/>
                  </a:lnTo>
                  <a:lnTo>
                    <a:pt x="494" y="177"/>
                  </a:lnTo>
                  <a:lnTo>
                    <a:pt x="526" y="187"/>
                  </a:lnTo>
                  <a:lnTo>
                    <a:pt x="562" y="198"/>
                  </a:lnTo>
                  <a:lnTo>
                    <a:pt x="605" y="213"/>
                  </a:lnTo>
                  <a:lnTo>
                    <a:pt x="652" y="232"/>
                  </a:lnTo>
                  <a:lnTo>
                    <a:pt x="679" y="249"/>
                  </a:lnTo>
                  <a:lnTo>
                    <a:pt x="701" y="270"/>
                  </a:lnTo>
                  <a:lnTo>
                    <a:pt x="723" y="295"/>
                  </a:lnTo>
                  <a:lnTo>
                    <a:pt x="743" y="323"/>
                  </a:lnTo>
                  <a:lnTo>
                    <a:pt x="762" y="352"/>
                  </a:lnTo>
                  <a:lnTo>
                    <a:pt x="780" y="385"/>
                  </a:lnTo>
                  <a:lnTo>
                    <a:pt x="797" y="420"/>
                  </a:lnTo>
                  <a:lnTo>
                    <a:pt x="811" y="458"/>
                  </a:lnTo>
                  <a:lnTo>
                    <a:pt x="823" y="499"/>
                  </a:lnTo>
                  <a:lnTo>
                    <a:pt x="834" y="540"/>
                  </a:lnTo>
                  <a:lnTo>
                    <a:pt x="842" y="585"/>
                  </a:lnTo>
                  <a:lnTo>
                    <a:pt x="848" y="630"/>
                  </a:lnTo>
                  <a:lnTo>
                    <a:pt x="851" y="677"/>
                  </a:lnTo>
                  <a:lnTo>
                    <a:pt x="851" y="726"/>
                  </a:lnTo>
                  <a:lnTo>
                    <a:pt x="849" y="776"/>
                  </a:lnTo>
                  <a:lnTo>
                    <a:pt x="843" y="827"/>
                  </a:lnTo>
                  <a:lnTo>
                    <a:pt x="834" y="879"/>
                  </a:lnTo>
                  <a:lnTo>
                    <a:pt x="1123" y="850"/>
                  </a:lnTo>
                  <a:lnTo>
                    <a:pt x="1137" y="768"/>
                  </a:lnTo>
                  <a:lnTo>
                    <a:pt x="1139" y="690"/>
                  </a:lnTo>
                  <a:lnTo>
                    <a:pt x="1130" y="616"/>
                  </a:lnTo>
                  <a:lnTo>
                    <a:pt x="1110" y="548"/>
                  </a:lnTo>
                  <a:lnTo>
                    <a:pt x="1084" y="484"/>
                  </a:lnTo>
                  <a:lnTo>
                    <a:pt x="1050" y="425"/>
                  </a:lnTo>
                  <a:lnTo>
                    <a:pt x="1013" y="372"/>
                  </a:lnTo>
                  <a:lnTo>
                    <a:pt x="973" y="323"/>
                  </a:lnTo>
                  <a:lnTo>
                    <a:pt x="932" y="280"/>
                  </a:lnTo>
                  <a:lnTo>
                    <a:pt x="890" y="242"/>
                  </a:lnTo>
                  <a:lnTo>
                    <a:pt x="850" y="210"/>
                  </a:lnTo>
                  <a:lnTo>
                    <a:pt x="814" y="182"/>
                  </a:lnTo>
                  <a:lnTo>
                    <a:pt x="783" y="161"/>
                  </a:lnTo>
                  <a:lnTo>
                    <a:pt x="759" y="146"/>
                  </a:lnTo>
                  <a:lnTo>
                    <a:pt x="744" y="137"/>
                  </a:lnTo>
                  <a:lnTo>
                    <a:pt x="738" y="134"/>
                  </a:lnTo>
                  <a:close/>
                </a:path>
              </a:pathLst>
            </a:custGeom>
            <a:solidFill>
              <a:srgbClr val="000000"/>
            </a:solidFill>
            <a:ln w="9525">
              <a:noFill/>
              <a:round/>
              <a:headEnd/>
              <a:tailEnd/>
            </a:ln>
          </p:spPr>
          <p:txBody>
            <a:bodyPr/>
            <a:lstStyle/>
            <a:p>
              <a:endParaRPr lang="en-US"/>
            </a:p>
          </p:txBody>
        </p:sp>
        <p:sp>
          <p:nvSpPr>
            <p:cNvPr id="106" name="Freeform 56"/>
            <p:cNvSpPr>
              <a:spLocks/>
            </p:cNvSpPr>
            <p:nvPr/>
          </p:nvSpPr>
          <p:spPr bwMode="auto">
            <a:xfrm>
              <a:off x="4958" y="3984"/>
              <a:ext cx="273" cy="186"/>
            </a:xfrm>
            <a:custGeom>
              <a:avLst/>
              <a:gdLst/>
              <a:ahLst/>
              <a:cxnLst>
                <a:cxn ang="0">
                  <a:pos x="546" y="223"/>
                </a:cxn>
                <a:cxn ang="0">
                  <a:pos x="541" y="198"/>
                </a:cxn>
                <a:cxn ang="0">
                  <a:pos x="533" y="170"/>
                </a:cxn>
                <a:cxn ang="0">
                  <a:pos x="518" y="140"/>
                </a:cxn>
                <a:cxn ang="0">
                  <a:pos x="494" y="107"/>
                </a:cxn>
                <a:cxn ang="0">
                  <a:pos x="461" y="76"/>
                </a:cxn>
                <a:cxn ang="0">
                  <a:pos x="420" y="50"/>
                </a:cxn>
                <a:cxn ang="0">
                  <a:pos x="375" y="30"/>
                </a:cxn>
                <a:cxn ang="0">
                  <a:pos x="328" y="15"/>
                </a:cxn>
                <a:cxn ang="0">
                  <a:pos x="280" y="4"/>
                </a:cxn>
                <a:cxn ang="0">
                  <a:pos x="234" y="0"/>
                </a:cxn>
                <a:cxn ang="0">
                  <a:pos x="191" y="0"/>
                </a:cxn>
                <a:cxn ang="0">
                  <a:pos x="147" y="8"/>
                </a:cxn>
                <a:cxn ang="0">
                  <a:pos x="99" y="26"/>
                </a:cxn>
                <a:cxn ang="0">
                  <a:pos x="60" y="48"/>
                </a:cxn>
                <a:cxn ang="0">
                  <a:pos x="37" y="63"/>
                </a:cxn>
                <a:cxn ang="0">
                  <a:pos x="30" y="68"/>
                </a:cxn>
                <a:cxn ang="0">
                  <a:pos x="17" y="78"/>
                </a:cxn>
                <a:cxn ang="0">
                  <a:pos x="3" y="100"/>
                </a:cxn>
                <a:cxn ang="0">
                  <a:pos x="0" y="139"/>
                </a:cxn>
                <a:cxn ang="0">
                  <a:pos x="10" y="175"/>
                </a:cxn>
                <a:cxn ang="0">
                  <a:pos x="23" y="194"/>
                </a:cxn>
                <a:cxn ang="0">
                  <a:pos x="40" y="215"/>
                </a:cxn>
                <a:cxn ang="0">
                  <a:pos x="62" y="236"/>
                </a:cxn>
                <a:cxn ang="0">
                  <a:pos x="90" y="255"/>
                </a:cxn>
                <a:cxn ang="0">
                  <a:pos x="120" y="275"/>
                </a:cxn>
                <a:cxn ang="0">
                  <a:pos x="154" y="293"/>
                </a:cxn>
                <a:cxn ang="0">
                  <a:pos x="190" y="312"/>
                </a:cxn>
                <a:cxn ang="0">
                  <a:pos x="229" y="328"/>
                </a:cxn>
                <a:cxn ang="0">
                  <a:pos x="271" y="343"/>
                </a:cxn>
                <a:cxn ang="0">
                  <a:pos x="312" y="355"/>
                </a:cxn>
                <a:cxn ang="0">
                  <a:pos x="354" y="364"/>
                </a:cxn>
                <a:cxn ang="0">
                  <a:pos x="393" y="369"/>
                </a:cxn>
                <a:cxn ang="0">
                  <a:pos x="428" y="369"/>
                </a:cxn>
                <a:cxn ang="0">
                  <a:pos x="459" y="366"/>
                </a:cxn>
                <a:cxn ang="0">
                  <a:pos x="486" y="355"/>
                </a:cxn>
                <a:cxn ang="0">
                  <a:pos x="504" y="345"/>
                </a:cxn>
                <a:cxn ang="0">
                  <a:pos x="518" y="337"/>
                </a:cxn>
                <a:cxn ang="0">
                  <a:pos x="526" y="328"/>
                </a:cxn>
                <a:cxn ang="0">
                  <a:pos x="532" y="320"/>
                </a:cxn>
                <a:cxn ang="0">
                  <a:pos x="537" y="311"/>
                </a:cxn>
                <a:cxn ang="0">
                  <a:pos x="540" y="298"/>
                </a:cxn>
                <a:cxn ang="0">
                  <a:pos x="540" y="286"/>
                </a:cxn>
                <a:cxn ang="0">
                  <a:pos x="541" y="277"/>
                </a:cxn>
                <a:cxn ang="0">
                  <a:pos x="542" y="263"/>
                </a:cxn>
                <a:cxn ang="0">
                  <a:pos x="546" y="245"/>
                </a:cxn>
              </a:cxnLst>
              <a:rect l="0" t="0" r="r" b="b"/>
              <a:pathLst>
                <a:path w="546" h="370">
                  <a:moveTo>
                    <a:pt x="546" y="233"/>
                  </a:moveTo>
                  <a:lnTo>
                    <a:pt x="546" y="223"/>
                  </a:lnTo>
                  <a:lnTo>
                    <a:pt x="545" y="210"/>
                  </a:lnTo>
                  <a:lnTo>
                    <a:pt x="541" y="198"/>
                  </a:lnTo>
                  <a:lnTo>
                    <a:pt x="538" y="185"/>
                  </a:lnTo>
                  <a:lnTo>
                    <a:pt x="533" y="170"/>
                  </a:lnTo>
                  <a:lnTo>
                    <a:pt x="526" y="155"/>
                  </a:lnTo>
                  <a:lnTo>
                    <a:pt x="518" y="140"/>
                  </a:lnTo>
                  <a:lnTo>
                    <a:pt x="508" y="124"/>
                  </a:lnTo>
                  <a:lnTo>
                    <a:pt x="494" y="107"/>
                  </a:lnTo>
                  <a:lnTo>
                    <a:pt x="479" y="91"/>
                  </a:lnTo>
                  <a:lnTo>
                    <a:pt x="461" y="76"/>
                  </a:lnTo>
                  <a:lnTo>
                    <a:pt x="442" y="62"/>
                  </a:lnTo>
                  <a:lnTo>
                    <a:pt x="420" y="50"/>
                  </a:lnTo>
                  <a:lnTo>
                    <a:pt x="398" y="39"/>
                  </a:lnTo>
                  <a:lnTo>
                    <a:pt x="375" y="30"/>
                  </a:lnTo>
                  <a:lnTo>
                    <a:pt x="352" y="21"/>
                  </a:lnTo>
                  <a:lnTo>
                    <a:pt x="328" y="15"/>
                  </a:lnTo>
                  <a:lnTo>
                    <a:pt x="304" y="9"/>
                  </a:lnTo>
                  <a:lnTo>
                    <a:pt x="280" y="4"/>
                  </a:lnTo>
                  <a:lnTo>
                    <a:pt x="257" y="2"/>
                  </a:lnTo>
                  <a:lnTo>
                    <a:pt x="234" y="0"/>
                  </a:lnTo>
                  <a:lnTo>
                    <a:pt x="212" y="0"/>
                  </a:lnTo>
                  <a:lnTo>
                    <a:pt x="191" y="0"/>
                  </a:lnTo>
                  <a:lnTo>
                    <a:pt x="173" y="2"/>
                  </a:lnTo>
                  <a:lnTo>
                    <a:pt x="147" y="8"/>
                  </a:lnTo>
                  <a:lnTo>
                    <a:pt x="122" y="16"/>
                  </a:lnTo>
                  <a:lnTo>
                    <a:pt x="99" y="26"/>
                  </a:lnTo>
                  <a:lnTo>
                    <a:pt x="78" y="36"/>
                  </a:lnTo>
                  <a:lnTo>
                    <a:pt x="60" y="48"/>
                  </a:lnTo>
                  <a:lnTo>
                    <a:pt x="46" y="57"/>
                  </a:lnTo>
                  <a:lnTo>
                    <a:pt x="37" y="63"/>
                  </a:lnTo>
                  <a:lnTo>
                    <a:pt x="32" y="66"/>
                  </a:lnTo>
                  <a:lnTo>
                    <a:pt x="30" y="68"/>
                  </a:lnTo>
                  <a:lnTo>
                    <a:pt x="24" y="71"/>
                  </a:lnTo>
                  <a:lnTo>
                    <a:pt x="17" y="78"/>
                  </a:lnTo>
                  <a:lnTo>
                    <a:pt x="9" y="87"/>
                  </a:lnTo>
                  <a:lnTo>
                    <a:pt x="3" y="100"/>
                  </a:lnTo>
                  <a:lnTo>
                    <a:pt x="0" y="117"/>
                  </a:lnTo>
                  <a:lnTo>
                    <a:pt x="0" y="139"/>
                  </a:lnTo>
                  <a:lnTo>
                    <a:pt x="7" y="165"/>
                  </a:lnTo>
                  <a:lnTo>
                    <a:pt x="10" y="175"/>
                  </a:lnTo>
                  <a:lnTo>
                    <a:pt x="16" y="185"/>
                  </a:lnTo>
                  <a:lnTo>
                    <a:pt x="23" y="194"/>
                  </a:lnTo>
                  <a:lnTo>
                    <a:pt x="31" y="205"/>
                  </a:lnTo>
                  <a:lnTo>
                    <a:pt x="40" y="215"/>
                  </a:lnTo>
                  <a:lnTo>
                    <a:pt x="51" y="225"/>
                  </a:lnTo>
                  <a:lnTo>
                    <a:pt x="62" y="236"/>
                  </a:lnTo>
                  <a:lnTo>
                    <a:pt x="76" y="245"/>
                  </a:lnTo>
                  <a:lnTo>
                    <a:pt x="90" y="255"/>
                  </a:lnTo>
                  <a:lnTo>
                    <a:pt x="104" y="266"/>
                  </a:lnTo>
                  <a:lnTo>
                    <a:pt x="120" y="275"/>
                  </a:lnTo>
                  <a:lnTo>
                    <a:pt x="137" y="284"/>
                  </a:lnTo>
                  <a:lnTo>
                    <a:pt x="154" y="293"/>
                  </a:lnTo>
                  <a:lnTo>
                    <a:pt x="172" y="302"/>
                  </a:lnTo>
                  <a:lnTo>
                    <a:pt x="190" y="312"/>
                  </a:lnTo>
                  <a:lnTo>
                    <a:pt x="210" y="320"/>
                  </a:lnTo>
                  <a:lnTo>
                    <a:pt x="229" y="328"/>
                  </a:lnTo>
                  <a:lnTo>
                    <a:pt x="250" y="336"/>
                  </a:lnTo>
                  <a:lnTo>
                    <a:pt x="271" y="343"/>
                  </a:lnTo>
                  <a:lnTo>
                    <a:pt x="291" y="350"/>
                  </a:lnTo>
                  <a:lnTo>
                    <a:pt x="312" y="355"/>
                  </a:lnTo>
                  <a:lnTo>
                    <a:pt x="333" y="360"/>
                  </a:lnTo>
                  <a:lnTo>
                    <a:pt x="354" y="364"/>
                  </a:lnTo>
                  <a:lnTo>
                    <a:pt x="373" y="367"/>
                  </a:lnTo>
                  <a:lnTo>
                    <a:pt x="393" y="369"/>
                  </a:lnTo>
                  <a:lnTo>
                    <a:pt x="411" y="370"/>
                  </a:lnTo>
                  <a:lnTo>
                    <a:pt x="428" y="369"/>
                  </a:lnTo>
                  <a:lnTo>
                    <a:pt x="444" y="368"/>
                  </a:lnTo>
                  <a:lnTo>
                    <a:pt x="459" y="366"/>
                  </a:lnTo>
                  <a:lnTo>
                    <a:pt x="473" y="361"/>
                  </a:lnTo>
                  <a:lnTo>
                    <a:pt x="486" y="355"/>
                  </a:lnTo>
                  <a:lnTo>
                    <a:pt x="496" y="349"/>
                  </a:lnTo>
                  <a:lnTo>
                    <a:pt x="504" y="345"/>
                  </a:lnTo>
                  <a:lnTo>
                    <a:pt x="511" y="342"/>
                  </a:lnTo>
                  <a:lnTo>
                    <a:pt x="518" y="337"/>
                  </a:lnTo>
                  <a:lnTo>
                    <a:pt x="523" y="332"/>
                  </a:lnTo>
                  <a:lnTo>
                    <a:pt x="526" y="328"/>
                  </a:lnTo>
                  <a:lnTo>
                    <a:pt x="530" y="323"/>
                  </a:lnTo>
                  <a:lnTo>
                    <a:pt x="532" y="320"/>
                  </a:lnTo>
                  <a:lnTo>
                    <a:pt x="534" y="315"/>
                  </a:lnTo>
                  <a:lnTo>
                    <a:pt x="537" y="311"/>
                  </a:lnTo>
                  <a:lnTo>
                    <a:pt x="539" y="305"/>
                  </a:lnTo>
                  <a:lnTo>
                    <a:pt x="540" y="298"/>
                  </a:lnTo>
                  <a:lnTo>
                    <a:pt x="540" y="291"/>
                  </a:lnTo>
                  <a:lnTo>
                    <a:pt x="540" y="286"/>
                  </a:lnTo>
                  <a:lnTo>
                    <a:pt x="541" y="282"/>
                  </a:lnTo>
                  <a:lnTo>
                    <a:pt x="541" y="277"/>
                  </a:lnTo>
                  <a:lnTo>
                    <a:pt x="540" y="271"/>
                  </a:lnTo>
                  <a:lnTo>
                    <a:pt x="542" y="263"/>
                  </a:lnTo>
                  <a:lnTo>
                    <a:pt x="544" y="255"/>
                  </a:lnTo>
                  <a:lnTo>
                    <a:pt x="546" y="245"/>
                  </a:lnTo>
                  <a:lnTo>
                    <a:pt x="546" y="233"/>
                  </a:lnTo>
                  <a:close/>
                </a:path>
              </a:pathLst>
            </a:custGeom>
            <a:solidFill>
              <a:srgbClr val="000000"/>
            </a:solidFill>
            <a:ln w="9525">
              <a:noFill/>
              <a:round/>
              <a:headEnd/>
              <a:tailEnd/>
            </a:ln>
          </p:spPr>
          <p:txBody>
            <a:bodyPr/>
            <a:lstStyle/>
            <a:p>
              <a:endParaRPr lang="en-US"/>
            </a:p>
          </p:txBody>
        </p:sp>
        <p:sp>
          <p:nvSpPr>
            <p:cNvPr id="107" name="Freeform 57"/>
            <p:cNvSpPr>
              <a:spLocks/>
            </p:cNvSpPr>
            <p:nvPr/>
          </p:nvSpPr>
          <p:spPr bwMode="auto">
            <a:xfrm>
              <a:off x="4983" y="3995"/>
              <a:ext cx="236" cy="134"/>
            </a:xfrm>
            <a:custGeom>
              <a:avLst/>
              <a:gdLst/>
              <a:ahLst/>
              <a:cxnLst>
                <a:cxn ang="0">
                  <a:pos x="0" y="63"/>
                </a:cxn>
                <a:cxn ang="0">
                  <a:pos x="4" y="60"/>
                </a:cxn>
                <a:cxn ang="0">
                  <a:pos x="12" y="55"/>
                </a:cxn>
                <a:cxn ang="0">
                  <a:pos x="25" y="47"/>
                </a:cxn>
                <a:cxn ang="0">
                  <a:pos x="42" y="36"/>
                </a:cxn>
                <a:cxn ang="0">
                  <a:pos x="61" y="26"/>
                </a:cxn>
                <a:cxn ang="0">
                  <a:pos x="82" y="15"/>
                </a:cxn>
                <a:cxn ang="0">
                  <a:pos x="105" y="9"/>
                </a:cxn>
                <a:cxn ang="0">
                  <a:pos x="128" y="3"/>
                </a:cxn>
                <a:cxn ang="0">
                  <a:pos x="147" y="0"/>
                </a:cxn>
                <a:cxn ang="0">
                  <a:pos x="166" y="0"/>
                </a:cxn>
                <a:cxn ang="0">
                  <a:pos x="186" y="0"/>
                </a:cxn>
                <a:cxn ang="0">
                  <a:pos x="208" y="3"/>
                </a:cxn>
                <a:cxn ang="0">
                  <a:pos x="230" y="6"/>
                </a:cxn>
                <a:cxn ang="0">
                  <a:pos x="251" y="10"/>
                </a:cxn>
                <a:cxn ang="0">
                  <a:pos x="274" y="15"/>
                </a:cxn>
                <a:cxn ang="0">
                  <a:pos x="296" y="22"/>
                </a:cxn>
                <a:cxn ang="0">
                  <a:pos x="318" y="30"/>
                </a:cxn>
                <a:cxn ang="0">
                  <a:pos x="340" y="38"/>
                </a:cxn>
                <a:cxn ang="0">
                  <a:pos x="360" y="49"/>
                </a:cxn>
                <a:cxn ang="0">
                  <a:pos x="379" y="60"/>
                </a:cxn>
                <a:cxn ang="0">
                  <a:pos x="396" y="72"/>
                </a:cxn>
                <a:cxn ang="0">
                  <a:pos x="413" y="86"/>
                </a:cxn>
                <a:cxn ang="0">
                  <a:pos x="428" y="101"/>
                </a:cxn>
                <a:cxn ang="0">
                  <a:pos x="439" y="116"/>
                </a:cxn>
                <a:cxn ang="0">
                  <a:pos x="456" y="146"/>
                </a:cxn>
                <a:cxn ang="0">
                  <a:pos x="467" y="172"/>
                </a:cxn>
                <a:cxn ang="0">
                  <a:pos x="471" y="197"/>
                </a:cxn>
                <a:cxn ang="0">
                  <a:pos x="472" y="218"/>
                </a:cxn>
                <a:cxn ang="0">
                  <a:pos x="470" y="237"/>
                </a:cxn>
                <a:cxn ang="0">
                  <a:pos x="466" y="252"/>
                </a:cxn>
                <a:cxn ang="0">
                  <a:pos x="461" y="262"/>
                </a:cxn>
                <a:cxn ang="0">
                  <a:pos x="455" y="269"/>
                </a:cxn>
                <a:cxn ang="0">
                  <a:pos x="448" y="269"/>
                </a:cxn>
                <a:cxn ang="0">
                  <a:pos x="432" y="263"/>
                </a:cxn>
                <a:cxn ang="0">
                  <a:pos x="408" y="254"/>
                </a:cxn>
                <a:cxn ang="0">
                  <a:pos x="379" y="241"/>
                </a:cxn>
                <a:cxn ang="0">
                  <a:pos x="345" y="226"/>
                </a:cxn>
                <a:cxn ang="0">
                  <a:pos x="306" y="209"/>
                </a:cxn>
                <a:cxn ang="0">
                  <a:pos x="265" y="189"/>
                </a:cxn>
                <a:cxn ang="0">
                  <a:pos x="223" y="170"/>
                </a:cxn>
                <a:cxn ang="0">
                  <a:pos x="181" y="150"/>
                </a:cxn>
                <a:cxn ang="0">
                  <a:pos x="141" y="131"/>
                </a:cxn>
                <a:cxn ang="0">
                  <a:pos x="103" y="113"/>
                </a:cxn>
                <a:cxn ang="0">
                  <a:pos x="69" y="96"/>
                </a:cxn>
                <a:cxn ang="0">
                  <a:pos x="42" y="82"/>
                </a:cxn>
                <a:cxn ang="0">
                  <a:pos x="20" y="72"/>
                </a:cxn>
                <a:cxn ang="0">
                  <a:pos x="5" y="65"/>
                </a:cxn>
                <a:cxn ang="0">
                  <a:pos x="0" y="63"/>
                </a:cxn>
              </a:cxnLst>
              <a:rect l="0" t="0" r="r" b="b"/>
              <a:pathLst>
                <a:path w="472" h="269">
                  <a:moveTo>
                    <a:pt x="0" y="63"/>
                  </a:moveTo>
                  <a:lnTo>
                    <a:pt x="4" y="60"/>
                  </a:lnTo>
                  <a:lnTo>
                    <a:pt x="12" y="55"/>
                  </a:lnTo>
                  <a:lnTo>
                    <a:pt x="25" y="47"/>
                  </a:lnTo>
                  <a:lnTo>
                    <a:pt x="42" y="36"/>
                  </a:lnTo>
                  <a:lnTo>
                    <a:pt x="61" y="26"/>
                  </a:lnTo>
                  <a:lnTo>
                    <a:pt x="82" y="15"/>
                  </a:lnTo>
                  <a:lnTo>
                    <a:pt x="105" y="9"/>
                  </a:lnTo>
                  <a:lnTo>
                    <a:pt x="128" y="3"/>
                  </a:lnTo>
                  <a:lnTo>
                    <a:pt x="147" y="0"/>
                  </a:lnTo>
                  <a:lnTo>
                    <a:pt x="166" y="0"/>
                  </a:lnTo>
                  <a:lnTo>
                    <a:pt x="186" y="0"/>
                  </a:lnTo>
                  <a:lnTo>
                    <a:pt x="208" y="3"/>
                  </a:lnTo>
                  <a:lnTo>
                    <a:pt x="230" y="6"/>
                  </a:lnTo>
                  <a:lnTo>
                    <a:pt x="251" y="10"/>
                  </a:lnTo>
                  <a:lnTo>
                    <a:pt x="274" y="15"/>
                  </a:lnTo>
                  <a:lnTo>
                    <a:pt x="296" y="22"/>
                  </a:lnTo>
                  <a:lnTo>
                    <a:pt x="318" y="30"/>
                  </a:lnTo>
                  <a:lnTo>
                    <a:pt x="340" y="38"/>
                  </a:lnTo>
                  <a:lnTo>
                    <a:pt x="360" y="49"/>
                  </a:lnTo>
                  <a:lnTo>
                    <a:pt x="379" y="60"/>
                  </a:lnTo>
                  <a:lnTo>
                    <a:pt x="396" y="72"/>
                  </a:lnTo>
                  <a:lnTo>
                    <a:pt x="413" y="86"/>
                  </a:lnTo>
                  <a:lnTo>
                    <a:pt x="428" y="101"/>
                  </a:lnTo>
                  <a:lnTo>
                    <a:pt x="439" y="116"/>
                  </a:lnTo>
                  <a:lnTo>
                    <a:pt x="456" y="146"/>
                  </a:lnTo>
                  <a:lnTo>
                    <a:pt x="467" y="172"/>
                  </a:lnTo>
                  <a:lnTo>
                    <a:pt x="471" y="197"/>
                  </a:lnTo>
                  <a:lnTo>
                    <a:pt x="472" y="218"/>
                  </a:lnTo>
                  <a:lnTo>
                    <a:pt x="470" y="237"/>
                  </a:lnTo>
                  <a:lnTo>
                    <a:pt x="466" y="252"/>
                  </a:lnTo>
                  <a:lnTo>
                    <a:pt x="461" y="262"/>
                  </a:lnTo>
                  <a:lnTo>
                    <a:pt x="455" y="269"/>
                  </a:lnTo>
                  <a:lnTo>
                    <a:pt x="448" y="269"/>
                  </a:lnTo>
                  <a:lnTo>
                    <a:pt x="432" y="263"/>
                  </a:lnTo>
                  <a:lnTo>
                    <a:pt x="408" y="254"/>
                  </a:lnTo>
                  <a:lnTo>
                    <a:pt x="379" y="241"/>
                  </a:lnTo>
                  <a:lnTo>
                    <a:pt x="345" y="226"/>
                  </a:lnTo>
                  <a:lnTo>
                    <a:pt x="306" y="209"/>
                  </a:lnTo>
                  <a:lnTo>
                    <a:pt x="265" y="189"/>
                  </a:lnTo>
                  <a:lnTo>
                    <a:pt x="223" y="170"/>
                  </a:lnTo>
                  <a:lnTo>
                    <a:pt x="181" y="150"/>
                  </a:lnTo>
                  <a:lnTo>
                    <a:pt x="141" y="131"/>
                  </a:lnTo>
                  <a:lnTo>
                    <a:pt x="103" y="113"/>
                  </a:lnTo>
                  <a:lnTo>
                    <a:pt x="69" y="96"/>
                  </a:lnTo>
                  <a:lnTo>
                    <a:pt x="42" y="82"/>
                  </a:lnTo>
                  <a:lnTo>
                    <a:pt x="20" y="72"/>
                  </a:lnTo>
                  <a:lnTo>
                    <a:pt x="5" y="65"/>
                  </a:lnTo>
                  <a:lnTo>
                    <a:pt x="0" y="63"/>
                  </a:lnTo>
                  <a:close/>
                </a:path>
              </a:pathLst>
            </a:custGeom>
            <a:solidFill>
              <a:srgbClr val="0A3AFF"/>
            </a:solidFill>
            <a:ln w="9525">
              <a:noFill/>
              <a:round/>
              <a:headEnd/>
              <a:tailEnd/>
            </a:ln>
          </p:spPr>
          <p:txBody>
            <a:bodyPr/>
            <a:lstStyle/>
            <a:p>
              <a:endParaRPr lang="en-US"/>
            </a:p>
          </p:txBody>
        </p:sp>
        <p:sp>
          <p:nvSpPr>
            <p:cNvPr id="108" name="Freeform 58"/>
            <p:cNvSpPr>
              <a:spLocks/>
            </p:cNvSpPr>
            <p:nvPr/>
          </p:nvSpPr>
          <p:spPr bwMode="auto">
            <a:xfrm>
              <a:off x="4972" y="4022"/>
              <a:ext cx="245" cy="133"/>
            </a:xfrm>
            <a:custGeom>
              <a:avLst/>
              <a:gdLst/>
              <a:ahLst/>
              <a:cxnLst>
                <a:cxn ang="0">
                  <a:pos x="478" y="242"/>
                </a:cxn>
                <a:cxn ang="0">
                  <a:pos x="458" y="257"/>
                </a:cxn>
                <a:cxn ang="0">
                  <a:pos x="431" y="265"/>
                </a:cxn>
                <a:cxn ang="0">
                  <a:pos x="400" y="266"/>
                </a:cxn>
                <a:cxn ang="0">
                  <a:pos x="364" y="262"/>
                </a:cxn>
                <a:cxn ang="0">
                  <a:pos x="323" y="252"/>
                </a:cxn>
                <a:cxn ang="0">
                  <a:pos x="278" y="238"/>
                </a:cxn>
                <a:cxn ang="0">
                  <a:pos x="231" y="219"/>
                </a:cxn>
                <a:cxn ang="0">
                  <a:pos x="183" y="199"/>
                </a:cxn>
                <a:cxn ang="0">
                  <a:pos x="136" y="177"/>
                </a:cxn>
                <a:cxn ang="0">
                  <a:pos x="94" y="156"/>
                </a:cxn>
                <a:cxn ang="0">
                  <a:pos x="59" y="134"/>
                </a:cxn>
                <a:cxn ang="0">
                  <a:pos x="31" y="112"/>
                </a:cxn>
                <a:cxn ang="0">
                  <a:pos x="11" y="89"/>
                </a:cxn>
                <a:cxn ang="0">
                  <a:pos x="1" y="65"/>
                </a:cxn>
                <a:cxn ang="0">
                  <a:pos x="2" y="40"/>
                </a:cxn>
                <a:cxn ang="0">
                  <a:pos x="11" y="19"/>
                </a:cxn>
                <a:cxn ang="0">
                  <a:pos x="28" y="8"/>
                </a:cxn>
                <a:cxn ang="0">
                  <a:pos x="54" y="2"/>
                </a:cxn>
                <a:cxn ang="0">
                  <a:pos x="87" y="0"/>
                </a:cxn>
                <a:cxn ang="0">
                  <a:pos x="125" y="4"/>
                </a:cxn>
                <a:cxn ang="0">
                  <a:pos x="168" y="12"/>
                </a:cxn>
                <a:cxn ang="0">
                  <a:pos x="214" y="25"/>
                </a:cxn>
                <a:cxn ang="0">
                  <a:pos x="263" y="42"/>
                </a:cxn>
                <a:cxn ang="0">
                  <a:pos x="312" y="63"/>
                </a:cxn>
                <a:cxn ang="0">
                  <a:pos x="358" y="86"/>
                </a:cxn>
                <a:cxn ang="0">
                  <a:pos x="398" y="110"/>
                </a:cxn>
                <a:cxn ang="0">
                  <a:pos x="431" y="135"/>
                </a:cxn>
                <a:cxn ang="0">
                  <a:pos x="458" y="159"/>
                </a:cxn>
                <a:cxn ang="0">
                  <a:pos x="478" y="182"/>
                </a:cxn>
                <a:cxn ang="0">
                  <a:pos x="488" y="204"/>
                </a:cxn>
                <a:cxn ang="0">
                  <a:pos x="489" y="224"/>
                </a:cxn>
              </a:cxnLst>
              <a:rect l="0" t="0" r="r" b="b"/>
              <a:pathLst>
                <a:path w="489" h="266">
                  <a:moveTo>
                    <a:pt x="486" y="232"/>
                  </a:moveTo>
                  <a:lnTo>
                    <a:pt x="478" y="242"/>
                  </a:lnTo>
                  <a:lnTo>
                    <a:pt x="468" y="250"/>
                  </a:lnTo>
                  <a:lnTo>
                    <a:pt x="458" y="257"/>
                  </a:lnTo>
                  <a:lnTo>
                    <a:pt x="445" y="262"/>
                  </a:lnTo>
                  <a:lnTo>
                    <a:pt x="431" y="265"/>
                  </a:lnTo>
                  <a:lnTo>
                    <a:pt x="416" y="266"/>
                  </a:lnTo>
                  <a:lnTo>
                    <a:pt x="400" y="266"/>
                  </a:lnTo>
                  <a:lnTo>
                    <a:pt x="383" y="264"/>
                  </a:lnTo>
                  <a:lnTo>
                    <a:pt x="364" y="262"/>
                  </a:lnTo>
                  <a:lnTo>
                    <a:pt x="344" y="257"/>
                  </a:lnTo>
                  <a:lnTo>
                    <a:pt x="323" y="252"/>
                  </a:lnTo>
                  <a:lnTo>
                    <a:pt x="301" y="245"/>
                  </a:lnTo>
                  <a:lnTo>
                    <a:pt x="278" y="238"/>
                  </a:lnTo>
                  <a:lnTo>
                    <a:pt x="255" y="228"/>
                  </a:lnTo>
                  <a:lnTo>
                    <a:pt x="231" y="219"/>
                  </a:lnTo>
                  <a:lnTo>
                    <a:pt x="207" y="209"/>
                  </a:lnTo>
                  <a:lnTo>
                    <a:pt x="183" y="199"/>
                  </a:lnTo>
                  <a:lnTo>
                    <a:pt x="159" y="187"/>
                  </a:lnTo>
                  <a:lnTo>
                    <a:pt x="136" y="177"/>
                  </a:lnTo>
                  <a:lnTo>
                    <a:pt x="115" y="166"/>
                  </a:lnTo>
                  <a:lnTo>
                    <a:pt x="94" y="156"/>
                  </a:lnTo>
                  <a:lnTo>
                    <a:pt x="76" y="144"/>
                  </a:lnTo>
                  <a:lnTo>
                    <a:pt x="59" y="134"/>
                  </a:lnTo>
                  <a:lnTo>
                    <a:pt x="45" y="123"/>
                  </a:lnTo>
                  <a:lnTo>
                    <a:pt x="31" y="112"/>
                  </a:lnTo>
                  <a:lnTo>
                    <a:pt x="20" y="101"/>
                  </a:lnTo>
                  <a:lnTo>
                    <a:pt x="11" y="89"/>
                  </a:lnTo>
                  <a:lnTo>
                    <a:pt x="5" y="78"/>
                  </a:lnTo>
                  <a:lnTo>
                    <a:pt x="1" y="65"/>
                  </a:lnTo>
                  <a:lnTo>
                    <a:pt x="0" y="53"/>
                  </a:lnTo>
                  <a:lnTo>
                    <a:pt x="2" y="40"/>
                  </a:lnTo>
                  <a:lnTo>
                    <a:pt x="7" y="27"/>
                  </a:lnTo>
                  <a:lnTo>
                    <a:pt x="11" y="19"/>
                  </a:lnTo>
                  <a:lnTo>
                    <a:pt x="19" y="13"/>
                  </a:lnTo>
                  <a:lnTo>
                    <a:pt x="28" y="8"/>
                  </a:lnTo>
                  <a:lnTo>
                    <a:pt x="41" y="4"/>
                  </a:lnTo>
                  <a:lnTo>
                    <a:pt x="54" y="2"/>
                  </a:lnTo>
                  <a:lnTo>
                    <a:pt x="70" y="0"/>
                  </a:lnTo>
                  <a:lnTo>
                    <a:pt x="87" y="0"/>
                  </a:lnTo>
                  <a:lnTo>
                    <a:pt x="106" y="2"/>
                  </a:lnTo>
                  <a:lnTo>
                    <a:pt x="125" y="4"/>
                  </a:lnTo>
                  <a:lnTo>
                    <a:pt x="146" y="7"/>
                  </a:lnTo>
                  <a:lnTo>
                    <a:pt x="168" y="12"/>
                  </a:lnTo>
                  <a:lnTo>
                    <a:pt x="191" y="18"/>
                  </a:lnTo>
                  <a:lnTo>
                    <a:pt x="214" y="25"/>
                  </a:lnTo>
                  <a:lnTo>
                    <a:pt x="238" y="33"/>
                  </a:lnTo>
                  <a:lnTo>
                    <a:pt x="263" y="42"/>
                  </a:lnTo>
                  <a:lnTo>
                    <a:pt x="288" y="52"/>
                  </a:lnTo>
                  <a:lnTo>
                    <a:pt x="312" y="63"/>
                  </a:lnTo>
                  <a:lnTo>
                    <a:pt x="336" y="74"/>
                  </a:lnTo>
                  <a:lnTo>
                    <a:pt x="358" y="86"/>
                  </a:lnTo>
                  <a:lnTo>
                    <a:pt x="378" y="98"/>
                  </a:lnTo>
                  <a:lnTo>
                    <a:pt x="398" y="110"/>
                  </a:lnTo>
                  <a:lnTo>
                    <a:pt x="415" y="123"/>
                  </a:lnTo>
                  <a:lnTo>
                    <a:pt x="431" y="135"/>
                  </a:lnTo>
                  <a:lnTo>
                    <a:pt x="445" y="147"/>
                  </a:lnTo>
                  <a:lnTo>
                    <a:pt x="458" y="159"/>
                  </a:lnTo>
                  <a:lnTo>
                    <a:pt x="468" y="171"/>
                  </a:lnTo>
                  <a:lnTo>
                    <a:pt x="478" y="182"/>
                  </a:lnTo>
                  <a:lnTo>
                    <a:pt x="483" y="194"/>
                  </a:lnTo>
                  <a:lnTo>
                    <a:pt x="488" y="204"/>
                  </a:lnTo>
                  <a:lnTo>
                    <a:pt x="489" y="215"/>
                  </a:lnTo>
                  <a:lnTo>
                    <a:pt x="489" y="224"/>
                  </a:lnTo>
                  <a:lnTo>
                    <a:pt x="486" y="232"/>
                  </a:lnTo>
                  <a:close/>
                </a:path>
              </a:pathLst>
            </a:custGeom>
            <a:solidFill>
              <a:srgbClr val="FCF2D8"/>
            </a:solidFill>
            <a:ln w="9525">
              <a:noFill/>
              <a:round/>
              <a:headEnd/>
              <a:tailEnd/>
            </a:ln>
          </p:spPr>
          <p:txBody>
            <a:bodyPr/>
            <a:lstStyle/>
            <a:p>
              <a:endParaRPr lang="en-US"/>
            </a:p>
          </p:txBody>
        </p:sp>
        <p:sp>
          <p:nvSpPr>
            <p:cNvPr id="109" name="Freeform 59"/>
            <p:cNvSpPr>
              <a:spLocks/>
            </p:cNvSpPr>
            <p:nvPr/>
          </p:nvSpPr>
          <p:spPr bwMode="auto">
            <a:xfrm>
              <a:off x="4972" y="4036"/>
              <a:ext cx="232" cy="123"/>
            </a:xfrm>
            <a:custGeom>
              <a:avLst/>
              <a:gdLst/>
              <a:ahLst/>
              <a:cxnLst>
                <a:cxn ang="0">
                  <a:pos x="456" y="228"/>
                </a:cxn>
                <a:cxn ang="0">
                  <a:pos x="439" y="240"/>
                </a:cxn>
                <a:cxn ang="0">
                  <a:pos x="415" y="245"/>
                </a:cxn>
                <a:cxn ang="0">
                  <a:pos x="385" y="247"/>
                </a:cxn>
                <a:cxn ang="0">
                  <a:pos x="348" y="243"/>
                </a:cxn>
                <a:cxn ang="0">
                  <a:pos x="308" y="236"/>
                </a:cxn>
                <a:cxn ang="0">
                  <a:pos x="264" y="224"/>
                </a:cxn>
                <a:cxn ang="0">
                  <a:pos x="218" y="207"/>
                </a:cxn>
                <a:cxn ang="0">
                  <a:pos x="171" y="188"/>
                </a:cxn>
                <a:cxn ang="0">
                  <a:pos x="127" y="166"/>
                </a:cxn>
                <a:cxn ang="0">
                  <a:pos x="89" y="143"/>
                </a:cxn>
                <a:cxn ang="0">
                  <a:pos x="57" y="119"/>
                </a:cxn>
                <a:cxn ang="0">
                  <a:pos x="32" y="96"/>
                </a:cxn>
                <a:cxn ang="0">
                  <a:pos x="13" y="73"/>
                </a:cxn>
                <a:cxn ang="0">
                  <a:pos x="3" y="52"/>
                </a:cxn>
                <a:cxn ang="0">
                  <a:pos x="2" y="33"/>
                </a:cxn>
                <a:cxn ang="0">
                  <a:pos x="9" y="19"/>
                </a:cxn>
                <a:cxn ang="0">
                  <a:pos x="26" y="7"/>
                </a:cxn>
                <a:cxn ang="0">
                  <a:pos x="50" y="1"/>
                </a:cxn>
                <a:cxn ang="0">
                  <a:pos x="81" y="0"/>
                </a:cxn>
                <a:cxn ang="0">
                  <a:pos x="117" y="4"/>
                </a:cxn>
                <a:cxn ang="0">
                  <a:pos x="158" y="10"/>
                </a:cxn>
                <a:cxn ang="0">
                  <a:pos x="202" y="23"/>
                </a:cxn>
                <a:cxn ang="0">
                  <a:pos x="248" y="39"/>
                </a:cxn>
                <a:cxn ang="0">
                  <a:pos x="294" y="59"/>
                </a:cxn>
                <a:cxn ang="0">
                  <a:pos x="338" y="81"/>
                </a:cxn>
                <a:cxn ang="0">
                  <a:pos x="376" y="104"/>
                </a:cxn>
                <a:cxn ang="0">
                  <a:pos x="408" y="128"/>
                </a:cxn>
                <a:cxn ang="0">
                  <a:pos x="433" y="151"/>
                </a:cxn>
                <a:cxn ang="0">
                  <a:pos x="452" y="174"/>
                </a:cxn>
                <a:cxn ang="0">
                  <a:pos x="462" y="195"/>
                </a:cxn>
                <a:cxn ang="0">
                  <a:pos x="463" y="213"/>
                </a:cxn>
              </a:cxnLst>
              <a:rect l="0" t="0" r="r" b="b"/>
              <a:pathLst>
                <a:path w="465" h="247">
                  <a:moveTo>
                    <a:pt x="461" y="221"/>
                  </a:moveTo>
                  <a:lnTo>
                    <a:pt x="456" y="228"/>
                  </a:lnTo>
                  <a:lnTo>
                    <a:pt x="448" y="234"/>
                  </a:lnTo>
                  <a:lnTo>
                    <a:pt x="439" y="240"/>
                  </a:lnTo>
                  <a:lnTo>
                    <a:pt x="429" y="243"/>
                  </a:lnTo>
                  <a:lnTo>
                    <a:pt x="415" y="245"/>
                  </a:lnTo>
                  <a:lnTo>
                    <a:pt x="401" y="247"/>
                  </a:lnTo>
                  <a:lnTo>
                    <a:pt x="385" y="247"/>
                  </a:lnTo>
                  <a:lnTo>
                    <a:pt x="368" y="245"/>
                  </a:lnTo>
                  <a:lnTo>
                    <a:pt x="348" y="243"/>
                  </a:lnTo>
                  <a:lnTo>
                    <a:pt x="329" y="240"/>
                  </a:lnTo>
                  <a:lnTo>
                    <a:pt x="308" y="236"/>
                  </a:lnTo>
                  <a:lnTo>
                    <a:pt x="286" y="230"/>
                  </a:lnTo>
                  <a:lnTo>
                    <a:pt x="264" y="224"/>
                  </a:lnTo>
                  <a:lnTo>
                    <a:pt x="241" y="217"/>
                  </a:lnTo>
                  <a:lnTo>
                    <a:pt x="218" y="207"/>
                  </a:lnTo>
                  <a:lnTo>
                    <a:pt x="194" y="198"/>
                  </a:lnTo>
                  <a:lnTo>
                    <a:pt x="171" y="188"/>
                  </a:lnTo>
                  <a:lnTo>
                    <a:pt x="149" y="177"/>
                  </a:lnTo>
                  <a:lnTo>
                    <a:pt x="127" y="166"/>
                  </a:lnTo>
                  <a:lnTo>
                    <a:pt x="108" y="154"/>
                  </a:lnTo>
                  <a:lnTo>
                    <a:pt x="89" y="143"/>
                  </a:lnTo>
                  <a:lnTo>
                    <a:pt x="72" y="130"/>
                  </a:lnTo>
                  <a:lnTo>
                    <a:pt x="57" y="119"/>
                  </a:lnTo>
                  <a:lnTo>
                    <a:pt x="43" y="107"/>
                  </a:lnTo>
                  <a:lnTo>
                    <a:pt x="32" y="96"/>
                  </a:lnTo>
                  <a:lnTo>
                    <a:pt x="21" y="84"/>
                  </a:lnTo>
                  <a:lnTo>
                    <a:pt x="13" y="73"/>
                  </a:lnTo>
                  <a:lnTo>
                    <a:pt x="6" y="62"/>
                  </a:lnTo>
                  <a:lnTo>
                    <a:pt x="3" y="52"/>
                  </a:lnTo>
                  <a:lnTo>
                    <a:pt x="0" y="43"/>
                  </a:lnTo>
                  <a:lnTo>
                    <a:pt x="2" y="33"/>
                  </a:lnTo>
                  <a:lnTo>
                    <a:pt x="4" y="25"/>
                  </a:lnTo>
                  <a:lnTo>
                    <a:pt x="9" y="19"/>
                  </a:lnTo>
                  <a:lnTo>
                    <a:pt x="17" y="13"/>
                  </a:lnTo>
                  <a:lnTo>
                    <a:pt x="26" y="7"/>
                  </a:lnTo>
                  <a:lnTo>
                    <a:pt x="37" y="4"/>
                  </a:lnTo>
                  <a:lnTo>
                    <a:pt x="50" y="1"/>
                  </a:lnTo>
                  <a:lnTo>
                    <a:pt x="65" y="0"/>
                  </a:lnTo>
                  <a:lnTo>
                    <a:pt x="81" y="0"/>
                  </a:lnTo>
                  <a:lnTo>
                    <a:pt x="98" y="1"/>
                  </a:lnTo>
                  <a:lnTo>
                    <a:pt x="117" y="4"/>
                  </a:lnTo>
                  <a:lnTo>
                    <a:pt x="136" y="7"/>
                  </a:lnTo>
                  <a:lnTo>
                    <a:pt x="158" y="10"/>
                  </a:lnTo>
                  <a:lnTo>
                    <a:pt x="179" y="16"/>
                  </a:lnTo>
                  <a:lnTo>
                    <a:pt x="202" y="23"/>
                  </a:lnTo>
                  <a:lnTo>
                    <a:pt x="224" y="30"/>
                  </a:lnTo>
                  <a:lnTo>
                    <a:pt x="248" y="39"/>
                  </a:lnTo>
                  <a:lnTo>
                    <a:pt x="271" y="48"/>
                  </a:lnTo>
                  <a:lnTo>
                    <a:pt x="294" y="59"/>
                  </a:lnTo>
                  <a:lnTo>
                    <a:pt x="316" y="69"/>
                  </a:lnTo>
                  <a:lnTo>
                    <a:pt x="338" y="81"/>
                  </a:lnTo>
                  <a:lnTo>
                    <a:pt x="357" y="92"/>
                  </a:lnTo>
                  <a:lnTo>
                    <a:pt x="376" y="104"/>
                  </a:lnTo>
                  <a:lnTo>
                    <a:pt x="393" y="116"/>
                  </a:lnTo>
                  <a:lnTo>
                    <a:pt x="408" y="128"/>
                  </a:lnTo>
                  <a:lnTo>
                    <a:pt x="422" y="139"/>
                  </a:lnTo>
                  <a:lnTo>
                    <a:pt x="433" y="151"/>
                  </a:lnTo>
                  <a:lnTo>
                    <a:pt x="444" y="162"/>
                  </a:lnTo>
                  <a:lnTo>
                    <a:pt x="452" y="174"/>
                  </a:lnTo>
                  <a:lnTo>
                    <a:pt x="459" y="184"/>
                  </a:lnTo>
                  <a:lnTo>
                    <a:pt x="462" y="195"/>
                  </a:lnTo>
                  <a:lnTo>
                    <a:pt x="465" y="204"/>
                  </a:lnTo>
                  <a:lnTo>
                    <a:pt x="463" y="213"/>
                  </a:lnTo>
                  <a:lnTo>
                    <a:pt x="461" y="221"/>
                  </a:lnTo>
                  <a:close/>
                </a:path>
              </a:pathLst>
            </a:custGeom>
            <a:solidFill>
              <a:srgbClr val="D6CCB2"/>
            </a:solidFill>
            <a:ln w="9525">
              <a:noFill/>
              <a:round/>
              <a:headEnd/>
              <a:tailEnd/>
            </a:ln>
          </p:spPr>
          <p:txBody>
            <a:bodyPr/>
            <a:lstStyle/>
            <a:p>
              <a:endParaRPr lang="en-US"/>
            </a:p>
          </p:txBody>
        </p:sp>
        <p:sp>
          <p:nvSpPr>
            <p:cNvPr id="110" name="Freeform 60"/>
            <p:cNvSpPr>
              <a:spLocks/>
            </p:cNvSpPr>
            <p:nvPr/>
          </p:nvSpPr>
          <p:spPr bwMode="auto">
            <a:xfrm>
              <a:off x="5459" y="4122"/>
              <a:ext cx="242" cy="143"/>
            </a:xfrm>
            <a:custGeom>
              <a:avLst/>
              <a:gdLst/>
              <a:ahLst/>
              <a:cxnLst>
                <a:cxn ang="0">
                  <a:pos x="37" y="76"/>
                </a:cxn>
                <a:cxn ang="0">
                  <a:pos x="23" y="106"/>
                </a:cxn>
                <a:cxn ang="0">
                  <a:pos x="20" y="112"/>
                </a:cxn>
                <a:cxn ang="0">
                  <a:pos x="12" y="136"/>
                </a:cxn>
                <a:cxn ang="0">
                  <a:pos x="12" y="138"/>
                </a:cxn>
                <a:cxn ang="0">
                  <a:pos x="11" y="140"/>
                </a:cxn>
                <a:cxn ang="0">
                  <a:pos x="0" y="209"/>
                </a:cxn>
                <a:cxn ang="0">
                  <a:pos x="4" y="273"/>
                </a:cxn>
                <a:cxn ang="0">
                  <a:pos x="475" y="270"/>
                </a:cxn>
                <a:cxn ang="0">
                  <a:pos x="481" y="249"/>
                </a:cxn>
                <a:cxn ang="0">
                  <a:pos x="485" y="224"/>
                </a:cxn>
                <a:cxn ang="0">
                  <a:pos x="485" y="206"/>
                </a:cxn>
                <a:cxn ang="0">
                  <a:pos x="483" y="188"/>
                </a:cxn>
                <a:cxn ang="0">
                  <a:pos x="475" y="158"/>
                </a:cxn>
                <a:cxn ang="0">
                  <a:pos x="463" y="128"/>
                </a:cxn>
                <a:cxn ang="0">
                  <a:pos x="445" y="100"/>
                </a:cxn>
                <a:cxn ang="0">
                  <a:pos x="432" y="85"/>
                </a:cxn>
                <a:cxn ang="0">
                  <a:pos x="421" y="75"/>
                </a:cxn>
                <a:cxn ang="0">
                  <a:pos x="415" y="70"/>
                </a:cxn>
                <a:cxn ang="0">
                  <a:pos x="404" y="61"/>
                </a:cxn>
                <a:cxn ang="0">
                  <a:pos x="402" y="57"/>
                </a:cxn>
                <a:cxn ang="0">
                  <a:pos x="383" y="45"/>
                </a:cxn>
                <a:cxn ang="0">
                  <a:pos x="380" y="44"/>
                </a:cxn>
                <a:cxn ang="0">
                  <a:pos x="377" y="41"/>
                </a:cxn>
                <a:cxn ang="0">
                  <a:pos x="366" y="34"/>
                </a:cxn>
                <a:cxn ang="0">
                  <a:pos x="362" y="33"/>
                </a:cxn>
                <a:cxn ang="0">
                  <a:pos x="359" y="31"/>
                </a:cxn>
                <a:cxn ang="0">
                  <a:pos x="356" y="30"/>
                </a:cxn>
                <a:cxn ang="0">
                  <a:pos x="344" y="25"/>
                </a:cxn>
                <a:cxn ang="0">
                  <a:pos x="341" y="24"/>
                </a:cxn>
                <a:cxn ang="0">
                  <a:pos x="337" y="22"/>
                </a:cxn>
                <a:cxn ang="0">
                  <a:pos x="334" y="21"/>
                </a:cxn>
                <a:cxn ang="0">
                  <a:pos x="326" y="17"/>
                </a:cxn>
                <a:cxn ang="0">
                  <a:pos x="319" y="15"/>
                </a:cxn>
                <a:cxn ang="0">
                  <a:pos x="315" y="14"/>
                </a:cxn>
                <a:cxn ang="0">
                  <a:pos x="312" y="14"/>
                </a:cxn>
                <a:cxn ang="0">
                  <a:pos x="296" y="9"/>
                </a:cxn>
                <a:cxn ang="0">
                  <a:pos x="291" y="8"/>
                </a:cxn>
                <a:cxn ang="0">
                  <a:pos x="286" y="7"/>
                </a:cxn>
                <a:cxn ang="0">
                  <a:pos x="270" y="3"/>
                </a:cxn>
                <a:cxn ang="0">
                  <a:pos x="263" y="2"/>
                </a:cxn>
                <a:cxn ang="0">
                  <a:pos x="257" y="2"/>
                </a:cxn>
                <a:cxn ang="0">
                  <a:pos x="254" y="2"/>
                </a:cxn>
                <a:cxn ang="0">
                  <a:pos x="251" y="1"/>
                </a:cxn>
                <a:cxn ang="0">
                  <a:pos x="245" y="1"/>
                </a:cxn>
                <a:cxn ang="0">
                  <a:pos x="232" y="0"/>
                </a:cxn>
                <a:cxn ang="0">
                  <a:pos x="219" y="0"/>
                </a:cxn>
                <a:cxn ang="0">
                  <a:pos x="160" y="6"/>
                </a:cxn>
                <a:cxn ang="0">
                  <a:pos x="111" y="23"/>
                </a:cxn>
                <a:cxn ang="0">
                  <a:pos x="72" y="46"/>
                </a:cxn>
                <a:cxn ang="0">
                  <a:pos x="39" y="74"/>
                </a:cxn>
              </a:cxnLst>
              <a:rect l="0" t="0" r="r" b="b"/>
              <a:pathLst>
                <a:path w="485" h="285">
                  <a:moveTo>
                    <a:pt x="39" y="74"/>
                  </a:moveTo>
                  <a:lnTo>
                    <a:pt x="37" y="76"/>
                  </a:lnTo>
                  <a:lnTo>
                    <a:pt x="23" y="105"/>
                  </a:lnTo>
                  <a:lnTo>
                    <a:pt x="23" y="106"/>
                  </a:lnTo>
                  <a:lnTo>
                    <a:pt x="22" y="108"/>
                  </a:lnTo>
                  <a:lnTo>
                    <a:pt x="20" y="112"/>
                  </a:lnTo>
                  <a:lnTo>
                    <a:pt x="20" y="113"/>
                  </a:lnTo>
                  <a:lnTo>
                    <a:pt x="12" y="136"/>
                  </a:lnTo>
                  <a:lnTo>
                    <a:pt x="12" y="137"/>
                  </a:lnTo>
                  <a:lnTo>
                    <a:pt x="12" y="138"/>
                  </a:lnTo>
                  <a:lnTo>
                    <a:pt x="11" y="139"/>
                  </a:lnTo>
                  <a:lnTo>
                    <a:pt x="11" y="140"/>
                  </a:lnTo>
                  <a:lnTo>
                    <a:pt x="3" y="175"/>
                  </a:lnTo>
                  <a:lnTo>
                    <a:pt x="0" y="209"/>
                  </a:lnTo>
                  <a:lnTo>
                    <a:pt x="0" y="242"/>
                  </a:lnTo>
                  <a:lnTo>
                    <a:pt x="4" y="273"/>
                  </a:lnTo>
                  <a:lnTo>
                    <a:pt x="7" y="285"/>
                  </a:lnTo>
                  <a:lnTo>
                    <a:pt x="475" y="270"/>
                  </a:lnTo>
                  <a:lnTo>
                    <a:pt x="479" y="260"/>
                  </a:lnTo>
                  <a:lnTo>
                    <a:pt x="481" y="249"/>
                  </a:lnTo>
                  <a:lnTo>
                    <a:pt x="483" y="236"/>
                  </a:lnTo>
                  <a:lnTo>
                    <a:pt x="485" y="224"/>
                  </a:lnTo>
                  <a:lnTo>
                    <a:pt x="485" y="213"/>
                  </a:lnTo>
                  <a:lnTo>
                    <a:pt x="485" y="206"/>
                  </a:lnTo>
                  <a:lnTo>
                    <a:pt x="485" y="204"/>
                  </a:lnTo>
                  <a:lnTo>
                    <a:pt x="483" y="188"/>
                  </a:lnTo>
                  <a:lnTo>
                    <a:pt x="480" y="173"/>
                  </a:lnTo>
                  <a:lnTo>
                    <a:pt x="475" y="158"/>
                  </a:lnTo>
                  <a:lnTo>
                    <a:pt x="470" y="143"/>
                  </a:lnTo>
                  <a:lnTo>
                    <a:pt x="463" y="128"/>
                  </a:lnTo>
                  <a:lnTo>
                    <a:pt x="455" y="114"/>
                  </a:lnTo>
                  <a:lnTo>
                    <a:pt x="445" y="100"/>
                  </a:lnTo>
                  <a:lnTo>
                    <a:pt x="434" y="87"/>
                  </a:lnTo>
                  <a:lnTo>
                    <a:pt x="432" y="85"/>
                  </a:lnTo>
                  <a:lnTo>
                    <a:pt x="427" y="79"/>
                  </a:lnTo>
                  <a:lnTo>
                    <a:pt x="421" y="75"/>
                  </a:lnTo>
                  <a:lnTo>
                    <a:pt x="419" y="72"/>
                  </a:lnTo>
                  <a:lnTo>
                    <a:pt x="415" y="70"/>
                  </a:lnTo>
                  <a:lnTo>
                    <a:pt x="410" y="65"/>
                  </a:lnTo>
                  <a:lnTo>
                    <a:pt x="404" y="61"/>
                  </a:lnTo>
                  <a:lnTo>
                    <a:pt x="402" y="59"/>
                  </a:lnTo>
                  <a:lnTo>
                    <a:pt x="402" y="57"/>
                  </a:lnTo>
                  <a:lnTo>
                    <a:pt x="383" y="45"/>
                  </a:lnTo>
                  <a:lnTo>
                    <a:pt x="383" y="45"/>
                  </a:lnTo>
                  <a:lnTo>
                    <a:pt x="382" y="44"/>
                  </a:lnTo>
                  <a:lnTo>
                    <a:pt x="380" y="44"/>
                  </a:lnTo>
                  <a:lnTo>
                    <a:pt x="380" y="44"/>
                  </a:lnTo>
                  <a:lnTo>
                    <a:pt x="377" y="41"/>
                  </a:lnTo>
                  <a:lnTo>
                    <a:pt x="372" y="38"/>
                  </a:lnTo>
                  <a:lnTo>
                    <a:pt x="366" y="34"/>
                  </a:lnTo>
                  <a:lnTo>
                    <a:pt x="364" y="33"/>
                  </a:lnTo>
                  <a:lnTo>
                    <a:pt x="362" y="33"/>
                  </a:lnTo>
                  <a:lnTo>
                    <a:pt x="361" y="32"/>
                  </a:lnTo>
                  <a:lnTo>
                    <a:pt x="359" y="31"/>
                  </a:lnTo>
                  <a:lnTo>
                    <a:pt x="358" y="31"/>
                  </a:lnTo>
                  <a:lnTo>
                    <a:pt x="356" y="30"/>
                  </a:lnTo>
                  <a:lnTo>
                    <a:pt x="350" y="27"/>
                  </a:lnTo>
                  <a:lnTo>
                    <a:pt x="344" y="25"/>
                  </a:lnTo>
                  <a:lnTo>
                    <a:pt x="342" y="24"/>
                  </a:lnTo>
                  <a:lnTo>
                    <a:pt x="341" y="24"/>
                  </a:lnTo>
                  <a:lnTo>
                    <a:pt x="339" y="23"/>
                  </a:lnTo>
                  <a:lnTo>
                    <a:pt x="337" y="22"/>
                  </a:lnTo>
                  <a:lnTo>
                    <a:pt x="336" y="22"/>
                  </a:lnTo>
                  <a:lnTo>
                    <a:pt x="334" y="21"/>
                  </a:lnTo>
                  <a:lnTo>
                    <a:pt x="331" y="19"/>
                  </a:lnTo>
                  <a:lnTo>
                    <a:pt x="326" y="17"/>
                  </a:lnTo>
                  <a:lnTo>
                    <a:pt x="321" y="16"/>
                  </a:lnTo>
                  <a:lnTo>
                    <a:pt x="319" y="15"/>
                  </a:lnTo>
                  <a:lnTo>
                    <a:pt x="318" y="15"/>
                  </a:lnTo>
                  <a:lnTo>
                    <a:pt x="315" y="14"/>
                  </a:lnTo>
                  <a:lnTo>
                    <a:pt x="313" y="14"/>
                  </a:lnTo>
                  <a:lnTo>
                    <a:pt x="312" y="14"/>
                  </a:lnTo>
                  <a:lnTo>
                    <a:pt x="306" y="11"/>
                  </a:lnTo>
                  <a:lnTo>
                    <a:pt x="296" y="9"/>
                  </a:lnTo>
                  <a:lnTo>
                    <a:pt x="295" y="9"/>
                  </a:lnTo>
                  <a:lnTo>
                    <a:pt x="291" y="8"/>
                  </a:lnTo>
                  <a:lnTo>
                    <a:pt x="288" y="7"/>
                  </a:lnTo>
                  <a:lnTo>
                    <a:pt x="286" y="7"/>
                  </a:lnTo>
                  <a:lnTo>
                    <a:pt x="280" y="6"/>
                  </a:lnTo>
                  <a:lnTo>
                    <a:pt x="270" y="3"/>
                  </a:lnTo>
                  <a:lnTo>
                    <a:pt x="268" y="3"/>
                  </a:lnTo>
                  <a:lnTo>
                    <a:pt x="263" y="2"/>
                  </a:lnTo>
                  <a:lnTo>
                    <a:pt x="259" y="2"/>
                  </a:lnTo>
                  <a:lnTo>
                    <a:pt x="257" y="2"/>
                  </a:lnTo>
                  <a:lnTo>
                    <a:pt x="254" y="2"/>
                  </a:lnTo>
                  <a:lnTo>
                    <a:pt x="254" y="2"/>
                  </a:lnTo>
                  <a:lnTo>
                    <a:pt x="253" y="1"/>
                  </a:lnTo>
                  <a:lnTo>
                    <a:pt x="251" y="1"/>
                  </a:lnTo>
                  <a:lnTo>
                    <a:pt x="251" y="1"/>
                  </a:lnTo>
                  <a:lnTo>
                    <a:pt x="245" y="1"/>
                  </a:lnTo>
                  <a:lnTo>
                    <a:pt x="240" y="1"/>
                  </a:lnTo>
                  <a:lnTo>
                    <a:pt x="232" y="0"/>
                  </a:lnTo>
                  <a:lnTo>
                    <a:pt x="223" y="0"/>
                  </a:lnTo>
                  <a:lnTo>
                    <a:pt x="219" y="0"/>
                  </a:lnTo>
                  <a:lnTo>
                    <a:pt x="187" y="1"/>
                  </a:lnTo>
                  <a:lnTo>
                    <a:pt x="160" y="6"/>
                  </a:lnTo>
                  <a:lnTo>
                    <a:pt x="134" y="14"/>
                  </a:lnTo>
                  <a:lnTo>
                    <a:pt x="111" y="23"/>
                  </a:lnTo>
                  <a:lnTo>
                    <a:pt x="91" y="33"/>
                  </a:lnTo>
                  <a:lnTo>
                    <a:pt x="72" y="46"/>
                  </a:lnTo>
                  <a:lnTo>
                    <a:pt x="55" y="60"/>
                  </a:lnTo>
                  <a:lnTo>
                    <a:pt x="39" y="74"/>
                  </a:lnTo>
                  <a:close/>
                </a:path>
              </a:pathLst>
            </a:custGeom>
            <a:solidFill>
              <a:srgbClr val="000000"/>
            </a:solidFill>
            <a:ln w="9525">
              <a:noFill/>
              <a:round/>
              <a:headEnd/>
              <a:tailEnd/>
            </a:ln>
          </p:spPr>
          <p:txBody>
            <a:bodyPr/>
            <a:lstStyle/>
            <a:p>
              <a:endParaRPr lang="en-US"/>
            </a:p>
          </p:txBody>
        </p:sp>
        <p:sp>
          <p:nvSpPr>
            <p:cNvPr id="111" name="Freeform 61"/>
            <p:cNvSpPr>
              <a:spLocks/>
            </p:cNvSpPr>
            <p:nvPr/>
          </p:nvSpPr>
          <p:spPr bwMode="auto">
            <a:xfrm>
              <a:off x="5474" y="4137"/>
              <a:ext cx="212" cy="112"/>
            </a:xfrm>
            <a:custGeom>
              <a:avLst/>
              <a:gdLst/>
              <a:ahLst/>
              <a:cxnLst>
                <a:cxn ang="0">
                  <a:pos x="212" y="1"/>
                </a:cxn>
                <a:cxn ang="0">
                  <a:pos x="214" y="1"/>
                </a:cxn>
                <a:cxn ang="0">
                  <a:pos x="216" y="1"/>
                </a:cxn>
                <a:cxn ang="0">
                  <a:pos x="220" y="2"/>
                </a:cxn>
                <a:cxn ang="0">
                  <a:pos x="222" y="2"/>
                </a:cxn>
                <a:cxn ang="0">
                  <a:pos x="235" y="3"/>
                </a:cxn>
                <a:cxn ang="0">
                  <a:pos x="245" y="6"/>
                </a:cxn>
                <a:cxn ang="0">
                  <a:pos x="257" y="8"/>
                </a:cxn>
                <a:cxn ang="0">
                  <a:pos x="261" y="9"/>
                </a:cxn>
                <a:cxn ang="0">
                  <a:pos x="266" y="10"/>
                </a:cxn>
                <a:cxn ang="0">
                  <a:pos x="290" y="18"/>
                </a:cxn>
                <a:cxn ang="0">
                  <a:pos x="295" y="21"/>
                </a:cxn>
                <a:cxn ang="0">
                  <a:pos x="298" y="22"/>
                </a:cxn>
                <a:cxn ang="0">
                  <a:pos x="307" y="25"/>
                </a:cxn>
                <a:cxn ang="0">
                  <a:pos x="315" y="30"/>
                </a:cxn>
                <a:cxn ang="0">
                  <a:pos x="335" y="41"/>
                </a:cxn>
                <a:cxn ang="0">
                  <a:pos x="351" y="52"/>
                </a:cxn>
                <a:cxn ang="0">
                  <a:pos x="368" y="66"/>
                </a:cxn>
                <a:cxn ang="0">
                  <a:pos x="378" y="76"/>
                </a:cxn>
                <a:cxn ang="0">
                  <a:pos x="389" y="89"/>
                </a:cxn>
                <a:cxn ang="0">
                  <a:pos x="404" y="112"/>
                </a:cxn>
                <a:cxn ang="0">
                  <a:pos x="414" y="136"/>
                </a:cxn>
                <a:cxn ang="0">
                  <a:pos x="420" y="161"/>
                </a:cxn>
                <a:cxn ang="0">
                  <a:pos x="421" y="174"/>
                </a:cxn>
                <a:cxn ang="0">
                  <a:pos x="422" y="178"/>
                </a:cxn>
                <a:cxn ang="0">
                  <a:pos x="422" y="189"/>
                </a:cxn>
                <a:cxn ang="0">
                  <a:pos x="420" y="203"/>
                </a:cxn>
                <a:cxn ang="0">
                  <a:pos x="411" y="210"/>
                </a:cxn>
                <a:cxn ang="0">
                  <a:pos x="374" y="211"/>
                </a:cxn>
                <a:cxn ang="0">
                  <a:pos x="318" y="213"/>
                </a:cxn>
                <a:cxn ang="0">
                  <a:pos x="249" y="214"/>
                </a:cxn>
                <a:cxn ang="0">
                  <a:pos x="176" y="218"/>
                </a:cxn>
                <a:cxn ang="0">
                  <a:pos x="107" y="219"/>
                </a:cxn>
                <a:cxn ang="0">
                  <a:pos x="49" y="221"/>
                </a:cxn>
                <a:cxn ang="0">
                  <a:pos x="12" y="222"/>
                </a:cxn>
                <a:cxn ang="0">
                  <a:pos x="2" y="215"/>
                </a:cxn>
                <a:cxn ang="0">
                  <a:pos x="0" y="201"/>
                </a:cxn>
                <a:cxn ang="0">
                  <a:pos x="1" y="175"/>
                </a:cxn>
                <a:cxn ang="0">
                  <a:pos x="6" y="137"/>
                </a:cxn>
                <a:cxn ang="0">
                  <a:pos x="10" y="117"/>
                </a:cxn>
                <a:cxn ang="0">
                  <a:pos x="11" y="114"/>
                </a:cxn>
                <a:cxn ang="0">
                  <a:pos x="14" y="110"/>
                </a:cxn>
                <a:cxn ang="0">
                  <a:pos x="18" y="96"/>
                </a:cxn>
                <a:cxn ang="0">
                  <a:pos x="19" y="91"/>
                </a:cxn>
                <a:cxn ang="0">
                  <a:pos x="22" y="86"/>
                </a:cxn>
                <a:cxn ang="0">
                  <a:pos x="23" y="83"/>
                </a:cxn>
                <a:cxn ang="0">
                  <a:pos x="29" y="70"/>
                </a:cxn>
                <a:cxn ang="0">
                  <a:pos x="47" y="51"/>
                </a:cxn>
                <a:cxn ang="0">
                  <a:pos x="80" y="26"/>
                </a:cxn>
                <a:cxn ang="0">
                  <a:pos x="118" y="10"/>
                </a:cxn>
                <a:cxn ang="0">
                  <a:pos x="162" y="1"/>
                </a:cxn>
              </a:cxnLst>
              <a:rect l="0" t="0" r="r" b="b"/>
              <a:pathLst>
                <a:path w="422" h="222">
                  <a:moveTo>
                    <a:pt x="188" y="0"/>
                  </a:moveTo>
                  <a:lnTo>
                    <a:pt x="212" y="1"/>
                  </a:lnTo>
                  <a:lnTo>
                    <a:pt x="213" y="1"/>
                  </a:lnTo>
                  <a:lnTo>
                    <a:pt x="214" y="1"/>
                  </a:lnTo>
                  <a:lnTo>
                    <a:pt x="215" y="1"/>
                  </a:lnTo>
                  <a:lnTo>
                    <a:pt x="216" y="1"/>
                  </a:lnTo>
                  <a:lnTo>
                    <a:pt x="220" y="2"/>
                  </a:lnTo>
                  <a:lnTo>
                    <a:pt x="220" y="2"/>
                  </a:lnTo>
                  <a:lnTo>
                    <a:pt x="221" y="2"/>
                  </a:lnTo>
                  <a:lnTo>
                    <a:pt x="222" y="2"/>
                  </a:lnTo>
                  <a:lnTo>
                    <a:pt x="222" y="2"/>
                  </a:lnTo>
                  <a:lnTo>
                    <a:pt x="235" y="3"/>
                  </a:lnTo>
                  <a:lnTo>
                    <a:pt x="242" y="5"/>
                  </a:lnTo>
                  <a:lnTo>
                    <a:pt x="245" y="6"/>
                  </a:lnTo>
                  <a:lnTo>
                    <a:pt x="250" y="7"/>
                  </a:lnTo>
                  <a:lnTo>
                    <a:pt x="257" y="8"/>
                  </a:lnTo>
                  <a:lnTo>
                    <a:pt x="258" y="8"/>
                  </a:lnTo>
                  <a:lnTo>
                    <a:pt x="261" y="9"/>
                  </a:lnTo>
                  <a:lnTo>
                    <a:pt x="265" y="10"/>
                  </a:lnTo>
                  <a:lnTo>
                    <a:pt x="266" y="10"/>
                  </a:lnTo>
                  <a:lnTo>
                    <a:pt x="278" y="14"/>
                  </a:lnTo>
                  <a:lnTo>
                    <a:pt x="290" y="18"/>
                  </a:lnTo>
                  <a:lnTo>
                    <a:pt x="292" y="20"/>
                  </a:lnTo>
                  <a:lnTo>
                    <a:pt x="295" y="21"/>
                  </a:lnTo>
                  <a:lnTo>
                    <a:pt x="297" y="22"/>
                  </a:lnTo>
                  <a:lnTo>
                    <a:pt x="298" y="22"/>
                  </a:lnTo>
                  <a:lnTo>
                    <a:pt x="300" y="23"/>
                  </a:lnTo>
                  <a:lnTo>
                    <a:pt x="307" y="25"/>
                  </a:lnTo>
                  <a:lnTo>
                    <a:pt x="313" y="29"/>
                  </a:lnTo>
                  <a:lnTo>
                    <a:pt x="315" y="30"/>
                  </a:lnTo>
                  <a:lnTo>
                    <a:pt x="318" y="31"/>
                  </a:lnTo>
                  <a:lnTo>
                    <a:pt x="335" y="41"/>
                  </a:lnTo>
                  <a:lnTo>
                    <a:pt x="350" y="51"/>
                  </a:lnTo>
                  <a:lnTo>
                    <a:pt x="351" y="52"/>
                  </a:lnTo>
                  <a:lnTo>
                    <a:pt x="366" y="63"/>
                  </a:lnTo>
                  <a:lnTo>
                    <a:pt x="368" y="66"/>
                  </a:lnTo>
                  <a:lnTo>
                    <a:pt x="373" y="71"/>
                  </a:lnTo>
                  <a:lnTo>
                    <a:pt x="378" y="76"/>
                  </a:lnTo>
                  <a:lnTo>
                    <a:pt x="380" y="78"/>
                  </a:lnTo>
                  <a:lnTo>
                    <a:pt x="389" y="89"/>
                  </a:lnTo>
                  <a:lnTo>
                    <a:pt x="397" y="100"/>
                  </a:lnTo>
                  <a:lnTo>
                    <a:pt x="404" y="112"/>
                  </a:lnTo>
                  <a:lnTo>
                    <a:pt x="410" y="123"/>
                  </a:lnTo>
                  <a:lnTo>
                    <a:pt x="414" y="136"/>
                  </a:lnTo>
                  <a:lnTo>
                    <a:pt x="418" y="148"/>
                  </a:lnTo>
                  <a:lnTo>
                    <a:pt x="420" y="161"/>
                  </a:lnTo>
                  <a:lnTo>
                    <a:pt x="421" y="174"/>
                  </a:lnTo>
                  <a:lnTo>
                    <a:pt x="421" y="174"/>
                  </a:lnTo>
                  <a:lnTo>
                    <a:pt x="421" y="174"/>
                  </a:lnTo>
                  <a:lnTo>
                    <a:pt x="422" y="178"/>
                  </a:lnTo>
                  <a:lnTo>
                    <a:pt x="422" y="182"/>
                  </a:lnTo>
                  <a:lnTo>
                    <a:pt x="422" y="189"/>
                  </a:lnTo>
                  <a:lnTo>
                    <a:pt x="421" y="196"/>
                  </a:lnTo>
                  <a:lnTo>
                    <a:pt x="420" y="203"/>
                  </a:lnTo>
                  <a:lnTo>
                    <a:pt x="419" y="210"/>
                  </a:lnTo>
                  <a:lnTo>
                    <a:pt x="411" y="210"/>
                  </a:lnTo>
                  <a:lnTo>
                    <a:pt x="395" y="210"/>
                  </a:lnTo>
                  <a:lnTo>
                    <a:pt x="374" y="211"/>
                  </a:lnTo>
                  <a:lnTo>
                    <a:pt x="348" y="212"/>
                  </a:lnTo>
                  <a:lnTo>
                    <a:pt x="318" y="213"/>
                  </a:lnTo>
                  <a:lnTo>
                    <a:pt x="284" y="213"/>
                  </a:lnTo>
                  <a:lnTo>
                    <a:pt x="249" y="214"/>
                  </a:lnTo>
                  <a:lnTo>
                    <a:pt x="212" y="215"/>
                  </a:lnTo>
                  <a:lnTo>
                    <a:pt x="176" y="218"/>
                  </a:lnTo>
                  <a:lnTo>
                    <a:pt x="140" y="219"/>
                  </a:lnTo>
                  <a:lnTo>
                    <a:pt x="107" y="219"/>
                  </a:lnTo>
                  <a:lnTo>
                    <a:pt x="76" y="220"/>
                  </a:lnTo>
                  <a:lnTo>
                    <a:pt x="49" y="221"/>
                  </a:lnTo>
                  <a:lnTo>
                    <a:pt x="27" y="222"/>
                  </a:lnTo>
                  <a:lnTo>
                    <a:pt x="12" y="222"/>
                  </a:lnTo>
                  <a:lnTo>
                    <a:pt x="3" y="222"/>
                  </a:lnTo>
                  <a:lnTo>
                    <a:pt x="2" y="215"/>
                  </a:lnTo>
                  <a:lnTo>
                    <a:pt x="1" y="208"/>
                  </a:lnTo>
                  <a:lnTo>
                    <a:pt x="0" y="201"/>
                  </a:lnTo>
                  <a:lnTo>
                    <a:pt x="0" y="193"/>
                  </a:lnTo>
                  <a:lnTo>
                    <a:pt x="1" y="175"/>
                  </a:lnTo>
                  <a:lnTo>
                    <a:pt x="2" y="157"/>
                  </a:lnTo>
                  <a:lnTo>
                    <a:pt x="6" y="137"/>
                  </a:lnTo>
                  <a:lnTo>
                    <a:pt x="10" y="119"/>
                  </a:lnTo>
                  <a:lnTo>
                    <a:pt x="10" y="117"/>
                  </a:lnTo>
                  <a:lnTo>
                    <a:pt x="11" y="116"/>
                  </a:lnTo>
                  <a:lnTo>
                    <a:pt x="11" y="114"/>
                  </a:lnTo>
                  <a:lnTo>
                    <a:pt x="11" y="114"/>
                  </a:lnTo>
                  <a:lnTo>
                    <a:pt x="14" y="110"/>
                  </a:lnTo>
                  <a:lnTo>
                    <a:pt x="16" y="102"/>
                  </a:lnTo>
                  <a:lnTo>
                    <a:pt x="18" y="96"/>
                  </a:lnTo>
                  <a:lnTo>
                    <a:pt x="19" y="92"/>
                  </a:lnTo>
                  <a:lnTo>
                    <a:pt x="19" y="91"/>
                  </a:lnTo>
                  <a:lnTo>
                    <a:pt x="21" y="89"/>
                  </a:lnTo>
                  <a:lnTo>
                    <a:pt x="22" y="86"/>
                  </a:lnTo>
                  <a:lnTo>
                    <a:pt x="22" y="85"/>
                  </a:lnTo>
                  <a:lnTo>
                    <a:pt x="23" y="83"/>
                  </a:lnTo>
                  <a:lnTo>
                    <a:pt x="25" y="77"/>
                  </a:lnTo>
                  <a:lnTo>
                    <a:pt x="29" y="70"/>
                  </a:lnTo>
                  <a:lnTo>
                    <a:pt x="31" y="64"/>
                  </a:lnTo>
                  <a:lnTo>
                    <a:pt x="47" y="51"/>
                  </a:lnTo>
                  <a:lnTo>
                    <a:pt x="63" y="38"/>
                  </a:lnTo>
                  <a:lnTo>
                    <a:pt x="80" y="26"/>
                  </a:lnTo>
                  <a:lnTo>
                    <a:pt x="99" y="17"/>
                  </a:lnTo>
                  <a:lnTo>
                    <a:pt x="118" y="10"/>
                  </a:lnTo>
                  <a:lnTo>
                    <a:pt x="139" y="5"/>
                  </a:lnTo>
                  <a:lnTo>
                    <a:pt x="162" y="1"/>
                  </a:lnTo>
                  <a:lnTo>
                    <a:pt x="188" y="0"/>
                  </a:lnTo>
                  <a:close/>
                </a:path>
              </a:pathLst>
            </a:custGeom>
            <a:solidFill>
              <a:srgbClr val="0A3AFF"/>
            </a:solidFill>
            <a:ln w="9525">
              <a:noFill/>
              <a:round/>
              <a:headEnd/>
              <a:tailEnd/>
            </a:ln>
          </p:spPr>
          <p:txBody>
            <a:bodyPr/>
            <a:lstStyle/>
            <a:p>
              <a:endParaRPr lang="en-US"/>
            </a:p>
          </p:txBody>
        </p:sp>
        <p:sp>
          <p:nvSpPr>
            <p:cNvPr id="112" name="Freeform 62"/>
            <p:cNvSpPr>
              <a:spLocks/>
            </p:cNvSpPr>
            <p:nvPr/>
          </p:nvSpPr>
          <p:spPr bwMode="auto">
            <a:xfrm>
              <a:off x="4960" y="4064"/>
              <a:ext cx="255" cy="256"/>
            </a:xfrm>
            <a:custGeom>
              <a:avLst/>
              <a:gdLst/>
              <a:ahLst/>
              <a:cxnLst>
                <a:cxn ang="0">
                  <a:pos x="1" y="282"/>
                </a:cxn>
                <a:cxn ang="0">
                  <a:pos x="12" y="331"/>
                </a:cxn>
                <a:cxn ang="0">
                  <a:pos x="31" y="377"/>
                </a:cxn>
                <a:cxn ang="0">
                  <a:pos x="59" y="418"/>
                </a:cxn>
                <a:cxn ang="0">
                  <a:pos x="94" y="452"/>
                </a:cxn>
                <a:cxn ang="0">
                  <a:pos x="134" y="480"/>
                </a:cxn>
                <a:cxn ang="0">
                  <a:pos x="180" y="499"/>
                </a:cxn>
                <a:cxn ang="0">
                  <a:pos x="229" y="510"/>
                </a:cxn>
                <a:cxn ang="0">
                  <a:pos x="282" y="510"/>
                </a:cxn>
                <a:cxn ang="0">
                  <a:pos x="332" y="499"/>
                </a:cxn>
                <a:cxn ang="0">
                  <a:pos x="378" y="480"/>
                </a:cxn>
                <a:cxn ang="0">
                  <a:pos x="418" y="452"/>
                </a:cxn>
                <a:cxn ang="0">
                  <a:pos x="453" y="418"/>
                </a:cxn>
                <a:cxn ang="0">
                  <a:pos x="480" y="377"/>
                </a:cxn>
                <a:cxn ang="0">
                  <a:pos x="500" y="331"/>
                </a:cxn>
                <a:cxn ang="0">
                  <a:pos x="510" y="282"/>
                </a:cxn>
                <a:cxn ang="0">
                  <a:pos x="510" y="229"/>
                </a:cxn>
                <a:cxn ang="0">
                  <a:pos x="500" y="179"/>
                </a:cxn>
                <a:cxn ang="0">
                  <a:pos x="480" y="133"/>
                </a:cxn>
                <a:cxn ang="0">
                  <a:pos x="453" y="93"/>
                </a:cxn>
                <a:cxn ang="0">
                  <a:pos x="418" y="58"/>
                </a:cxn>
                <a:cxn ang="0">
                  <a:pos x="378" y="31"/>
                </a:cxn>
                <a:cxn ang="0">
                  <a:pos x="332" y="11"/>
                </a:cxn>
                <a:cxn ang="0">
                  <a:pos x="282" y="1"/>
                </a:cxn>
                <a:cxn ang="0">
                  <a:pos x="229" y="1"/>
                </a:cxn>
                <a:cxn ang="0">
                  <a:pos x="180" y="11"/>
                </a:cxn>
                <a:cxn ang="0">
                  <a:pos x="134" y="31"/>
                </a:cxn>
                <a:cxn ang="0">
                  <a:pos x="94" y="58"/>
                </a:cxn>
                <a:cxn ang="0">
                  <a:pos x="59" y="93"/>
                </a:cxn>
                <a:cxn ang="0">
                  <a:pos x="31" y="133"/>
                </a:cxn>
                <a:cxn ang="0">
                  <a:pos x="12" y="179"/>
                </a:cxn>
                <a:cxn ang="0">
                  <a:pos x="1" y="229"/>
                </a:cxn>
              </a:cxnLst>
              <a:rect l="0" t="0" r="r" b="b"/>
              <a:pathLst>
                <a:path w="512" h="511">
                  <a:moveTo>
                    <a:pt x="0" y="255"/>
                  </a:moveTo>
                  <a:lnTo>
                    <a:pt x="1" y="282"/>
                  </a:lnTo>
                  <a:lnTo>
                    <a:pt x="5" y="307"/>
                  </a:lnTo>
                  <a:lnTo>
                    <a:pt x="12" y="331"/>
                  </a:lnTo>
                  <a:lnTo>
                    <a:pt x="20" y="356"/>
                  </a:lnTo>
                  <a:lnTo>
                    <a:pt x="31" y="377"/>
                  </a:lnTo>
                  <a:lnTo>
                    <a:pt x="44" y="398"/>
                  </a:lnTo>
                  <a:lnTo>
                    <a:pt x="59" y="418"/>
                  </a:lnTo>
                  <a:lnTo>
                    <a:pt x="75" y="436"/>
                  </a:lnTo>
                  <a:lnTo>
                    <a:pt x="94" y="452"/>
                  </a:lnTo>
                  <a:lnTo>
                    <a:pt x="113" y="467"/>
                  </a:lnTo>
                  <a:lnTo>
                    <a:pt x="134" y="480"/>
                  </a:lnTo>
                  <a:lnTo>
                    <a:pt x="156" y="491"/>
                  </a:lnTo>
                  <a:lnTo>
                    <a:pt x="180" y="499"/>
                  </a:lnTo>
                  <a:lnTo>
                    <a:pt x="204" y="506"/>
                  </a:lnTo>
                  <a:lnTo>
                    <a:pt x="229" y="510"/>
                  </a:lnTo>
                  <a:lnTo>
                    <a:pt x="256" y="511"/>
                  </a:lnTo>
                  <a:lnTo>
                    <a:pt x="282" y="510"/>
                  </a:lnTo>
                  <a:lnTo>
                    <a:pt x="308" y="506"/>
                  </a:lnTo>
                  <a:lnTo>
                    <a:pt x="332" y="499"/>
                  </a:lnTo>
                  <a:lnTo>
                    <a:pt x="355" y="491"/>
                  </a:lnTo>
                  <a:lnTo>
                    <a:pt x="378" y="480"/>
                  </a:lnTo>
                  <a:lnTo>
                    <a:pt x="399" y="467"/>
                  </a:lnTo>
                  <a:lnTo>
                    <a:pt x="418" y="452"/>
                  </a:lnTo>
                  <a:lnTo>
                    <a:pt x="437" y="436"/>
                  </a:lnTo>
                  <a:lnTo>
                    <a:pt x="453" y="418"/>
                  </a:lnTo>
                  <a:lnTo>
                    <a:pt x="468" y="398"/>
                  </a:lnTo>
                  <a:lnTo>
                    <a:pt x="480" y="377"/>
                  </a:lnTo>
                  <a:lnTo>
                    <a:pt x="491" y="356"/>
                  </a:lnTo>
                  <a:lnTo>
                    <a:pt x="500" y="331"/>
                  </a:lnTo>
                  <a:lnTo>
                    <a:pt x="506" y="307"/>
                  </a:lnTo>
                  <a:lnTo>
                    <a:pt x="510" y="282"/>
                  </a:lnTo>
                  <a:lnTo>
                    <a:pt x="512" y="255"/>
                  </a:lnTo>
                  <a:lnTo>
                    <a:pt x="510" y="229"/>
                  </a:lnTo>
                  <a:lnTo>
                    <a:pt x="506" y="204"/>
                  </a:lnTo>
                  <a:lnTo>
                    <a:pt x="500" y="179"/>
                  </a:lnTo>
                  <a:lnTo>
                    <a:pt x="491" y="156"/>
                  </a:lnTo>
                  <a:lnTo>
                    <a:pt x="480" y="133"/>
                  </a:lnTo>
                  <a:lnTo>
                    <a:pt x="468" y="113"/>
                  </a:lnTo>
                  <a:lnTo>
                    <a:pt x="453" y="93"/>
                  </a:lnTo>
                  <a:lnTo>
                    <a:pt x="437" y="75"/>
                  </a:lnTo>
                  <a:lnTo>
                    <a:pt x="418" y="58"/>
                  </a:lnTo>
                  <a:lnTo>
                    <a:pt x="399" y="43"/>
                  </a:lnTo>
                  <a:lnTo>
                    <a:pt x="378" y="31"/>
                  </a:lnTo>
                  <a:lnTo>
                    <a:pt x="355" y="20"/>
                  </a:lnTo>
                  <a:lnTo>
                    <a:pt x="332" y="11"/>
                  </a:lnTo>
                  <a:lnTo>
                    <a:pt x="308" y="5"/>
                  </a:lnTo>
                  <a:lnTo>
                    <a:pt x="282" y="1"/>
                  </a:lnTo>
                  <a:lnTo>
                    <a:pt x="256" y="0"/>
                  </a:lnTo>
                  <a:lnTo>
                    <a:pt x="229" y="1"/>
                  </a:lnTo>
                  <a:lnTo>
                    <a:pt x="204" y="5"/>
                  </a:lnTo>
                  <a:lnTo>
                    <a:pt x="180" y="11"/>
                  </a:lnTo>
                  <a:lnTo>
                    <a:pt x="156" y="20"/>
                  </a:lnTo>
                  <a:lnTo>
                    <a:pt x="134" y="31"/>
                  </a:lnTo>
                  <a:lnTo>
                    <a:pt x="113" y="43"/>
                  </a:lnTo>
                  <a:lnTo>
                    <a:pt x="94" y="58"/>
                  </a:lnTo>
                  <a:lnTo>
                    <a:pt x="75" y="75"/>
                  </a:lnTo>
                  <a:lnTo>
                    <a:pt x="59" y="93"/>
                  </a:lnTo>
                  <a:lnTo>
                    <a:pt x="44" y="113"/>
                  </a:lnTo>
                  <a:lnTo>
                    <a:pt x="31" y="133"/>
                  </a:lnTo>
                  <a:lnTo>
                    <a:pt x="20" y="156"/>
                  </a:lnTo>
                  <a:lnTo>
                    <a:pt x="12" y="179"/>
                  </a:lnTo>
                  <a:lnTo>
                    <a:pt x="5" y="204"/>
                  </a:lnTo>
                  <a:lnTo>
                    <a:pt x="1" y="229"/>
                  </a:lnTo>
                  <a:lnTo>
                    <a:pt x="0" y="255"/>
                  </a:lnTo>
                  <a:close/>
                </a:path>
              </a:pathLst>
            </a:custGeom>
            <a:solidFill>
              <a:srgbClr val="000000"/>
            </a:solidFill>
            <a:ln w="9525">
              <a:noFill/>
              <a:round/>
              <a:headEnd/>
              <a:tailEnd/>
            </a:ln>
          </p:spPr>
          <p:txBody>
            <a:bodyPr/>
            <a:lstStyle/>
            <a:p>
              <a:endParaRPr lang="en-US"/>
            </a:p>
          </p:txBody>
        </p:sp>
        <p:sp>
          <p:nvSpPr>
            <p:cNvPr id="113" name="Freeform 63"/>
            <p:cNvSpPr>
              <a:spLocks/>
            </p:cNvSpPr>
            <p:nvPr/>
          </p:nvSpPr>
          <p:spPr bwMode="auto">
            <a:xfrm>
              <a:off x="4975" y="4080"/>
              <a:ext cx="225" cy="224"/>
            </a:xfrm>
            <a:custGeom>
              <a:avLst/>
              <a:gdLst/>
              <a:ahLst/>
              <a:cxnLst>
                <a:cxn ang="0">
                  <a:pos x="2" y="200"/>
                </a:cxn>
                <a:cxn ang="0">
                  <a:pos x="11" y="157"/>
                </a:cxn>
                <a:cxn ang="0">
                  <a:pos x="28" y="117"/>
                </a:cxn>
                <a:cxn ang="0">
                  <a:pos x="52" y="82"/>
                </a:cxn>
                <a:cxn ang="0">
                  <a:pos x="82" y="51"/>
                </a:cxn>
                <a:cxn ang="0">
                  <a:pos x="118" y="26"/>
                </a:cxn>
                <a:cxn ang="0">
                  <a:pos x="158" y="10"/>
                </a:cxn>
                <a:cxn ang="0">
                  <a:pos x="202" y="1"/>
                </a:cxn>
                <a:cxn ang="0">
                  <a:pos x="248" y="1"/>
                </a:cxn>
                <a:cxn ang="0">
                  <a:pos x="292" y="10"/>
                </a:cxn>
                <a:cxn ang="0">
                  <a:pos x="332" y="26"/>
                </a:cxn>
                <a:cxn ang="0">
                  <a:pos x="368" y="51"/>
                </a:cxn>
                <a:cxn ang="0">
                  <a:pos x="398" y="82"/>
                </a:cxn>
                <a:cxn ang="0">
                  <a:pos x="422" y="117"/>
                </a:cxn>
                <a:cxn ang="0">
                  <a:pos x="439" y="157"/>
                </a:cxn>
                <a:cxn ang="0">
                  <a:pos x="448" y="200"/>
                </a:cxn>
                <a:cxn ang="0">
                  <a:pos x="448" y="246"/>
                </a:cxn>
                <a:cxn ang="0">
                  <a:pos x="439" y="290"/>
                </a:cxn>
                <a:cxn ang="0">
                  <a:pos x="422" y="330"/>
                </a:cxn>
                <a:cxn ang="0">
                  <a:pos x="398" y="366"/>
                </a:cxn>
                <a:cxn ang="0">
                  <a:pos x="368" y="397"/>
                </a:cxn>
                <a:cxn ang="0">
                  <a:pos x="332" y="421"/>
                </a:cxn>
                <a:cxn ang="0">
                  <a:pos x="292" y="438"/>
                </a:cxn>
                <a:cxn ang="0">
                  <a:pos x="248" y="447"/>
                </a:cxn>
                <a:cxn ang="0">
                  <a:pos x="202" y="447"/>
                </a:cxn>
                <a:cxn ang="0">
                  <a:pos x="158" y="438"/>
                </a:cxn>
                <a:cxn ang="0">
                  <a:pos x="118" y="421"/>
                </a:cxn>
                <a:cxn ang="0">
                  <a:pos x="82" y="397"/>
                </a:cxn>
                <a:cxn ang="0">
                  <a:pos x="52" y="366"/>
                </a:cxn>
                <a:cxn ang="0">
                  <a:pos x="28" y="330"/>
                </a:cxn>
                <a:cxn ang="0">
                  <a:pos x="11" y="290"/>
                </a:cxn>
                <a:cxn ang="0">
                  <a:pos x="2" y="246"/>
                </a:cxn>
              </a:cxnLst>
              <a:rect l="0" t="0" r="r" b="b"/>
              <a:pathLst>
                <a:path w="449" h="448">
                  <a:moveTo>
                    <a:pt x="0" y="223"/>
                  </a:moveTo>
                  <a:lnTo>
                    <a:pt x="2" y="200"/>
                  </a:lnTo>
                  <a:lnTo>
                    <a:pt x="5" y="178"/>
                  </a:lnTo>
                  <a:lnTo>
                    <a:pt x="11" y="157"/>
                  </a:lnTo>
                  <a:lnTo>
                    <a:pt x="18" y="137"/>
                  </a:lnTo>
                  <a:lnTo>
                    <a:pt x="28" y="117"/>
                  </a:lnTo>
                  <a:lnTo>
                    <a:pt x="38" y="99"/>
                  </a:lnTo>
                  <a:lnTo>
                    <a:pt x="52" y="82"/>
                  </a:lnTo>
                  <a:lnTo>
                    <a:pt x="66" y="66"/>
                  </a:lnTo>
                  <a:lnTo>
                    <a:pt x="82" y="51"/>
                  </a:lnTo>
                  <a:lnTo>
                    <a:pt x="99" y="38"/>
                  </a:lnTo>
                  <a:lnTo>
                    <a:pt x="118" y="26"/>
                  </a:lnTo>
                  <a:lnTo>
                    <a:pt x="137" y="17"/>
                  </a:lnTo>
                  <a:lnTo>
                    <a:pt x="158" y="10"/>
                  </a:lnTo>
                  <a:lnTo>
                    <a:pt x="180" y="5"/>
                  </a:lnTo>
                  <a:lnTo>
                    <a:pt x="202" y="1"/>
                  </a:lnTo>
                  <a:lnTo>
                    <a:pt x="225" y="0"/>
                  </a:lnTo>
                  <a:lnTo>
                    <a:pt x="248" y="1"/>
                  </a:lnTo>
                  <a:lnTo>
                    <a:pt x="270" y="5"/>
                  </a:lnTo>
                  <a:lnTo>
                    <a:pt x="292" y="10"/>
                  </a:lnTo>
                  <a:lnTo>
                    <a:pt x="312" y="17"/>
                  </a:lnTo>
                  <a:lnTo>
                    <a:pt x="332" y="26"/>
                  </a:lnTo>
                  <a:lnTo>
                    <a:pt x="350" y="38"/>
                  </a:lnTo>
                  <a:lnTo>
                    <a:pt x="368" y="51"/>
                  </a:lnTo>
                  <a:lnTo>
                    <a:pt x="384" y="66"/>
                  </a:lnTo>
                  <a:lnTo>
                    <a:pt x="398" y="82"/>
                  </a:lnTo>
                  <a:lnTo>
                    <a:pt x="411" y="99"/>
                  </a:lnTo>
                  <a:lnTo>
                    <a:pt x="422" y="117"/>
                  </a:lnTo>
                  <a:lnTo>
                    <a:pt x="432" y="137"/>
                  </a:lnTo>
                  <a:lnTo>
                    <a:pt x="439" y="157"/>
                  </a:lnTo>
                  <a:lnTo>
                    <a:pt x="445" y="178"/>
                  </a:lnTo>
                  <a:lnTo>
                    <a:pt x="448" y="200"/>
                  </a:lnTo>
                  <a:lnTo>
                    <a:pt x="449" y="223"/>
                  </a:lnTo>
                  <a:lnTo>
                    <a:pt x="448" y="246"/>
                  </a:lnTo>
                  <a:lnTo>
                    <a:pt x="445" y="268"/>
                  </a:lnTo>
                  <a:lnTo>
                    <a:pt x="439" y="290"/>
                  </a:lnTo>
                  <a:lnTo>
                    <a:pt x="432" y="311"/>
                  </a:lnTo>
                  <a:lnTo>
                    <a:pt x="422" y="330"/>
                  </a:lnTo>
                  <a:lnTo>
                    <a:pt x="411" y="349"/>
                  </a:lnTo>
                  <a:lnTo>
                    <a:pt x="398" y="366"/>
                  </a:lnTo>
                  <a:lnTo>
                    <a:pt x="384" y="382"/>
                  </a:lnTo>
                  <a:lnTo>
                    <a:pt x="368" y="397"/>
                  </a:lnTo>
                  <a:lnTo>
                    <a:pt x="350" y="410"/>
                  </a:lnTo>
                  <a:lnTo>
                    <a:pt x="332" y="421"/>
                  </a:lnTo>
                  <a:lnTo>
                    <a:pt x="312" y="431"/>
                  </a:lnTo>
                  <a:lnTo>
                    <a:pt x="292" y="438"/>
                  </a:lnTo>
                  <a:lnTo>
                    <a:pt x="270" y="443"/>
                  </a:lnTo>
                  <a:lnTo>
                    <a:pt x="248" y="447"/>
                  </a:lnTo>
                  <a:lnTo>
                    <a:pt x="225" y="448"/>
                  </a:lnTo>
                  <a:lnTo>
                    <a:pt x="202" y="447"/>
                  </a:lnTo>
                  <a:lnTo>
                    <a:pt x="180" y="443"/>
                  </a:lnTo>
                  <a:lnTo>
                    <a:pt x="158" y="438"/>
                  </a:lnTo>
                  <a:lnTo>
                    <a:pt x="137" y="431"/>
                  </a:lnTo>
                  <a:lnTo>
                    <a:pt x="118" y="421"/>
                  </a:lnTo>
                  <a:lnTo>
                    <a:pt x="99" y="410"/>
                  </a:lnTo>
                  <a:lnTo>
                    <a:pt x="82" y="397"/>
                  </a:lnTo>
                  <a:lnTo>
                    <a:pt x="66" y="382"/>
                  </a:lnTo>
                  <a:lnTo>
                    <a:pt x="52" y="366"/>
                  </a:lnTo>
                  <a:lnTo>
                    <a:pt x="38" y="349"/>
                  </a:lnTo>
                  <a:lnTo>
                    <a:pt x="28" y="330"/>
                  </a:lnTo>
                  <a:lnTo>
                    <a:pt x="18" y="311"/>
                  </a:lnTo>
                  <a:lnTo>
                    <a:pt x="11" y="290"/>
                  </a:lnTo>
                  <a:lnTo>
                    <a:pt x="5" y="268"/>
                  </a:lnTo>
                  <a:lnTo>
                    <a:pt x="2" y="246"/>
                  </a:lnTo>
                  <a:lnTo>
                    <a:pt x="0" y="223"/>
                  </a:lnTo>
                  <a:close/>
                </a:path>
              </a:pathLst>
            </a:custGeom>
            <a:solidFill>
              <a:srgbClr val="FFFFFF"/>
            </a:solidFill>
            <a:ln w="9525">
              <a:noFill/>
              <a:round/>
              <a:headEnd/>
              <a:tailEnd/>
            </a:ln>
          </p:spPr>
          <p:txBody>
            <a:bodyPr/>
            <a:lstStyle/>
            <a:p>
              <a:endParaRPr lang="en-US"/>
            </a:p>
          </p:txBody>
        </p:sp>
        <p:sp>
          <p:nvSpPr>
            <p:cNvPr id="114" name="Freeform 64"/>
            <p:cNvSpPr>
              <a:spLocks/>
            </p:cNvSpPr>
            <p:nvPr/>
          </p:nvSpPr>
          <p:spPr bwMode="auto">
            <a:xfrm>
              <a:off x="5051" y="4150"/>
              <a:ext cx="81" cy="76"/>
            </a:xfrm>
            <a:custGeom>
              <a:avLst/>
              <a:gdLst/>
              <a:ahLst/>
              <a:cxnLst>
                <a:cxn ang="0">
                  <a:pos x="94" y="0"/>
                </a:cxn>
                <a:cxn ang="0">
                  <a:pos x="0" y="66"/>
                </a:cxn>
                <a:cxn ang="0">
                  <a:pos x="31" y="145"/>
                </a:cxn>
                <a:cxn ang="0">
                  <a:pos x="112" y="153"/>
                </a:cxn>
                <a:cxn ang="0">
                  <a:pos x="162" y="72"/>
                </a:cxn>
                <a:cxn ang="0">
                  <a:pos x="94" y="0"/>
                </a:cxn>
              </a:cxnLst>
              <a:rect l="0" t="0" r="r" b="b"/>
              <a:pathLst>
                <a:path w="162" h="153">
                  <a:moveTo>
                    <a:pt x="94" y="0"/>
                  </a:moveTo>
                  <a:lnTo>
                    <a:pt x="0" y="66"/>
                  </a:lnTo>
                  <a:lnTo>
                    <a:pt x="31" y="145"/>
                  </a:lnTo>
                  <a:lnTo>
                    <a:pt x="112" y="153"/>
                  </a:lnTo>
                  <a:lnTo>
                    <a:pt x="162" y="72"/>
                  </a:lnTo>
                  <a:lnTo>
                    <a:pt x="94" y="0"/>
                  </a:lnTo>
                  <a:close/>
                </a:path>
              </a:pathLst>
            </a:custGeom>
            <a:solidFill>
              <a:srgbClr val="000000"/>
            </a:solidFill>
            <a:ln w="9525">
              <a:noFill/>
              <a:round/>
              <a:headEnd/>
              <a:tailEnd/>
            </a:ln>
          </p:spPr>
          <p:txBody>
            <a:bodyPr/>
            <a:lstStyle/>
            <a:p>
              <a:endParaRPr lang="en-US"/>
            </a:p>
          </p:txBody>
        </p:sp>
        <p:sp>
          <p:nvSpPr>
            <p:cNvPr id="115" name="Freeform 65"/>
            <p:cNvSpPr>
              <a:spLocks/>
            </p:cNvSpPr>
            <p:nvPr/>
          </p:nvSpPr>
          <p:spPr bwMode="auto">
            <a:xfrm>
              <a:off x="5055" y="4074"/>
              <a:ext cx="65" cy="31"/>
            </a:xfrm>
            <a:custGeom>
              <a:avLst/>
              <a:gdLst/>
              <a:ahLst/>
              <a:cxnLst>
                <a:cxn ang="0">
                  <a:pos x="0" y="0"/>
                </a:cxn>
                <a:cxn ang="0">
                  <a:pos x="4" y="38"/>
                </a:cxn>
                <a:cxn ang="0">
                  <a:pos x="68" y="62"/>
                </a:cxn>
                <a:cxn ang="0">
                  <a:pos x="132" y="36"/>
                </a:cxn>
                <a:cxn ang="0">
                  <a:pos x="127" y="2"/>
                </a:cxn>
                <a:cxn ang="0">
                  <a:pos x="0" y="0"/>
                </a:cxn>
              </a:cxnLst>
              <a:rect l="0" t="0" r="r" b="b"/>
              <a:pathLst>
                <a:path w="132" h="62">
                  <a:moveTo>
                    <a:pt x="0" y="0"/>
                  </a:moveTo>
                  <a:lnTo>
                    <a:pt x="4" y="38"/>
                  </a:lnTo>
                  <a:lnTo>
                    <a:pt x="68" y="62"/>
                  </a:lnTo>
                  <a:lnTo>
                    <a:pt x="132" y="36"/>
                  </a:lnTo>
                  <a:lnTo>
                    <a:pt x="127" y="2"/>
                  </a:lnTo>
                  <a:lnTo>
                    <a:pt x="0" y="0"/>
                  </a:lnTo>
                  <a:close/>
                </a:path>
              </a:pathLst>
            </a:custGeom>
            <a:solidFill>
              <a:srgbClr val="000000"/>
            </a:solidFill>
            <a:ln w="9525">
              <a:noFill/>
              <a:round/>
              <a:headEnd/>
              <a:tailEnd/>
            </a:ln>
          </p:spPr>
          <p:txBody>
            <a:bodyPr/>
            <a:lstStyle/>
            <a:p>
              <a:endParaRPr lang="en-US"/>
            </a:p>
          </p:txBody>
        </p:sp>
        <p:sp>
          <p:nvSpPr>
            <p:cNvPr id="116" name="Freeform 66"/>
            <p:cNvSpPr>
              <a:spLocks/>
            </p:cNvSpPr>
            <p:nvPr/>
          </p:nvSpPr>
          <p:spPr bwMode="auto">
            <a:xfrm>
              <a:off x="5009" y="4251"/>
              <a:ext cx="66" cy="59"/>
            </a:xfrm>
            <a:custGeom>
              <a:avLst/>
              <a:gdLst/>
              <a:ahLst/>
              <a:cxnLst>
                <a:cxn ang="0">
                  <a:pos x="105" y="116"/>
                </a:cxn>
                <a:cxn ang="0">
                  <a:pos x="133" y="77"/>
                </a:cxn>
                <a:cxn ang="0">
                  <a:pos x="78" y="0"/>
                </a:cxn>
                <a:cxn ang="0">
                  <a:pos x="0" y="45"/>
                </a:cxn>
                <a:cxn ang="0">
                  <a:pos x="34" y="94"/>
                </a:cxn>
                <a:cxn ang="0">
                  <a:pos x="105" y="116"/>
                </a:cxn>
              </a:cxnLst>
              <a:rect l="0" t="0" r="r" b="b"/>
              <a:pathLst>
                <a:path w="133" h="116">
                  <a:moveTo>
                    <a:pt x="105" y="116"/>
                  </a:moveTo>
                  <a:lnTo>
                    <a:pt x="133" y="77"/>
                  </a:lnTo>
                  <a:lnTo>
                    <a:pt x="78" y="0"/>
                  </a:lnTo>
                  <a:lnTo>
                    <a:pt x="0" y="45"/>
                  </a:lnTo>
                  <a:lnTo>
                    <a:pt x="34" y="94"/>
                  </a:lnTo>
                  <a:lnTo>
                    <a:pt x="105" y="116"/>
                  </a:lnTo>
                  <a:close/>
                </a:path>
              </a:pathLst>
            </a:custGeom>
            <a:solidFill>
              <a:srgbClr val="000000"/>
            </a:solidFill>
            <a:ln w="9525">
              <a:noFill/>
              <a:round/>
              <a:headEnd/>
              <a:tailEnd/>
            </a:ln>
          </p:spPr>
          <p:txBody>
            <a:bodyPr/>
            <a:lstStyle/>
            <a:p>
              <a:endParaRPr lang="en-US"/>
            </a:p>
          </p:txBody>
        </p:sp>
        <p:sp>
          <p:nvSpPr>
            <p:cNvPr id="117" name="Freeform 67"/>
            <p:cNvSpPr>
              <a:spLocks/>
            </p:cNvSpPr>
            <p:nvPr/>
          </p:nvSpPr>
          <p:spPr bwMode="auto">
            <a:xfrm>
              <a:off x="4965" y="4131"/>
              <a:ext cx="51" cy="68"/>
            </a:xfrm>
            <a:custGeom>
              <a:avLst/>
              <a:gdLst/>
              <a:ahLst/>
              <a:cxnLst>
                <a:cxn ang="0">
                  <a:pos x="0" y="115"/>
                </a:cxn>
                <a:cxn ang="0">
                  <a:pos x="42" y="136"/>
                </a:cxn>
                <a:cxn ang="0">
                  <a:pos x="101" y="68"/>
                </a:cxn>
                <a:cxn ang="0">
                  <a:pos x="54" y="0"/>
                </a:cxn>
                <a:cxn ang="0">
                  <a:pos x="10" y="42"/>
                </a:cxn>
                <a:cxn ang="0">
                  <a:pos x="0" y="115"/>
                </a:cxn>
              </a:cxnLst>
              <a:rect l="0" t="0" r="r" b="b"/>
              <a:pathLst>
                <a:path w="101" h="136">
                  <a:moveTo>
                    <a:pt x="0" y="115"/>
                  </a:moveTo>
                  <a:lnTo>
                    <a:pt x="42" y="136"/>
                  </a:lnTo>
                  <a:lnTo>
                    <a:pt x="101" y="68"/>
                  </a:lnTo>
                  <a:lnTo>
                    <a:pt x="54" y="0"/>
                  </a:lnTo>
                  <a:lnTo>
                    <a:pt x="10" y="42"/>
                  </a:lnTo>
                  <a:lnTo>
                    <a:pt x="0" y="115"/>
                  </a:lnTo>
                  <a:close/>
                </a:path>
              </a:pathLst>
            </a:custGeom>
            <a:solidFill>
              <a:srgbClr val="000000"/>
            </a:solidFill>
            <a:ln w="9525">
              <a:noFill/>
              <a:round/>
              <a:headEnd/>
              <a:tailEnd/>
            </a:ln>
          </p:spPr>
          <p:txBody>
            <a:bodyPr/>
            <a:lstStyle/>
            <a:p>
              <a:endParaRPr lang="en-US"/>
            </a:p>
          </p:txBody>
        </p:sp>
        <p:sp>
          <p:nvSpPr>
            <p:cNvPr id="118" name="Freeform 68"/>
            <p:cNvSpPr>
              <a:spLocks/>
            </p:cNvSpPr>
            <p:nvPr/>
          </p:nvSpPr>
          <p:spPr bwMode="auto">
            <a:xfrm>
              <a:off x="5165" y="4129"/>
              <a:ext cx="51" cy="67"/>
            </a:xfrm>
            <a:custGeom>
              <a:avLst/>
              <a:gdLst/>
              <a:ahLst/>
              <a:cxnLst>
                <a:cxn ang="0">
                  <a:pos x="103" y="109"/>
                </a:cxn>
                <a:cxn ang="0">
                  <a:pos x="62" y="134"/>
                </a:cxn>
                <a:cxn ang="0">
                  <a:pos x="0" y="72"/>
                </a:cxn>
                <a:cxn ang="0">
                  <a:pos x="37" y="0"/>
                </a:cxn>
                <a:cxn ang="0">
                  <a:pos x="84" y="35"/>
                </a:cxn>
                <a:cxn ang="0">
                  <a:pos x="103" y="109"/>
                </a:cxn>
              </a:cxnLst>
              <a:rect l="0" t="0" r="r" b="b"/>
              <a:pathLst>
                <a:path w="103" h="134">
                  <a:moveTo>
                    <a:pt x="103" y="109"/>
                  </a:moveTo>
                  <a:lnTo>
                    <a:pt x="62" y="134"/>
                  </a:lnTo>
                  <a:lnTo>
                    <a:pt x="0" y="72"/>
                  </a:lnTo>
                  <a:lnTo>
                    <a:pt x="37" y="0"/>
                  </a:lnTo>
                  <a:lnTo>
                    <a:pt x="84" y="35"/>
                  </a:lnTo>
                  <a:lnTo>
                    <a:pt x="103" y="109"/>
                  </a:lnTo>
                  <a:close/>
                </a:path>
              </a:pathLst>
            </a:custGeom>
            <a:solidFill>
              <a:srgbClr val="000000"/>
            </a:solidFill>
            <a:ln w="9525">
              <a:noFill/>
              <a:round/>
              <a:headEnd/>
              <a:tailEnd/>
            </a:ln>
          </p:spPr>
          <p:txBody>
            <a:bodyPr/>
            <a:lstStyle/>
            <a:p>
              <a:endParaRPr lang="en-US"/>
            </a:p>
          </p:txBody>
        </p:sp>
        <p:sp>
          <p:nvSpPr>
            <p:cNvPr id="119" name="Freeform 69"/>
            <p:cNvSpPr>
              <a:spLocks/>
            </p:cNvSpPr>
            <p:nvPr/>
          </p:nvSpPr>
          <p:spPr bwMode="auto">
            <a:xfrm>
              <a:off x="5119" y="4254"/>
              <a:ext cx="59" cy="53"/>
            </a:xfrm>
            <a:custGeom>
              <a:avLst/>
              <a:gdLst/>
              <a:ahLst/>
              <a:cxnLst>
                <a:cxn ang="0">
                  <a:pos x="118" y="35"/>
                </a:cxn>
                <a:cxn ang="0">
                  <a:pos x="56" y="0"/>
                </a:cxn>
                <a:cxn ang="0">
                  <a:pos x="0" y="77"/>
                </a:cxn>
                <a:cxn ang="0">
                  <a:pos x="20" y="105"/>
                </a:cxn>
                <a:cxn ang="0">
                  <a:pos x="33" y="99"/>
                </a:cxn>
                <a:cxn ang="0">
                  <a:pos x="45" y="93"/>
                </a:cxn>
                <a:cxn ang="0">
                  <a:pos x="58" y="85"/>
                </a:cxn>
                <a:cxn ang="0">
                  <a:pos x="71" y="77"/>
                </a:cxn>
                <a:cxn ang="0">
                  <a:pos x="83" y="68"/>
                </a:cxn>
                <a:cxn ang="0">
                  <a:pos x="95" y="57"/>
                </a:cxn>
                <a:cxn ang="0">
                  <a:pos x="106" y="47"/>
                </a:cxn>
                <a:cxn ang="0">
                  <a:pos x="118" y="35"/>
                </a:cxn>
              </a:cxnLst>
              <a:rect l="0" t="0" r="r" b="b"/>
              <a:pathLst>
                <a:path w="118" h="105">
                  <a:moveTo>
                    <a:pt x="118" y="35"/>
                  </a:moveTo>
                  <a:lnTo>
                    <a:pt x="56" y="0"/>
                  </a:lnTo>
                  <a:lnTo>
                    <a:pt x="0" y="77"/>
                  </a:lnTo>
                  <a:lnTo>
                    <a:pt x="20" y="105"/>
                  </a:lnTo>
                  <a:lnTo>
                    <a:pt x="33" y="99"/>
                  </a:lnTo>
                  <a:lnTo>
                    <a:pt x="45" y="93"/>
                  </a:lnTo>
                  <a:lnTo>
                    <a:pt x="58" y="85"/>
                  </a:lnTo>
                  <a:lnTo>
                    <a:pt x="71" y="77"/>
                  </a:lnTo>
                  <a:lnTo>
                    <a:pt x="83" y="68"/>
                  </a:lnTo>
                  <a:lnTo>
                    <a:pt x="95" y="57"/>
                  </a:lnTo>
                  <a:lnTo>
                    <a:pt x="106" y="47"/>
                  </a:lnTo>
                  <a:lnTo>
                    <a:pt x="118" y="35"/>
                  </a:lnTo>
                  <a:close/>
                </a:path>
              </a:pathLst>
            </a:custGeom>
            <a:solidFill>
              <a:srgbClr val="000000"/>
            </a:solidFill>
            <a:ln w="9525">
              <a:noFill/>
              <a:round/>
              <a:headEnd/>
              <a:tailEnd/>
            </a:ln>
          </p:spPr>
          <p:txBody>
            <a:bodyPr/>
            <a:lstStyle/>
            <a:p>
              <a:endParaRPr lang="en-US"/>
            </a:p>
          </p:txBody>
        </p:sp>
        <p:sp>
          <p:nvSpPr>
            <p:cNvPr id="120" name="Freeform 70"/>
            <p:cNvSpPr>
              <a:spLocks/>
            </p:cNvSpPr>
            <p:nvPr/>
          </p:nvSpPr>
          <p:spPr bwMode="auto">
            <a:xfrm>
              <a:off x="5512" y="4165"/>
              <a:ext cx="45" cy="48"/>
            </a:xfrm>
            <a:custGeom>
              <a:avLst/>
              <a:gdLst/>
              <a:ahLst/>
              <a:cxnLst>
                <a:cxn ang="0">
                  <a:pos x="91" y="47"/>
                </a:cxn>
                <a:cxn ang="0">
                  <a:pos x="89" y="57"/>
                </a:cxn>
                <a:cxn ang="0">
                  <a:pos x="87" y="66"/>
                </a:cxn>
                <a:cxn ang="0">
                  <a:pos x="83" y="74"/>
                </a:cxn>
                <a:cxn ang="0">
                  <a:pos x="77" y="82"/>
                </a:cxn>
                <a:cxn ang="0">
                  <a:pos x="71" y="88"/>
                </a:cxn>
                <a:cxn ang="0">
                  <a:pos x="63" y="92"/>
                </a:cxn>
                <a:cxn ang="0">
                  <a:pos x="55" y="95"/>
                </a:cxn>
                <a:cxn ang="0">
                  <a:pos x="46" y="96"/>
                </a:cxn>
                <a:cxn ang="0">
                  <a:pos x="37" y="95"/>
                </a:cxn>
                <a:cxn ang="0">
                  <a:pos x="27" y="92"/>
                </a:cxn>
                <a:cxn ang="0">
                  <a:pos x="20" y="88"/>
                </a:cxn>
                <a:cxn ang="0">
                  <a:pos x="13" y="82"/>
                </a:cxn>
                <a:cxn ang="0">
                  <a:pos x="8" y="74"/>
                </a:cxn>
                <a:cxn ang="0">
                  <a:pos x="3" y="66"/>
                </a:cxn>
                <a:cxn ang="0">
                  <a:pos x="1" y="57"/>
                </a:cxn>
                <a:cxn ang="0">
                  <a:pos x="0" y="47"/>
                </a:cxn>
                <a:cxn ang="0">
                  <a:pos x="1" y="38"/>
                </a:cxn>
                <a:cxn ang="0">
                  <a:pos x="3" y="29"/>
                </a:cxn>
                <a:cxn ang="0">
                  <a:pos x="8" y="21"/>
                </a:cxn>
                <a:cxn ang="0">
                  <a:pos x="13" y="14"/>
                </a:cxn>
                <a:cxn ang="0">
                  <a:pos x="20" y="8"/>
                </a:cxn>
                <a:cxn ang="0">
                  <a:pos x="27" y="4"/>
                </a:cxn>
                <a:cxn ang="0">
                  <a:pos x="37" y="1"/>
                </a:cxn>
                <a:cxn ang="0">
                  <a:pos x="46" y="0"/>
                </a:cxn>
                <a:cxn ang="0">
                  <a:pos x="55" y="1"/>
                </a:cxn>
                <a:cxn ang="0">
                  <a:pos x="63" y="4"/>
                </a:cxn>
                <a:cxn ang="0">
                  <a:pos x="71" y="8"/>
                </a:cxn>
                <a:cxn ang="0">
                  <a:pos x="77" y="14"/>
                </a:cxn>
                <a:cxn ang="0">
                  <a:pos x="83" y="21"/>
                </a:cxn>
                <a:cxn ang="0">
                  <a:pos x="87" y="29"/>
                </a:cxn>
                <a:cxn ang="0">
                  <a:pos x="89" y="38"/>
                </a:cxn>
                <a:cxn ang="0">
                  <a:pos x="91" y="47"/>
                </a:cxn>
              </a:cxnLst>
              <a:rect l="0" t="0" r="r" b="b"/>
              <a:pathLst>
                <a:path w="91" h="96">
                  <a:moveTo>
                    <a:pt x="91" y="47"/>
                  </a:moveTo>
                  <a:lnTo>
                    <a:pt x="89" y="57"/>
                  </a:lnTo>
                  <a:lnTo>
                    <a:pt x="87" y="66"/>
                  </a:lnTo>
                  <a:lnTo>
                    <a:pt x="83" y="74"/>
                  </a:lnTo>
                  <a:lnTo>
                    <a:pt x="77" y="82"/>
                  </a:lnTo>
                  <a:lnTo>
                    <a:pt x="71" y="88"/>
                  </a:lnTo>
                  <a:lnTo>
                    <a:pt x="63" y="92"/>
                  </a:lnTo>
                  <a:lnTo>
                    <a:pt x="55" y="95"/>
                  </a:lnTo>
                  <a:lnTo>
                    <a:pt x="46" y="96"/>
                  </a:lnTo>
                  <a:lnTo>
                    <a:pt x="37" y="95"/>
                  </a:lnTo>
                  <a:lnTo>
                    <a:pt x="27" y="92"/>
                  </a:lnTo>
                  <a:lnTo>
                    <a:pt x="20" y="88"/>
                  </a:lnTo>
                  <a:lnTo>
                    <a:pt x="13" y="82"/>
                  </a:lnTo>
                  <a:lnTo>
                    <a:pt x="8" y="74"/>
                  </a:lnTo>
                  <a:lnTo>
                    <a:pt x="3" y="66"/>
                  </a:lnTo>
                  <a:lnTo>
                    <a:pt x="1" y="57"/>
                  </a:lnTo>
                  <a:lnTo>
                    <a:pt x="0" y="47"/>
                  </a:lnTo>
                  <a:lnTo>
                    <a:pt x="1" y="38"/>
                  </a:lnTo>
                  <a:lnTo>
                    <a:pt x="3" y="29"/>
                  </a:lnTo>
                  <a:lnTo>
                    <a:pt x="8" y="21"/>
                  </a:lnTo>
                  <a:lnTo>
                    <a:pt x="13" y="14"/>
                  </a:lnTo>
                  <a:lnTo>
                    <a:pt x="20" y="8"/>
                  </a:lnTo>
                  <a:lnTo>
                    <a:pt x="27" y="4"/>
                  </a:lnTo>
                  <a:lnTo>
                    <a:pt x="37" y="1"/>
                  </a:lnTo>
                  <a:lnTo>
                    <a:pt x="46" y="0"/>
                  </a:lnTo>
                  <a:lnTo>
                    <a:pt x="55" y="1"/>
                  </a:lnTo>
                  <a:lnTo>
                    <a:pt x="63" y="4"/>
                  </a:lnTo>
                  <a:lnTo>
                    <a:pt x="71" y="8"/>
                  </a:lnTo>
                  <a:lnTo>
                    <a:pt x="77" y="14"/>
                  </a:lnTo>
                  <a:lnTo>
                    <a:pt x="83" y="21"/>
                  </a:lnTo>
                  <a:lnTo>
                    <a:pt x="87" y="29"/>
                  </a:lnTo>
                  <a:lnTo>
                    <a:pt x="89" y="38"/>
                  </a:lnTo>
                  <a:lnTo>
                    <a:pt x="91" y="47"/>
                  </a:lnTo>
                  <a:close/>
                </a:path>
              </a:pathLst>
            </a:custGeom>
            <a:solidFill>
              <a:srgbClr val="FFFFFF"/>
            </a:solidFill>
            <a:ln w="9525">
              <a:noFill/>
              <a:round/>
              <a:headEnd/>
              <a:tailEnd/>
            </a:ln>
          </p:spPr>
          <p:txBody>
            <a:bodyPr/>
            <a:lstStyle/>
            <a:p>
              <a:endParaRPr lang="en-US"/>
            </a:p>
          </p:txBody>
        </p:sp>
        <p:sp>
          <p:nvSpPr>
            <p:cNvPr id="121" name="Freeform 71"/>
            <p:cNvSpPr>
              <a:spLocks/>
            </p:cNvSpPr>
            <p:nvPr/>
          </p:nvSpPr>
          <p:spPr bwMode="auto">
            <a:xfrm>
              <a:off x="5133" y="4014"/>
              <a:ext cx="39" cy="41"/>
            </a:xfrm>
            <a:custGeom>
              <a:avLst/>
              <a:gdLst/>
              <a:ahLst/>
              <a:cxnLst>
                <a:cxn ang="0">
                  <a:pos x="77" y="41"/>
                </a:cxn>
                <a:cxn ang="0">
                  <a:pos x="76" y="49"/>
                </a:cxn>
                <a:cxn ang="0">
                  <a:pos x="74" y="57"/>
                </a:cxn>
                <a:cxn ang="0">
                  <a:pos x="70" y="64"/>
                </a:cxn>
                <a:cxn ang="0">
                  <a:pos x="66" y="70"/>
                </a:cxn>
                <a:cxn ang="0">
                  <a:pos x="60" y="74"/>
                </a:cxn>
                <a:cxn ang="0">
                  <a:pos x="54" y="78"/>
                </a:cxn>
                <a:cxn ang="0">
                  <a:pos x="47" y="80"/>
                </a:cxn>
                <a:cxn ang="0">
                  <a:pos x="39" y="81"/>
                </a:cxn>
                <a:cxn ang="0">
                  <a:pos x="31" y="80"/>
                </a:cxn>
                <a:cxn ang="0">
                  <a:pos x="24" y="78"/>
                </a:cxn>
                <a:cxn ang="0">
                  <a:pos x="17" y="74"/>
                </a:cxn>
                <a:cxn ang="0">
                  <a:pos x="11" y="70"/>
                </a:cxn>
                <a:cxn ang="0">
                  <a:pos x="7" y="64"/>
                </a:cxn>
                <a:cxn ang="0">
                  <a:pos x="3" y="57"/>
                </a:cxn>
                <a:cxn ang="0">
                  <a:pos x="1" y="49"/>
                </a:cxn>
                <a:cxn ang="0">
                  <a:pos x="0" y="41"/>
                </a:cxn>
                <a:cxn ang="0">
                  <a:pos x="1" y="33"/>
                </a:cxn>
                <a:cxn ang="0">
                  <a:pos x="3" y="26"/>
                </a:cxn>
                <a:cxn ang="0">
                  <a:pos x="7" y="19"/>
                </a:cxn>
                <a:cxn ang="0">
                  <a:pos x="11" y="12"/>
                </a:cxn>
                <a:cxn ang="0">
                  <a:pos x="17" y="7"/>
                </a:cxn>
                <a:cxn ang="0">
                  <a:pos x="24" y="4"/>
                </a:cxn>
                <a:cxn ang="0">
                  <a:pos x="31" y="2"/>
                </a:cxn>
                <a:cxn ang="0">
                  <a:pos x="39" y="0"/>
                </a:cxn>
                <a:cxn ang="0">
                  <a:pos x="47" y="2"/>
                </a:cxn>
                <a:cxn ang="0">
                  <a:pos x="54" y="4"/>
                </a:cxn>
                <a:cxn ang="0">
                  <a:pos x="60" y="7"/>
                </a:cxn>
                <a:cxn ang="0">
                  <a:pos x="66" y="12"/>
                </a:cxn>
                <a:cxn ang="0">
                  <a:pos x="70" y="19"/>
                </a:cxn>
                <a:cxn ang="0">
                  <a:pos x="74" y="26"/>
                </a:cxn>
                <a:cxn ang="0">
                  <a:pos x="76" y="33"/>
                </a:cxn>
                <a:cxn ang="0">
                  <a:pos x="77" y="41"/>
                </a:cxn>
              </a:cxnLst>
              <a:rect l="0" t="0" r="r" b="b"/>
              <a:pathLst>
                <a:path w="77" h="81">
                  <a:moveTo>
                    <a:pt x="77" y="41"/>
                  </a:moveTo>
                  <a:lnTo>
                    <a:pt x="76" y="49"/>
                  </a:lnTo>
                  <a:lnTo>
                    <a:pt x="74" y="57"/>
                  </a:lnTo>
                  <a:lnTo>
                    <a:pt x="70" y="64"/>
                  </a:lnTo>
                  <a:lnTo>
                    <a:pt x="66" y="70"/>
                  </a:lnTo>
                  <a:lnTo>
                    <a:pt x="60" y="74"/>
                  </a:lnTo>
                  <a:lnTo>
                    <a:pt x="54" y="78"/>
                  </a:lnTo>
                  <a:lnTo>
                    <a:pt x="47" y="80"/>
                  </a:lnTo>
                  <a:lnTo>
                    <a:pt x="39" y="81"/>
                  </a:lnTo>
                  <a:lnTo>
                    <a:pt x="31" y="80"/>
                  </a:lnTo>
                  <a:lnTo>
                    <a:pt x="24" y="78"/>
                  </a:lnTo>
                  <a:lnTo>
                    <a:pt x="17" y="74"/>
                  </a:lnTo>
                  <a:lnTo>
                    <a:pt x="11" y="70"/>
                  </a:lnTo>
                  <a:lnTo>
                    <a:pt x="7" y="64"/>
                  </a:lnTo>
                  <a:lnTo>
                    <a:pt x="3" y="57"/>
                  </a:lnTo>
                  <a:lnTo>
                    <a:pt x="1" y="49"/>
                  </a:lnTo>
                  <a:lnTo>
                    <a:pt x="0" y="41"/>
                  </a:lnTo>
                  <a:lnTo>
                    <a:pt x="1" y="33"/>
                  </a:lnTo>
                  <a:lnTo>
                    <a:pt x="3" y="26"/>
                  </a:lnTo>
                  <a:lnTo>
                    <a:pt x="7" y="19"/>
                  </a:lnTo>
                  <a:lnTo>
                    <a:pt x="11" y="12"/>
                  </a:lnTo>
                  <a:lnTo>
                    <a:pt x="17" y="7"/>
                  </a:lnTo>
                  <a:lnTo>
                    <a:pt x="24" y="4"/>
                  </a:lnTo>
                  <a:lnTo>
                    <a:pt x="31" y="2"/>
                  </a:lnTo>
                  <a:lnTo>
                    <a:pt x="39" y="0"/>
                  </a:lnTo>
                  <a:lnTo>
                    <a:pt x="47" y="2"/>
                  </a:lnTo>
                  <a:lnTo>
                    <a:pt x="54" y="4"/>
                  </a:lnTo>
                  <a:lnTo>
                    <a:pt x="60" y="7"/>
                  </a:lnTo>
                  <a:lnTo>
                    <a:pt x="66" y="12"/>
                  </a:lnTo>
                  <a:lnTo>
                    <a:pt x="70" y="19"/>
                  </a:lnTo>
                  <a:lnTo>
                    <a:pt x="74" y="26"/>
                  </a:lnTo>
                  <a:lnTo>
                    <a:pt x="76" y="33"/>
                  </a:lnTo>
                  <a:lnTo>
                    <a:pt x="77" y="41"/>
                  </a:lnTo>
                  <a:close/>
                </a:path>
              </a:pathLst>
            </a:custGeom>
            <a:solidFill>
              <a:srgbClr val="FFFFFF"/>
            </a:solidFill>
            <a:ln w="9525">
              <a:noFill/>
              <a:round/>
              <a:headEnd/>
              <a:tailEnd/>
            </a:ln>
          </p:spPr>
          <p:txBody>
            <a:bodyPr/>
            <a:lstStyle/>
            <a:p>
              <a:endParaRPr lang="en-US"/>
            </a:p>
          </p:txBody>
        </p:sp>
        <p:sp>
          <p:nvSpPr>
            <p:cNvPr id="122" name="Freeform 72"/>
            <p:cNvSpPr>
              <a:spLocks/>
            </p:cNvSpPr>
            <p:nvPr/>
          </p:nvSpPr>
          <p:spPr bwMode="auto">
            <a:xfrm>
              <a:off x="5091" y="3922"/>
              <a:ext cx="143" cy="191"/>
            </a:xfrm>
            <a:custGeom>
              <a:avLst/>
              <a:gdLst/>
              <a:ahLst/>
              <a:cxnLst>
                <a:cxn ang="0">
                  <a:pos x="149" y="0"/>
                </a:cxn>
                <a:cxn ang="0">
                  <a:pos x="151" y="4"/>
                </a:cxn>
                <a:cxn ang="0">
                  <a:pos x="158" y="15"/>
                </a:cxn>
                <a:cxn ang="0">
                  <a:pos x="167" y="32"/>
                </a:cxn>
                <a:cxn ang="0">
                  <a:pos x="180" y="55"/>
                </a:cxn>
                <a:cxn ang="0">
                  <a:pos x="195" y="82"/>
                </a:cxn>
                <a:cxn ang="0">
                  <a:pos x="210" y="113"/>
                </a:cxn>
                <a:cxn ang="0">
                  <a:pos x="226" y="145"/>
                </a:cxn>
                <a:cxn ang="0">
                  <a:pos x="241" y="179"/>
                </a:cxn>
                <a:cxn ang="0">
                  <a:pos x="256" y="213"/>
                </a:cxn>
                <a:cxn ang="0">
                  <a:pos x="267" y="247"/>
                </a:cxn>
                <a:cxn ang="0">
                  <a:pos x="276" y="279"/>
                </a:cxn>
                <a:cxn ang="0">
                  <a:pos x="282" y="309"/>
                </a:cxn>
                <a:cxn ang="0">
                  <a:pos x="284" y="334"/>
                </a:cxn>
                <a:cxn ang="0">
                  <a:pos x="281" y="356"/>
                </a:cxn>
                <a:cxn ang="0">
                  <a:pos x="272" y="372"/>
                </a:cxn>
                <a:cxn ang="0">
                  <a:pos x="256" y="381"/>
                </a:cxn>
                <a:cxn ang="0">
                  <a:pos x="251" y="377"/>
                </a:cxn>
                <a:cxn ang="0">
                  <a:pos x="238" y="364"/>
                </a:cxn>
                <a:cxn ang="0">
                  <a:pos x="220" y="345"/>
                </a:cxn>
                <a:cxn ang="0">
                  <a:pos x="199" y="322"/>
                </a:cxn>
                <a:cxn ang="0">
                  <a:pos x="177" y="297"/>
                </a:cxn>
                <a:cxn ang="0">
                  <a:pos x="158" y="273"/>
                </a:cxn>
                <a:cxn ang="0">
                  <a:pos x="142" y="252"/>
                </a:cxn>
                <a:cxn ang="0">
                  <a:pos x="132" y="235"/>
                </a:cxn>
                <a:cxn ang="0">
                  <a:pos x="126" y="220"/>
                </a:cxn>
                <a:cxn ang="0">
                  <a:pos x="114" y="205"/>
                </a:cxn>
                <a:cxn ang="0">
                  <a:pos x="99" y="190"/>
                </a:cxn>
                <a:cxn ang="0">
                  <a:pos x="81" y="176"/>
                </a:cxn>
                <a:cxn ang="0">
                  <a:pos x="61" y="164"/>
                </a:cxn>
                <a:cxn ang="0">
                  <a:pos x="40" y="155"/>
                </a:cxn>
                <a:cxn ang="0">
                  <a:pos x="20" y="148"/>
                </a:cxn>
                <a:cxn ang="0">
                  <a:pos x="0" y="145"/>
                </a:cxn>
                <a:cxn ang="0">
                  <a:pos x="5" y="138"/>
                </a:cxn>
                <a:cxn ang="0">
                  <a:pos x="18" y="121"/>
                </a:cxn>
                <a:cxn ang="0">
                  <a:pos x="38" y="97"/>
                </a:cxn>
                <a:cxn ang="0">
                  <a:pos x="62" y="69"/>
                </a:cxn>
                <a:cxn ang="0">
                  <a:pos x="86" y="42"/>
                </a:cxn>
                <a:cxn ang="0">
                  <a:pos x="112" y="19"/>
                </a:cxn>
                <a:cxn ang="0">
                  <a:pos x="132" y="4"/>
                </a:cxn>
                <a:cxn ang="0">
                  <a:pos x="149" y="0"/>
                </a:cxn>
              </a:cxnLst>
              <a:rect l="0" t="0" r="r" b="b"/>
              <a:pathLst>
                <a:path w="284" h="381">
                  <a:moveTo>
                    <a:pt x="149" y="0"/>
                  </a:moveTo>
                  <a:lnTo>
                    <a:pt x="151" y="4"/>
                  </a:lnTo>
                  <a:lnTo>
                    <a:pt x="158" y="15"/>
                  </a:lnTo>
                  <a:lnTo>
                    <a:pt x="167" y="32"/>
                  </a:lnTo>
                  <a:lnTo>
                    <a:pt x="180" y="55"/>
                  </a:lnTo>
                  <a:lnTo>
                    <a:pt x="195" y="82"/>
                  </a:lnTo>
                  <a:lnTo>
                    <a:pt x="210" y="113"/>
                  </a:lnTo>
                  <a:lnTo>
                    <a:pt x="226" y="145"/>
                  </a:lnTo>
                  <a:lnTo>
                    <a:pt x="241" y="179"/>
                  </a:lnTo>
                  <a:lnTo>
                    <a:pt x="256" y="213"/>
                  </a:lnTo>
                  <a:lnTo>
                    <a:pt x="267" y="247"/>
                  </a:lnTo>
                  <a:lnTo>
                    <a:pt x="276" y="279"/>
                  </a:lnTo>
                  <a:lnTo>
                    <a:pt x="282" y="309"/>
                  </a:lnTo>
                  <a:lnTo>
                    <a:pt x="284" y="334"/>
                  </a:lnTo>
                  <a:lnTo>
                    <a:pt x="281" y="356"/>
                  </a:lnTo>
                  <a:lnTo>
                    <a:pt x="272" y="372"/>
                  </a:lnTo>
                  <a:lnTo>
                    <a:pt x="256" y="381"/>
                  </a:lnTo>
                  <a:lnTo>
                    <a:pt x="251" y="377"/>
                  </a:lnTo>
                  <a:lnTo>
                    <a:pt x="238" y="364"/>
                  </a:lnTo>
                  <a:lnTo>
                    <a:pt x="220" y="345"/>
                  </a:lnTo>
                  <a:lnTo>
                    <a:pt x="199" y="322"/>
                  </a:lnTo>
                  <a:lnTo>
                    <a:pt x="177" y="297"/>
                  </a:lnTo>
                  <a:lnTo>
                    <a:pt x="158" y="273"/>
                  </a:lnTo>
                  <a:lnTo>
                    <a:pt x="142" y="252"/>
                  </a:lnTo>
                  <a:lnTo>
                    <a:pt x="132" y="235"/>
                  </a:lnTo>
                  <a:lnTo>
                    <a:pt x="126" y="220"/>
                  </a:lnTo>
                  <a:lnTo>
                    <a:pt x="114" y="205"/>
                  </a:lnTo>
                  <a:lnTo>
                    <a:pt x="99" y="190"/>
                  </a:lnTo>
                  <a:lnTo>
                    <a:pt x="81" y="176"/>
                  </a:lnTo>
                  <a:lnTo>
                    <a:pt x="61" y="164"/>
                  </a:lnTo>
                  <a:lnTo>
                    <a:pt x="40" y="155"/>
                  </a:lnTo>
                  <a:lnTo>
                    <a:pt x="20" y="148"/>
                  </a:lnTo>
                  <a:lnTo>
                    <a:pt x="0" y="145"/>
                  </a:lnTo>
                  <a:lnTo>
                    <a:pt x="5" y="138"/>
                  </a:lnTo>
                  <a:lnTo>
                    <a:pt x="18" y="121"/>
                  </a:lnTo>
                  <a:lnTo>
                    <a:pt x="38" y="97"/>
                  </a:lnTo>
                  <a:lnTo>
                    <a:pt x="62" y="69"/>
                  </a:lnTo>
                  <a:lnTo>
                    <a:pt x="86" y="42"/>
                  </a:lnTo>
                  <a:lnTo>
                    <a:pt x="112" y="19"/>
                  </a:lnTo>
                  <a:lnTo>
                    <a:pt x="132" y="4"/>
                  </a:lnTo>
                  <a:lnTo>
                    <a:pt x="149" y="0"/>
                  </a:lnTo>
                  <a:close/>
                </a:path>
              </a:pathLst>
            </a:custGeom>
            <a:solidFill>
              <a:srgbClr val="000000"/>
            </a:solidFill>
            <a:ln w="9525">
              <a:noFill/>
              <a:round/>
              <a:headEnd/>
              <a:tailEnd/>
            </a:ln>
          </p:spPr>
          <p:txBody>
            <a:bodyPr/>
            <a:lstStyle/>
            <a:p>
              <a:endParaRPr lang="en-US"/>
            </a:p>
          </p:txBody>
        </p:sp>
        <p:sp>
          <p:nvSpPr>
            <p:cNvPr id="123" name="Freeform 73"/>
            <p:cNvSpPr>
              <a:spLocks/>
            </p:cNvSpPr>
            <p:nvPr/>
          </p:nvSpPr>
          <p:spPr bwMode="auto">
            <a:xfrm>
              <a:off x="5460" y="4124"/>
              <a:ext cx="127" cy="80"/>
            </a:xfrm>
            <a:custGeom>
              <a:avLst/>
              <a:gdLst/>
              <a:ahLst/>
              <a:cxnLst>
                <a:cxn ang="0">
                  <a:pos x="255" y="24"/>
                </a:cxn>
                <a:cxn ang="0">
                  <a:pos x="251" y="26"/>
                </a:cxn>
                <a:cxn ang="0">
                  <a:pos x="243" y="30"/>
                </a:cxn>
                <a:cxn ang="0">
                  <a:pos x="231" y="37"/>
                </a:cxn>
                <a:cxn ang="0">
                  <a:pos x="217" y="46"/>
                </a:cxn>
                <a:cxn ang="0">
                  <a:pos x="200" y="58"/>
                </a:cxn>
                <a:cxn ang="0">
                  <a:pos x="184" y="71"/>
                </a:cxn>
                <a:cxn ang="0">
                  <a:pos x="168" y="86"/>
                </a:cxn>
                <a:cxn ang="0">
                  <a:pos x="154" y="102"/>
                </a:cxn>
                <a:cxn ang="0">
                  <a:pos x="139" y="117"/>
                </a:cxn>
                <a:cxn ang="0">
                  <a:pos x="121" y="130"/>
                </a:cxn>
                <a:cxn ang="0">
                  <a:pos x="101" y="141"/>
                </a:cxn>
                <a:cxn ang="0">
                  <a:pos x="82" y="150"/>
                </a:cxn>
                <a:cxn ang="0">
                  <a:pos x="62" y="156"/>
                </a:cxn>
                <a:cxn ang="0">
                  <a:pos x="44" y="160"/>
                </a:cxn>
                <a:cxn ang="0">
                  <a:pos x="30" y="162"/>
                </a:cxn>
                <a:cxn ang="0">
                  <a:pos x="20" y="162"/>
                </a:cxn>
                <a:cxn ang="0">
                  <a:pos x="8" y="158"/>
                </a:cxn>
                <a:cxn ang="0">
                  <a:pos x="2" y="157"/>
                </a:cxn>
                <a:cxn ang="0">
                  <a:pos x="0" y="156"/>
                </a:cxn>
                <a:cxn ang="0">
                  <a:pos x="0" y="156"/>
                </a:cxn>
                <a:cxn ang="0">
                  <a:pos x="31" y="12"/>
                </a:cxn>
                <a:cxn ang="0">
                  <a:pos x="33" y="12"/>
                </a:cxn>
                <a:cxn ang="0">
                  <a:pos x="38" y="11"/>
                </a:cxn>
                <a:cxn ang="0">
                  <a:pos x="46" y="9"/>
                </a:cxn>
                <a:cxn ang="0">
                  <a:pos x="58" y="7"/>
                </a:cxn>
                <a:cxn ang="0">
                  <a:pos x="70" y="5"/>
                </a:cxn>
                <a:cxn ang="0">
                  <a:pos x="85" y="4"/>
                </a:cxn>
                <a:cxn ang="0">
                  <a:pos x="101" y="3"/>
                </a:cxn>
                <a:cxn ang="0">
                  <a:pos x="120" y="0"/>
                </a:cxn>
                <a:cxn ang="0">
                  <a:pos x="138" y="0"/>
                </a:cxn>
                <a:cxn ang="0">
                  <a:pos x="157" y="0"/>
                </a:cxn>
                <a:cxn ang="0">
                  <a:pos x="175" y="1"/>
                </a:cxn>
                <a:cxn ang="0">
                  <a:pos x="193" y="3"/>
                </a:cxn>
                <a:cxn ang="0">
                  <a:pos x="211" y="6"/>
                </a:cxn>
                <a:cxn ang="0">
                  <a:pos x="227" y="11"/>
                </a:cxn>
                <a:cxn ang="0">
                  <a:pos x="242" y="16"/>
                </a:cxn>
                <a:cxn ang="0">
                  <a:pos x="255" y="24"/>
                </a:cxn>
              </a:cxnLst>
              <a:rect l="0" t="0" r="r" b="b"/>
              <a:pathLst>
                <a:path w="255" h="162">
                  <a:moveTo>
                    <a:pt x="255" y="24"/>
                  </a:moveTo>
                  <a:lnTo>
                    <a:pt x="251" y="26"/>
                  </a:lnTo>
                  <a:lnTo>
                    <a:pt x="243" y="30"/>
                  </a:lnTo>
                  <a:lnTo>
                    <a:pt x="231" y="37"/>
                  </a:lnTo>
                  <a:lnTo>
                    <a:pt x="217" y="46"/>
                  </a:lnTo>
                  <a:lnTo>
                    <a:pt x="200" y="58"/>
                  </a:lnTo>
                  <a:lnTo>
                    <a:pt x="184" y="71"/>
                  </a:lnTo>
                  <a:lnTo>
                    <a:pt x="168" y="86"/>
                  </a:lnTo>
                  <a:lnTo>
                    <a:pt x="154" y="102"/>
                  </a:lnTo>
                  <a:lnTo>
                    <a:pt x="139" y="117"/>
                  </a:lnTo>
                  <a:lnTo>
                    <a:pt x="121" y="130"/>
                  </a:lnTo>
                  <a:lnTo>
                    <a:pt x="101" y="141"/>
                  </a:lnTo>
                  <a:lnTo>
                    <a:pt x="82" y="150"/>
                  </a:lnTo>
                  <a:lnTo>
                    <a:pt x="62" y="156"/>
                  </a:lnTo>
                  <a:lnTo>
                    <a:pt x="44" y="160"/>
                  </a:lnTo>
                  <a:lnTo>
                    <a:pt x="30" y="162"/>
                  </a:lnTo>
                  <a:lnTo>
                    <a:pt x="20" y="162"/>
                  </a:lnTo>
                  <a:lnTo>
                    <a:pt x="8" y="158"/>
                  </a:lnTo>
                  <a:lnTo>
                    <a:pt x="2" y="157"/>
                  </a:lnTo>
                  <a:lnTo>
                    <a:pt x="0" y="156"/>
                  </a:lnTo>
                  <a:lnTo>
                    <a:pt x="0" y="156"/>
                  </a:lnTo>
                  <a:lnTo>
                    <a:pt x="31" y="12"/>
                  </a:lnTo>
                  <a:lnTo>
                    <a:pt x="33" y="12"/>
                  </a:lnTo>
                  <a:lnTo>
                    <a:pt x="38" y="11"/>
                  </a:lnTo>
                  <a:lnTo>
                    <a:pt x="46" y="9"/>
                  </a:lnTo>
                  <a:lnTo>
                    <a:pt x="58" y="7"/>
                  </a:lnTo>
                  <a:lnTo>
                    <a:pt x="70" y="5"/>
                  </a:lnTo>
                  <a:lnTo>
                    <a:pt x="85" y="4"/>
                  </a:lnTo>
                  <a:lnTo>
                    <a:pt x="101" y="3"/>
                  </a:lnTo>
                  <a:lnTo>
                    <a:pt x="120" y="0"/>
                  </a:lnTo>
                  <a:lnTo>
                    <a:pt x="138" y="0"/>
                  </a:lnTo>
                  <a:lnTo>
                    <a:pt x="157" y="0"/>
                  </a:lnTo>
                  <a:lnTo>
                    <a:pt x="175" y="1"/>
                  </a:lnTo>
                  <a:lnTo>
                    <a:pt x="193" y="3"/>
                  </a:lnTo>
                  <a:lnTo>
                    <a:pt x="211" y="6"/>
                  </a:lnTo>
                  <a:lnTo>
                    <a:pt x="227" y="11"/>
                  </a:lnTo>
                  <a:lnTo>
                    <a:pt x="242" y="16"/>
                  </a:lnTo>
                  <a:lnTo>
                    <a:pt x="255" y="24"/>
                  </a:lnTo>
                  <a:close/>
                </a:path>
              </a:pathLst>
            </a:custGeom>
            <a:solidFill>
              <a:srgbClr val="000000"/>
            </a:solidFill>
            <a:ln w="9525">
              <a:noFill/>
              <a:round/>
              <a:headEnd/>
              <a:tailEnd/>
            </a:ln>
          </p:spPr>
          <p:txBody>
            <a:bodyPr/>
            <a:lstStyle/>
            <a:p>
              <a:endParaRPr lang="en-US"/>
            </a:p>
          </p:txBody>
        </p:sp>
        <p:sp>
          <p:nvSpPr>
            <p:cNvPr id="124" name="Freeform 74"/>
            <p:cNvSpPr>
              <a:spLocks/>
            </p:cNvSpPr>
            <p:nvPr/>
          </p:nvSpPr>
          <p:spPr bwMode="auto">
            <a:xfrm>
              <a:off x="5011" y="3576"/>
              <a:ext cx="302" cy="188"/>
            </a:xfrm>
            <a:custGeom>
              <a:avLst/>
              <a:gdLst/>
              <a:ahLst/>
              <a:cxnLst>
                <a:cxn ang="0">
                  <a:pos x="587" y="0"/>
                </a:cxn>
                <a:cxn ang="0">
                  <a:pos x="581" y="1"/>
                </a:cxn>
                <a:cxn ang="0">
                  <a:pos x="570" y="2"/>
                </a:cxn>
                <a:cxn ang="0">
                  <a:pos x="553" y="7"/>
                </a:cxn>
                <a:cxn ang="0">
                  <a:pos x="531" y="12"/>
                </a:cxn>
                <a:cxn ang="0">
                  <a:pos x="503" y="20"/>
                </a:cxn>
                <a:cxn ang="0">
                  <a:pos x="472" y="30"/>
                </a:cxn>
                <a:cxn ang="0">
                  <a:pos x="436" y="44"/>
                </a:cxn>
                <a:cxn ang="0">
                  <a:pos x="396" y="60"/>
                </a:cxn>
                <a:cxn ang="0">
                  <a:pos x="353" y="81"/>
                </a:cxn>
                <a:cxn ang="0">
                  <a:pos x="308" y="105"/>
                </a:cxn>
                <a:cxn ang="0">
                  <a:pos x="261" y="132"/>
                </a:cxn>
                <a:cxn ang="0">
                  <a:pos x="212" y="166"/>
                </a:cxn>
                <a:cxn ang="0">
                  <a:pos x="161" y="204"/>
                </a:cxn>
                <a:cxn ang="0">
                  <a:pos x="109" y="247"/>
                </a:cxn>
                <a:cxn ang="0">
                  <a:pos x="57" y="295"/>
                </a:cxn>
                <a:cxn ang="0">
                  <a:pos x="4" y="349"/>
                </a:cxn>
                <a:cxn ang="0">
                  <a:pos x="1" y="355"/>
                </a:cxn>
                <a:cxn ang="0">
                  <a:pos x="0" y="361"/>
                </a:cxn>
                <a:cxn ang="0">
                  <a:pos x="1" y="366"/>
                </a:cxn>
                <a:cxn ang="0">
                  <a:pos x="4" y="372"/>
                </a:cxn>
                <a:cxn ang="0">
                  <a:pos x="10" y="375"/>
                </a:cxn>
                <a:cxn ang="0">
                  <a:pos x="16" y="375"/>
                </a:cxn>
                <a:cxn ang="0">
                  <a:pos x="23" y="374"/>
                </a:cxn>
                <a:cxn ang="0">
                  <a:pos x="27" y="371"/>
                </a:cxn>
                <a:cxn ang="0">
                  <a:pos x="78" y="318"/>
                </a:cxn>
                <a:cxn ang="0">
                  <a:pos x="130" y="271"/>
                </a:cxn>
                <a:cxn ang="0">
                  <a:pos x="181" y="229"/>
                </a:cxn>
                <a:cxn ang="0">
                  <a:pos x="230" y="192"/>
                </a:cxn>
                <a:cxn ang="0">
                  <a:pos x="278" y="160"/>
                </a:cxn>
                <a:cxn ang="0">
                  <a:pos x="325" y="132"/>
                </a:cxn>
                <a:cxn ang="0">
                  <a:pos x="368" y="109"/>
                </a:cxn>
                <a:cxn ang="0">
                  <a:pos x="410" y="90"/>
                </a:cxn>
                <a:cxn ang="0">
                  <a:pos x="449" y="74"/>
                </a:cxn>
                <a:cxn ang="0">
                  <a:pos x="483" y="60"/>
                </a:cxn>
                <a:cxn ang="0">
                  <a:pos x="513" y="50"/>
                </a:cxn>
                <a:cxn ang="0">
                  <a:pos x="540" y="43"/>
                </a:cxn>
                <a:cxn ang="0">
                  <a:pos x="561" y="37"/>
                </a:cxn>
                <a:cxn ang="0">
                  <a:pos x="577" y="33"/>
                </a:cxn>
                <a:cxn ang="0">
                  <a:pos x="587" y="31"/>
                </a:cxn>
                <a:cxn ang="0">
                  <a:pos x="591" y="31"/>
                </a:cxn>
                <a:cxn ang="0">
                  <a:pos x="596" y="29"/>
                </a:cxn>
                <a:cxn ang="0">
                  <a:pos x="601" y="25"/>
                </a:cxn>
                <a:cxn ang="0">
                  <a:pos x="604" y="20"/>
                </a:cxn>
                <a:cxn ang="0">
                  <a:pos x="604" y="14"/>
                </a:cxn>
                <a:cxn ang="0">
                  <a:pos x="602" y="8"/>
                </a:cxn>
                <a:cxn ang="0">
                  <a:pos x="599" y="4"/>
                </a:cxn>
                <a:cxn ang="0">
                  <a:pos x="593" y="0"/>
                </a:cxn>
                <a:cxn ang="0">
                  <a:pos x="587" y="0"/>
                </a:cxn>
              </a:cxnLst>
              <a:rect l="0" t="0" r="r" b="b"/>
              <a:pathLst>
                <a:path w="604" h="375">
                  <a:moveTo>
                    <a:pt x="587" y="0"/>
                  </a:moveTo>
                  <a:lnTo>
                    <a:pt x="581" y="1"/>
                  </a:lnTo>
                  <a:lnTo>
                    <a:pt x="570" y="2"/>
                  </a:lnTo>
                  <a:lnTo>
                    <a:pt x="553" y="7"/>
                  </a:lnTo>
                  <a:lnTo>
                    <a:pt x="531" y="12"/>
                  </a:lnTo>
                  <a:lnTo>
                    <a:pt x="503" y="20"/>
                  </a:lnTo>
                  <a:lnTo>
                    <a:pt x="472" y="30"/>
                  </a:lnTo>
                  <a:lnTo>
                    <a:pt x="436" y="44"/>
                  </a:lnTo>
                  <a:lnTo>
                    <a:pt x="396" y="60"/>
                  </a:lnTo>
                  <a:lnTo>
                    <a:pt x="353" y="81"/>
                  </a:lnTo>
                  <a:lnTo>
                    <a:pt x="308" y="105"/>
                  </a:lnTo>
                  <a:lnTo>
                    <a:pt x="261" y="132"/>
                  </a:lnTo>
                  <a:lnTo>
                    <a:pt x="212" y="166"/>
                  </a:lnTo>
                  <a:lnTo>
                    <a:pt x="161" y="204"/>
                  </a:lnTo>
                  <a:lnTo>
                    <a:pt x="109" y="247"/>
                  </a:lnTo>
                  <a:lnTo>
                    <a:pt x="57" y="295"/>
                  </a:lnTo>
                  <a:lnTo>
                    <a:pt x="4" y="349"/>
                  </a:lnTo>
                  <a:lnTo>
                    <a:pt x="1" y="355"/>
                  </a:lnTo>
                  <a:lnTo>
                    <a:pt x="0" y="361"/>
                  </a:lnTo>
                  <a:lnTo>
                    <a:pt x="1" y="366"/>
                  </a:lnTo>
                  <a:lnTo>
                    <a:pt x="4" y="372"/>
                  </a:lnTo>
                  <a:lnTo>
                    <a:pt x="10" y="375"/>
                  </a:lnTo>
                  <a:lnTo>
                    <a:pt x="16" y="375"/>
                  </a:lnTo>
                  <a:lnTo>
                    <a:pt x="23" y="374"/>
                  </a:lnTo>
                  <a:lnTo>
                    <a:pt x="27" y="371"/>
                  </a:lnTo>
                  <a:lnTo>
                    <a:pt x="78" y="318"/>
                  </a:lnTo>
                  <a:lnTo>
                    <a:pt x="130" y="271"/>
                  </a:lnTo>
                  <a:lnTo>
                    <a:pt x="181" y="229"/>
                  </a:lnTo>
                  <a:lnTo>
                    <a:pt x="230" y="192"/>
                  </a:lnTo>
                  <a:lnTo>
                    <a:pt x="278" y="160"/>
                  </a:lnTo>
                  <a:lnTo>
                    <a:pt x="325" y="132"/>
                  </a:lnTo>
                  <a:lnTo>
                    <a:pt x="368" y="109"/>
                  </a:lnTo>
                  <a:lnTo>
                    <a:pt x="410" y="90"/>
                  </a:lnTo>
                  <a:lnTo>
                    <a:pt x="449" y="74"/>
                  </a:lnTo>
                  <a:lnTo>
                    <a:pt x="483" y="60"/>
                  </a:lnTo>
                  <a:lnTo>
                    <a:pt x="513" y="50"/>
                  </a:lnTo>
                  <a:lnTo>
                    <a:pt x="540" y="43"/>
                  </a:lnTo>
                  <a:lnTo>
                    <a:pt x="561" y="37"/>
                  </a:lnTo>
                  <a:lnTo>
                    <a:pt x="577" y="33"/>
                  </a:lnTo>
                  <a:lnTo>
                    <a:pt x="587" y="31"/>
                  </a:lnTo>
                  <a:lnTo>
                    <a:pt x="591" y="31"/>
                  </a:lnTo>
                  <a:lnTo>
                    <a:pt x="596" y="29"/>
                  </a:lnTo>
                  <a:lnTo>
                    <a:pt x="601" y="25"/>
                  </a:lnTo>
                  <a:lnTo>
                    <a:pt x="604" y="20"/>
                  </a:lnTo>
                  <a:lnTo>
                    <a:pt x="604" y="14"/>
                  </a:lnTo>
                  <a:lnTo>
                    <a:pt x="602" y="8"/>
                  </a:lnTo>
                  <a:lnTo>
                    <a:pt x="599" y="4"/>
                  </a:lnTo>
                  <a:lnTo>
                    <a:pt x="593" y="0"/>
                  </a:lnTo>
                  <a:lnTo>
                    <a:pt x="587" y="0"/>
                  </a:lnTo>
                  <a:close/>
                </a:path>
              </a:pathLst>
            </a:custGeom>
            <a:solidFill>
              <a:srgbClr val="000000"/>
            </a:solidFill>
            <a:ln w="9525">
              <a:noFill/>
              <a:round/>
              <a:headEnd/>
              <a:tailEnd/>
            </a:ln>
          </p:spPr>
          <p:txBody>
            <a:bodyPr/>
            <a:lstStyle/>
            <a:p>
              <a:endParaRPr lang="en-US"/>
            </a:p>
          </p:txBody>
        </p:sp>
        <p:sp>
          <p:nvSpPr>
            <p:cNvPr id="125" name="Freeform 75"/>
            <p:cNvSpPr>
              <a:spLocks/>
            </p:cNvSpPr>
            <p:nvPr/>
          </p:nvSpPr>
          <p:spPr bwMode="auto">
            <a:xfrm>
              <a:off x="5402" y="3558"/>
              <a:ext cx="318" cy="124"/>
            </a:xfrm>
            <a:custGeom>
              <a:avLst/>
              <a:gdLst/>
              <a:ahLst/>
              <a:cxnLst>
                <a:cxn ang="0">
                  <a:pos x="2" y="6"/>
                </a:cxn>
                <a:cxn ang="0">
                  <a:pos x="0" y="12"/>
                </a:cxn>
                <a:cxn ang="0">
                  <a:pos x="0" y="18"/>
                </a:cxn>
                <a:cxn ang="0">
                  <a:pos x="1" y="23"/>
                </a:cxn>
                <a:cxn ang="0">
                  <a:pos x="6" y="28"/>
                </a:cxn>
                <a:cxn ang="0">
                  <a:pos x="14" y="35"/>
                </a:cxn>
                <a:cxn ang="0">
                  <a:pos x="31" y="48"/>
                </a:cxn>
                <a:cxn ang="0">
                  <a:pos x="55" y="65"/>
                </a:cxn>
                <a:cxn ang="0">
                  <a:pos x="86" y="87"/>
                </a:cxn>
                <a:cxn ang="0">
                  <a:pos x="124" y="111"/>
                </a:cxn>
                <a:cxn ang="0">
                  <a:pos x="166" y="136"/>
                </a:cxn>
                <a:cxn ang="0">
                  <a:pos x="212" y="162"/>
                </a:cxn>
                <a:cxn ang="0">
                  <a:pos x="260" y="187"/>
                </a:cxn>
                <a:cxn ang="0">
                  <a:pos x="311" y="209"/>
                </a:cxn>
                <a:cxn ang="0">
                  <a:pos x="361" y="227"/>
                </a:cxn>
                <a:cxn ang="0">
                  <a:pos x="412" y="241"/>
                </a:cxn>
                <a:cxn ang="0">
                  <a:pos x="463" y="248"/>
                </a:cxn>
                <a:cxn ang="0">
                  <a:pos x="510" y="248"/>
                </a:cxn>
                <a:cxn ang="0">
                  <a:pos x="555" y="240"/>
                </a:cxn>
                <a:cxn ang="0">
                  <a:pos x="595" y="221"/>
                </a:cxn>
                <a:cxn ang="0">
                  <a:pos x="631" y="192"/>
                </a:cxn>
                <a:cxn ang="0">
                  <a:pos x="634" y="187"/>
                </a:cxn>
                <a:cxn ang="0">
                  <a:pos x="634" y="180"/>
                </a:cxn>
                <a:cxn ang="0">
                  <a:pos x="633" y="174"/>
                </a:cxn>
                <a:cxn ang="0">
                  <a:pos x="630" y="170"/>
                </a:cxn>
                <a:cxn ang="0">
                  <a:pos x="624" y="166"/>
                </a:cxn>
                <a:cxn ang="0">
                  <a:pos x="618" y="165"/>
                </a:cxn>
                <a:cxn ang="0">
                  <a:pos x="613" y="167"/>
                </a:cxn>
                <a:cxn ang="0">
                  <a:pos x="608" y="171"/>
                </a:cxn>
                <a:cxn ang="0">
                  <a:pos x="576" y="196"/>
                </a:cxn>
                <a:cxn ang="0">
                  <a:pos x="539" y="211"/>
                </a:cxn>
                <a:cxn ang="0">
                  <a:pos x="497" y="218"/>
                </a:cxn>
                <a:cxn ang="0">
                  <a:pos x="452" y="216"/>
                </a:cxn>
                <a:cxn ang="0">
                  <a:pos x="405" y="206"/>
                </a:cxn>
                <a:cxn ang="0">
                  <a:pos x="357" y="192"/>
                </a:cxn>
                <a:cxn ang="0">
                  <a:pos x="308" y="173"/>
                </a:cxn>
                <a:cxn ang="0">
                  <a:pos x="260" y="150"/>
                </a:cxn>
                <a:cxn ang="0">
                  <a:pos x="214" y="126"/>
                </a:cxn>
                <a:cxn ang="0">
                  <a:pos x="170" y="102"/>
                </a:cxn>
                <a:cxn ang="0">
                  <a:pos x="131" y="76"/>
                </a:cxn>
                <a:cxn ang="0">
                  <a:pos x="95" y="53"/>
                </a:cxn>
                <a:cxn ang="0">
                  <a:pos x="67" y="34"/>
                </a:cxn>
                <a:cxn ang="0">
                  <a:pos x="45" y="18"/>
                </a:cxn>
                <a:cxn ang="0">
                  <a:pos x="31" y="7"/>
                </a:cxn>
                <a:cxn ang="0">
                  <a:pos x="25" y="3"/>
                </a:cxn>
                <a:cxn ang="0">
                  <a:pos x="19" y="0"/>
                </a:cxn>
                <a:cxn ang="0">
                  <a:pos x="14" y="0"/>
                </a:cxn>
                <a:cxn ang="0">
                  <a:pos x="7" y="1"/>
                </a:cxn>
                <a:cxn ang="0">
                  <a:pos x="2" y="6"/>
                </a:cxn>
              </a:cxnLst>
              <a:rect l="0" t="0" r="r" b="b"/>
              <a:pathLst>
                <a:path w="634" h="248">
                  <a:moveTo>
                    <a:pt x="2" y="6"/>
                  </a:moveTo>
                  <a:lnTo>
                    <a:pt x="0" y="12"/>
                  </a:lnTo>
                  <a:lnTo>
                    <a:pt x="0" y="18"/>
                  </a:lnTo>
                  <a:lnTo>
                    <a:pt x="1" y="23"/>
                  </a:lnTo>
                  <a:lnTo>
                    <a:pt x="6" y="28"/>
                  </a:lnTo>
                  <a:lnTo>
                    <a:pt x="14" y="35"/>
                  </a:lnTo>
                  <a:lnTo>
                    <a:pt x="31" y="48"/>
                  </a:lnTo>
                  <a:lnTo>
                    <a:pt x="55" y="65"/>
                  </a:lnTo>
                  <a:lnTo>
                    <a:pt x="86" y="87"/>
                  </a:lnTo>
                  <a:lnTo>
                    <a:pt x="124" y="111"/>
                  </a:lnTo>
                  <a:lnTo>
                    <a:pt x="166" y="136"/>
                  </a:lnTo>
                  <a:lnTo>
                    <a:pt x="212" y="162"/>
                  </a:lnTo>
                  <a:lnTo>
                    <a:pt x="260" y="187"/>
                  </a:lnTo>
                  <a:lnTo>
                    <a:pt x="311" y="209"/>
                  </a:lnTo>
                  <a:lnTo>
                    <a:pt x="361" y="227"/>
                  </a:lnTo>
                  <a:lnTo>
                    <a:pt x="412" y="241"/>
                  </a:lnTo>
                  <a:lnTo>
                    <a:pt x="463" y="248"/>
                  </a:lnTo>
                  <a:lnTo>
                    <a:pt x="510" y="248"/>
                  </a:lnTo>
                  <a:lnTo>
                    <a:pt x="555" y="240"/>
                  </a:lnTo>
                  <a:lnTo>
                    <a:pt x="595" y="221"/>
                  </a:lnTo>
                  <a:lnTo>
                    <a:pt x="631" y="192"/>
                  </a:lnTo>
                  <a:lnTo>
                    <a:pt x="634" y="187"/>
                  </a:lnTo>
                  <a:lnTo>
                    <a:pt x="634" y="180"/>
                  </a:lnTo>
                  <a:lnTo>
                    <a:pt x="633" y="174"/>
                  </a:lnTo>
                  <a:lnTo>
                    <a:pt x="630" y="170"/>
                  </a:lnTo>
                  <a:lnTo>
                    <a:pt x="624" y="166"/>
                  </a:lnTo>
                  <a:lnTo>
                    <a:pt x="618" y="165"/>
                  </a:lnTo>
                  <a:lnTo>
                    <a:pt x="613" y="167"/>
                  </a:lnTo>
                  <a:lnTo>
                    <a:pt x="608" y="171"/>
                  </a:lnTo>
                  <a:lnTo>
                    <a:pt x="576" y="196"/>
                  </a:lnTo>
                  <a:lnTo>
                    <a:pt x="539" y="211"/>
                  </a:lnTo>
                  <a:lnTo>
                    <a:pt x="497" y="218"/>
                  </a:lnTo>
                  <a:lnTo>
                    <a:pt x="452" y="216"/>
                  </a:lnTo>
                  <a:lnTo>
                    <a:pt x="405" y="206"/>
                  </a:lnTo>
                  <a:lnTo>
                    <a:pt x="357" y="192"/>
                  </a:lnTo>
                  <a:lnTo>
                    <a:pt x="308" y="173"/>
                  </a:lnTo>
                  <a:lnTo>
                    <a:pt x="260" y="150"/>
                  </a:lnTo>
                  <a:lnTo>
                    <a:pt x="214" y="126"/>
                  </a:lnTo>
                  <a:lnTo>
                    <a:pt x="170" y="102"/>
                  </a:lnTo>
                  <a:lnTo>
                    <a:pt x="131" y="76"/>
                  </a:lnTo>
                  <a:lnTo>
                    <a:pt x="95" y="53"/>
                  </a:lnTo>
                  <a:lnTo>
                    <a:pt x="67" y="34"/>
                  </a:lnTo>
                  <a:lnTo>
                    <a:pt x="45" y="18"/>
                  </a:lnTo>
                  <a:lnTo>
                    <a:pt x="31" y="7"/>
                  </a:lnTo>
                  <a:lnTo>
                    <a:pt x="25" y="3"/>
                  </a:lnTo>
                  <a:lnTo>
                    <a:pt x="19" y="0"/>
                  </a:lnTo>
                  <a:lnTo>
                    <a:pt x="14" y="0"/>
                  </a:lnTo>
                  <a:lnTo>
                    <a:pt x="7" y="1"/>
                  </a:lnTo>
                  <a:lnTo>
                    <a:pt x="2" y="6"/>
                  </a:lnTo>
                  <a:close/>
                </a:path>
              </a:pathLst>
            </a:custGeom>
            <a:solidFill>
              <a:srgbClr val="000000"/>
            </a:solidFill>
            <a:ln w="9525">
              <a:noFill/>
              <a:round/>
              <a:headEnd/>
              <a:tailEnd/>
            </a:ln>
          </p:spPr>
          <p:txBody>
            <a:bodyPr/>
            <a:lstStyle/>
            <a:p>
              <a:endParaRPr lang="en-US"/>
            </a:p>
          </p:txBody>
        </p:sp>
        <p:sp>
          <p:nvSpPr>
            <p:cNvPr id="126" name="Freeform 76"/>
            <p:cNvSpPr>
              <a:spLocks/>
            </p:cNvSpPr>
            <p:nvPr/>
          </p:nvSpPr>
          <p:spPr bwMode="auto">
            <a:xfrm>
              <a:off x="4941" y="3738"/>
              <a:ext cx="93" cy="74"/>
            </a:xfrm>
            <a:custGeom>
              <a:avLst/>
              <a:gdLst/>
              <a:ahLst/>
              <a:cxnLst>
                <a:cxn ang="0">
                  <a:pos x="60" y="1"/>
                </a:cxn>
                <a:cxn ang="0">
                  <a:pos x="35" y="5"/>
                </a:cxn>
                <a:cxn ang="0">
                  <a:pos x="18" y="13"/>
                </a:cxn>
                <a:cxn ang="0">
                  <a:pos x="6" y="24"/>
                </a:cxn>
                <a:cxn ang="0">
                  <a:pos x="1" y="33"/>
                </a:cxn>
                <a:cxn ang="0">
                  <a:pos x="0" y="39"/>
                </a:cxn>
                <a:cxn ang="0">
                  <a:pos x="1" y="47"/>
                </a:cxn>
                <a:cxn ang="0">
                  <a:pos x="7" y="58"/>
                </a:cxn>
                <a:cxn ang="0">
                  <a:pos x="16" y="66"/>
                </a:cxn>
                <a:cxn ang="0">
                  <a:pos x="26" y="72"/>
                </a:cxn>
                <a:cxn ang="0">
                  <a:pos x="35" y="75"/>
                </a:cxn>
                <a:cxn ang="0">
                  <a:pos x="45" y="76"/>
                </a:cxn>
                <a:cxn ang="0">
                  <a:pos x="58" y="77"/>
                </a:cxn>
                <a:cxn ang="0">
                  <a:pos x="72" y="78"/>
                </a:cxn>
                <a:cxn ang="0">
                  <a:pos x="89" y="84"/>
                </a:cxn>
                <a:cxn ang="0">
                  <a:pos x="104" y="93"/>
                </a:cxn>
                <a:cxn ang="0">
                  <a:pos x="106" y="102"/>
                </a:cxn>
                <a:cxn ang="0">
                  <a:pos x="104" y="111"/>
                </a:cxn>
                <a:cxn ang="0">
                  <a:pos x="104" y="119"/>
                </a:cxn>
                <a:cxn ang="0">
                  <a:pos x="106" y="128"/>
                </a:cxn>
                <a:cxn ang="0">
                  <a:pos x="114" y="139"/>
                </a:cxn>
                <a:cxn ang="0">
                  <a:pos x="129" y="147"/>
                </a:cxn>
                <a:cxn ang="0">
                  <a:pos x="147" y="147"/>
                </a:cxn>
                <a:cxn ang="0">
                  <a:pos x="161" y="139"/>
                </a:cxn>
                <a:cxn ang="0">
                  <a:pos x="175" y="118"/>
                </a:cxn>
                <a:cxn ang="0">
                  <a:pos x="187" y="77"/>
                </a:cxn>
                <a:cxn ang="0">
                  <a:pos x="181" y="50"/>
                </a:cxn>
                <a:cxn ang="0">
                  <a:pos x="181" y="49"/>
                </a:cxn>
                <a:cxn ang="0">
                  <a:pos x="178" y="45"/>
                </a:cxn>
                <a:cxn ang="0">
                  <a:pos x="165" y="31"/>
                </a:cxn>
                <a:cxn ang="0">
                  <a:pos x="138" y="12"/>
                </a:cxn>
                <a:cxn ang="0">
                  <a:pos x="99" y="1"/>
                </a:cxn>
              </a:cxnLst>
              <a:rect l="0" t="0" r="r" b="b"/>
              <a:pathLst>
                <a:path w="187" h="148">
                  <a:moveTo>
                    <a:pt x="75" y="0"/>
                  </a:moveTo>
                  <a:lnTo>
                    <a:pt x="60" y="1"/>
                  </a:lnTo>
                  <a:lnTo>
                    <a:pt x="46" y="3"/>
                  </a:lnTo>
                  <a:lnTo>
                    <a:pt x="35" y="5"/>
                  </a:lnTo>
                  <a:lnTo>
                    <a:pt x="26" y="9"/>
                  </a:lnTo>
                  <a:lnTo>
                    <a:pt x="18" y="13"/>
                  </a:lnTo>
                  <a:lnTo>
                    <a:pt x="11" y="18"/>
                  </a:lnTo>
                  <a:lnTo>
                    <a:pt x="6" y="24"/>
                  </a:lnTo>
                  <a:lnTo>
                    <a:pt x="3" y="31"/>
                  </a:lnTo>
                  <a:lnTo>
                    <a:pt x="1" y="33"/>
                  </a:lnTo>
                  <a:lnTo>
                    <a:pt x="1" y="35"/>
                  </a:lnTo>
                  <a:lnTo>
                    <a:pt x="0" y="39"/>
                  </a:lnTo>
                  <a:lnTo>
                    <a:pt x="0" y="41"/>
                  </a:lnTo>
                  <a:lnTo>
                    <a:pt x="1" y="47"/>
                  </a:lnTo>
                  <a:lnTo>
                    <a:pt x="4" y="53"/>
                  </a:lnTo>
                  <a:lnTo>
                    <a:pt x="7" y="58"/>
                  </a:lnTo>
                  <a:lnTo>
                    <a:pt x="12" y="63"/>
                  </a:lnTo>
                  <a:lnTo>
                    <a:pt x="16" y="66"/>
                  </a:lnTo>
                  <a:lnTo>
                    <a:pt x="20" y="70"/>
                  </a:lnTo>
                  <a:lnTo>
                    <a:pt x="26" y="72"/>
                  </a:lnTo>
                  <a:lnTo>
                    <a:pt x="30" y="73"/>
                  </a:lnTo>
                  <a:lnTo>
                    <a:pt x="35" y="75"/>
                  </a:lnTo>
                  <a:lnTo>
                    <a:pt x="41" y="76"/>
                  </a:lnTo>
                  <a:lnTo>
                    <a:pt x="45" y="76"/>
                  </a:lnTo>
                  <a:lnTo>
                    <a:pt x="51" y="76"/>
                  </a:lnTo>
                  <a:lnTo>
                    <a:pt x="58" y="77"/>
                  </a:lnTo>
                  <a:lnTo>
                    <a:pt x="65" y="77"/>
                  </a:lnTo>
                  <a:lnTo>
                    <a:pt x="72" y="78"/>
                  </a:lnTo>
                  <a:lnTo>
                    <a:pt x="80" y="80"/>
                  </a:lnTo>
                  <a:lnTo>
                    <a:pt x="89" y="84"/>
                  </a:lnTo>
                  <a:lnTo>
                    <a:pt x="97" y="88"/>
                  </a:lnTo>
                  <a:lnTo>
                    <a:pt x="104" y="93"/>
                  </a:lnTo>
                  <a:lnTo>
                    <a:pt x="109" y="98"/>
                  </a:lnTo>
                  <a:lnTo>
                    <a:pt x="106" y="102"/>
                  </a:lnTo>
                  <a:lnTo>
                    <a:pt x="105" y="107"/>
                  </a:lnTo>
                  <a:lnTo>
                    <a:pt x="104" y="111"/>
                  </a:lnTo>
                  <a:lnTo>
                    <a:pt x="104" y="116"/>
                  </a:lnTo>
                  <a:lnTo>
                    <a:pt x="104" y="119"/>
                  </a:lnTo>
                  <a:lnTo>
                    <a:pt x="105" y="124"/>
                  </a:lnTo>
                  <a:lnTo>
                    <a:pt x="106" y="128"/>
                  </a:lnTo>
                  <a:lnTo>
                    <a:pt x="109" y="132"/>
                  </a:lnTo>
                  <a:lnTo>
                    <a:pt x="114" y="139"/>
                  </a:lnTo>
                  <a:lnTo>
                    <a:pt x="121" y="144"/>
                  </a:lnTo>
                  <a:lnTo>
                    <a:pt x="129" y="147"/>
                  </a:lnTo>
                  <a:lnTo>
                    <a:pt x="138" y="148"/>
                  </a:lnTo>
                  <a:lnTo>
                    <a:pt x="147" y="147"/>
                  </a:lnTo>
                  <a:lnTo>
                    <a:pt x="155" y="144"/>
                  </a:lnTo>
                  <a:lnTo>
                    <a:pt x="161" y="139"/>
                  </a:lnTo>
                  <a:lnTo>
                    <a:pt x="167" y="132"/>
                  </a:lnTo>
                  <a:lnTo>
                    <a:pt x="175" y="118"/>
                  </a:lnTo>
                  <a:lnTo>
                    <a:pt x="183" y="100"/>
                  </a:lnTo>
                  <a:lnTo>
                    <a:pt x="187" y="77"/>
                  </a:lnTo>
                  <a:lnTo>
                    <a:pt x="181" y="50"/>
                  </a:lnTo>
                  <a:lnTo>
                    <a:pt x="181" y="50"/>
                  </a:lnTo>
                  <a:lnTo>
                    <a:pt x="181" y="49"/>
                  </a:lnTo>
                  <a:lnTo>
                    <a:pt x="181" y="49"/>
                  </a:lnTo>
                  <a:lnTo>
                    <a:pt x="180" y="48"/>
                  </a:lnTo>
                  <a:lnTo>
                    <a:pt x="178" y="45"/>
                  </a:lnTo>
                  <a:lnTo>
                    <a:pt x="173" y="39"/>
                  </a:lnTo>
                  <a:lnTo>
                    <a:pt x="165" y="31"/>
                  </a:lnTo>
                  <a:lnTo>
                    <a:pt x="153" y="22"/>
                  </a:lnTo>
                  <a:lnTo>
                    <a:pt x="138" y="12"/>
                  </a:lnTo>
                  <a:lnTo>
                    <a:pt x="121" y="5"/>
                  </a:lnTo>
                  <a:lnTo>
                    <a:pt x="99" y="1"/>
                  </a:lnTo>
                  <a:lnTo>
                    <a:pt x="75" y="0"/>
                  </a:lnTo>
                  <a:close/>
                </a:path>
              </a:pathLst>
            </a:custGeom>
            <a:solidFill>
              <a:srgbClr val="000000"/>
            </a:solidFill>
            <a:ln w="9525">
              <a:noFill/>
              <a:round/>
              <a:headEnd/>
              <a:tailEnd/>
            </a:ln>
          </p:spPr>
          <p:txBody>
            <a:bodyPr/>
            <a:lstStyle/>
            <a:p>
              <a:endParaRPr lang="en-US"/>
            </a:p>
          </p:txBody>
        </p:sp>
        <p:sp>
          <p:nvSpPr>
            <p:cNvPr id="127" name="Freeform 77"/>
            <p:cNvSpPr>
              <a:spLocks/>
            </p:cNvSpPr>
            <p:nvPr/>
          </p:nvSpPr>
          <p:spPr bwMode="auto">
            <a:xfrm>
              <a:off x="4957" y="3753"/>
              <a:ext cx="61" cy="43"/>
            </a:xfrm>
            <a:custGeom>
              <a:avLst/>
              <a:gdLst/>
              <a:ahLst/>
              <a:cxnLst>
                <a:cxn ang="0">
                  <a:pos x="61" y="1"/>
                </a:cxn>
                <a:cxn ang="0">
                  <a:pos x="87" y="8"/>
                </a:cxn>
                <a:cxn ang="0">
                  <a:pos x="107" y="20"/>
                </a:cxn>
                <a:cxn ang="0">
                  <a:pos x="116" y="31"/>
                </a:cxn>
                <a:cxn ang="0">
                  <a:pos x="119" y="37"/>
                </a:cxn>
                <a:cxn ang="0">
                  <a:pos x="122" y="44"/>
                </a:cxn>
                <a:cxn ang="0">
                  <a:pos x="121" y="56"/>
                </a:cxn>
                <a:cxn ang="0">
                  <a:pos x="113" y="75"/>
                </a:cxn>
                <a:cxn ang="0">
                  <a:pos x="107" y="84"/>
                </a:cxn>
                <a:cxn ang="0">
                  <a:pos x="106" y="85"/>
                </a:cxn>
                <a:cxn ang="0">
                  <a:pos x="104" y="85"/>
                </a:cxn>
                <a:cxn ang="0">
                  <a:pos x="103" y="85"/>
                </a:cxn>
                <a:cxn ang="0">
                  <a:pos x="102" y="84"/>
                </a:cxn>
                <a:cxn ang="0">
                  <a:pos x="103" y="82"/>
                </a:cxn>
                <a:cxn ang="0">
                  <a:pos x="106" y="79"/>
                </a:cxn>
                <a:cxn ang="0">
                  <a:pos x="110" y="73"/>
                </a:cxn>
                <a:cxn ang="0">
                  <a:pos x="111" y="67"/>
                </a:cxn>
                <a:cxn ang="0">
                  <a:pos x="110" y="62"/>
                </a:cxn>
                <a:cxn ang="0">
                  <a:pos x="109" y="57"/>
                </a:cxn>
                <a:cxn ang="0">
                  <a:pos x="104" y="53"/>
                </a:cxn>
                <a:cxn ang="0">
                  <a:pos x="94" y="41"/>
                </a:cxn>
                <a:cxn ang="0">
                  <a:pos x="77" y="29"/>
                </a:cxn>
                <a:cxn ang="0">
                  <a:pos x="55" y="18"/>
                </a:cxn>
                <a:cxn ang="0">
                  <a:pos x="45" y="16"/>
                </a:cxn>
                <a:cxn ang="0">
                  <a:pos x="35" y="15"/>
                </a:cxn>
                <a:cxn ang="0">
                  <a:pos x="26" y="14"/>
                </a:cxn>
                <a:cxn ang="0">
                  <a:pos x="18" y="14"/>
                </a:cxn>
                <a:cxn ang="0">
                  <a:pos x="5" y="12"/>
                </a:cxn>
                <a:cxn ang="0">
                  <a:pos x="0" y="10"/>
                </a:cxn>
                <a:cxn ang="0">
                  <a:pos x="3" y="8"/>
                </a:cxn>
                <a:cxn ang="0">
                  <a:pos x="11" y="4"/>
                </a:cxn>
                <a:cxn ang="0">
                  <a:pos x="24" y="2"/>
                </a:cxn>
                <a:cxn ang="0">
                  <a:pos x="43" y="0"/>
                </a:cxn>
              </a:cxnLst>
              <a:rect l="0" t="0" r="r" b="b"/>
              <a:pathLst>
                <a:path w="122" h="85">
                  <a:moveTo>
                    <a:pt x="43" y="0"/>
                  </a:moveTo>
                  <a:lnTo>
                    <a:pt x="61" y="1"/>
                  </a:lnTo>
                  <a:lnTo>
                    <a:pt x="76" y="3"/>
                  </a:lnTo>
                  <a:lnTo>
                    <a:pt x="87" y="8"/>
                  </a:lnTo>
                  <a:lnTo>
                    <a:pt x="99" y="14"/>
                  </a:lnTo>
                  <a:lnTo>
                    <a:pt x="107" y="20"/>
                  </a:lnTo>
                  <a:lnTo>
                    <a:pt x="113" y="25"/>
                  </a:lnTo>
                  <a:lnTo>
                    <a:pt x="116" y="31"/>
                  </a:lnTo>
                  <a:lnTo>
                    <a:pt x="118" y="33"/>
                  </a:lnTo>
                  <a:lnTo>
                    <a:pt x="119" y="37"/>
                  </a:lnTo>
                  <a:lnTo>
                    <a:pt x="121" y="40"/>
                  </a:lnTo>
                  <a:lnTo>
                    <a:pt x="122" y="44"/>
                  </a:lnTo>
                  <a:lnTo>
                    <a:pt x="122" y="47"/>
                  </a:lnTo>
                  <a:lnTo>
                    <a:pt x="121" y="56"/>
                  </a:lnTo>
                  <a:lnTo>
                    <a:pt x="117" y="65"/>
                  </a:lnTo>
                  <a:lnTo>
                    <a:pt x="113" y="75"/>
                  </a:lnTo>
                  <a:lnTo>
                    <a:pt x="108" y="83"/>
                  </a:lnTo>
                  <a:lnTo>
                    <a:pt x="107" y="84"/>
                  </a:lnTo>
                  <a:lnTo>
                    <a:pt x="107" y="85"/>
                  </a:lnTo>
                  <a:lnTo>
                    <a:pt x="106" y="85"/>
                  </a:lnTo>
                  <a:lnTo>
                    <a:pt x="104" y="85"/>
                  </a:lnTo>
                  <a:lnTo>
                    <a:pt x="104" y="85"/>
                  </a:lnTo>
                  <a:lnTo>
                    <a:pt x="103" y="85"/>
                  </a:lnTo>
                  <a:lnTo>
                    <a:pt x="103" y="85"/>
                  </a:lnTo>
                  <a:lnTo>
                    <a:pt x="102" y="85"/>
                  </a:lnTo>
                  <a:lnTo>
                    <a:pt x="102" y="84"/>
                  </a:lnTo>
                  <a:lnTo>
                    <a:pt x="102" y="83"/>
                  </a:lnTo>
                  <a:lnTo>
                    <a:pt x="103" y="82"/>
                  </a:lnTo>
                  <a:lnTo>
                    <a:pt x="104" y="80"/>
                  </a:lnTo>
                  <a:lnTo>
                    <a:pt x="106" y="79"/>
                  </a:lnTo>
                  <a:lnTo>
                    <a:pt x="108" y="77"/>
                  </a:lnTo>
                  <a:lnTo>
                    <a:pt x="110" y="73"/>
                  </a:lnTo>
                  <a:lnTo>
                    <a:pt x="111" y="70"/>
                  </a:lnTo>
                  <a:lnTo>
                    <a:pt x="111" y="67"/>
                  </a:lnTo>
                  <a:lnTo>
                    <a:pt x="111" y="64"/>
                  </a:lnTo>
                  <a:lnTo>
                    <a:pt x="110" y="62"/>
                  </a:lnTo>
                  <a:lnTo>
                    <a:pt x="110" y="60"/>
                  </a:lnTo>
                  <a:lnTo>
                    <a:pt x="109" y="57"/>
                  </a:lnTo>
                  <a:lnTo>
                    <a:pt x="108" y="56"/>
                  </a:lnTo>
                  <a:lnTo>
                    <a:pt x="104" y="53"/>
                  </a:lnTo>
                  <a:lnTo>
                    <a:pt x="100" y="47"/>
                  </a:lnTo>
                  <a:lnTo>
                    <a:pt x="94" y="41"/>
                  </a:lnTo>
                  <a:lnTo>
                    <a:pt x="86" y="34"/>
                  </a:lnTo>
                  <a:lnTo>
                    <a:pt x="77" y="29"/>
                  </a:lnTo>
                  <a:lnTo>
                    <a:pt x="66" y="23"/>
                  </a:lnTo>
                  <a:lnTo>
                    <a:pt x="55" y="18"/>
                  </a:lnTo>
                  <a:lnTo>
                    <a:pt x="49" y="17"/>
                  </a:lnTo>
                  <a:lnTo>
                    <a:pt x="45" y="16"/>
                  </a:lnTo>
                  <a:lnTo>
                    <a:pt x="40" y="15"/>
                  </a:lnTo>
                  <a:lnTo>
                    <a:pt x="35" y="15"/>
                  </a:lnTo>
                  <a:lnTo>
                    <a:pt x="31" y="14"/>
                  </a:lnTo>
                  <a:lnTo>
                    <a:pt x="26" y="14"/>
                  </a:lnTo>
                  <a:lnTo>
                    <a:pt x="22" y="14"/>
                  </a:lnTo>
                  <a:lnTo>
                    <a:pt x="18" y="14"/>
                  </a:lnTo>
                  <a:lnTo>
                    <a:pt x="11" y="14"/>
                  </a:lnTo>
                  <a:lnTo>
                    <a:pt x="5" y="12"/>
                  </a:lnTo>
                  <a:lnTo>
                    <a:pt x="2" y="11"/>
                  </a:lnTo>
                  <a:lnTo>
                    <a:pt x="0" y="10"/>
                  </a:lnTo>
                  <a:lnTo>
                    <a:pt x="1" y="9"/>
                  </a:lnTo>
                  <a:lnTo>
                    <a:pt x="3" y="8"/>
                  </a:lnTo>
                  <a:lnTo>
                    <a:pt x="7" y="7"/>
                  </a:lnTo>
                  <a:lnTo>
                    <a:pt x="11" y="4"/>
                  </a:lnTo>
                  <a:lnTo>
                    <a:pt x="17" y="3"/>
                  </a:lnTo>
                  <a:lnTo>
                    <a:pt x="24" y="2"/>
                  </a:lnTo>
                  <a:lnTo>
                    <a:pt x="33" y="1"/>
                  </a:lnTo>
                  <a:lnTo>
                    <a:pt x="43" y="0"/>
                  </a:lnTo>
                  <a:close/>
                </a:path>
              </a:pathLst>
            </a:custGeom>
            <a:solidFill>
              <a:srgbClr val="F2BFB2"/>
            </a:solidFill>
            <a:ln w="9525">
              <a:noFill/>
              <a:round/>
              <a:headEnd/>
              <a:tailEnd/>
            </a:ln>
          </p:spPr>
          <p:txBody>
            <a:bodyPr/>
            <a:lstStyle/>
            <a:p>
              <a:endParaRPr lang="en-US"/>
            </a:p>
          </p:txBody>
        </p:sp>
        <p:sp>
          <p:nvSpPr>
            <p:cNvPr id="128" name="Freeform 78"/>
            <p:cNvSpPr>
              <a:spLocks/>
            </p:cNvSpPr>
            <p:nvPr/>
          </p:nvSpPr>
          <p:spPr bwMode="auto">
            <a:xfrm>
              <a:off x="5667" y="3556"/>
              <a:ext cx="92" cy="105"/>
            </a:xfrm>
            <a:custGeom>
              <a:avLst/>
              <a:gdLst/>
              <a:ahLst/>
              <a:cxnLst>
                <a:cxn ang="0">
                  <a:pos x="65" y="14"/>
                </a:cxn>
                <a:cxn ang="0">
                  <a:pos x="52" y="58"/>
                </a:cxn>
                <a:cxn ang="0">
                  <a:pos x="42" y="83"/>
                </a:cxn>
                <a:cxn ang="0">
                  <a:pos x="25" y="83"/>
                </a:cxn>
                <a:cxn ang="0">
                  <a:pos x="10" y="92"/>
                </a:cxn>
                <a:cxn ang="0">
                  <a:pos x="2" y="106"/>
                </a:cxn>
                <a:cxn ang="0">
                  <a:pos x="2" y="123"/>
                </a:cxn>
                <a:cxn ang="0">
                  <a:pos x="12" y="141"/>
                </a:cxn>
                <a:cxn ang="0">
                  <a:pos x="26" y="154"/>
                </a:cxn>
                <a:cxn ang="0">
                  <a:pos x="41" y="167"/>
                </a:cxn>
                <a:cxn ang="0">
                  <a:pos x="53" y="179"/>
                </a:cxn>
                <a:cxn ang="0">
                  <a:pos x="63" y="187"/>
                </a:cxn>
                <a:cxn ang="0">
                  <a:pos x="65" y="190"/>
                </a:cxn>
                <a:cxn ang="0">
                  <a:pos x="66" y="191"/>
                </a:cxn>
                <a:cxn ang="0">
                  <a:pos x="76" y="197"/>
                </a:cxn>
                <a:cxn ang="0">
                  <a:pos x="98" y="205"/>
                </a:cxn>
                <a:cxn ang="0">
                  <a:pos x="121" y="209"/>
                </a:cxn>
                <a:cxn ang="0">
                  <a:pos x="141" y="207"/>
                </a:cxn>
                <a:cxn ang="0">
                  <a:pos x="154" y="194"/>
                </a:cxn>
                <a:cxn ang="0">
                  <a:pos x="164" y="170"/>
                </a:cxn>
                <a:cxn ang="0">
                  <a:pos x="174" y="139"/>
                </a:cxn>
                <a:cxn ang="0">
                  <a:pos x="182" y="110"/>
                </a:cxn>
                <a:cxn ang="0">
                  <a:pos x="186" y="95"/>
                </a:cxn>
                <a:cxn ang="0">
                  <a:pos x="185" y="88"/>
                </a:cxn>
                <a:cxn ang="0">
                  <a:pos x="180" y="82"/>
                </a:cxn>
                <a:cxn ang="0">
                  <a:pos x="170" y="69"/>
                </a:cxn>
                <a:cxn ang="0">
                  <a:pos x="155" y="54"/>
                </a:cxn>
                <a:cxn ang="0">
                  <a:pos x="139" y="40"/>
                </a:cxn>
                <a:cxn ang="0">
                  <a:pos x="129" y="34"/>
                </a:cxn>
                <a:cxn ang="0">
                  <a:pos x="125" y="27"/>
                </a:cxn>
                <a:cxn ang="0">
                  <a:pos x="119" y="19"/>
                </a:cxn>
                <a:cxn ang="0">
                  <a:pos x="112" y="10"/>
                </a:cxn>
                <a:cxn ang="0">
                  <a:pos x="101" y="2"/>
                </a:cxn>
                <a:cxn ang="0">
                  <a:pos x="86" y="0"/>
                </a:cxn>
              </a:cxnLst>
              <a:rect l="0" t="0" r="r" b="b"/>
              <a:pathLst>
                <a:path w="186" h="209">
                  <a:moveTo>
                    <a:pt x="78" y="2"/>
                  </a:moveTo>
                  <a:lnTo>
                    <a:pt x="65" y="14"/>
                  </a:lnTo>
                  <a:lnTo>
                    <a:pt x="57" y="33"/>
                  </a:lnTo>
                  <a:lnTo>
                    <a:pt x="52" y="58"/>
                  </a:lnTo>
                  <a:lnTo>
                    <a:pt x="50" y="86"/>
                  </a:lnTo>
                  <a:lnTo>
                    <a:pt x="42" y="83"/>
                  </a:lnTo>
                  <a:lnTo>
                    <a:pt x="34" y="82"/>
                  </a:lnTo>
                  <a:lnTo>
                    <a:pt x="25" y="83"/>
                  </a:lnTo>
                  <a:lnTo>
                    <a:pt x="17" y="86"/>
                  </a:lnTo>
                  <a:lnTo>
                    <a:pt x="10" y="92"/>
                  </a:lnTo>
                  <a:lnTo>
                    <a:pt x="5" y="98"/>
                  </a:lnTo>
                  <a:lnTo>
                    <a:pt x="2" y="106"/>
                  </a:lnTo>
                  <a:lnTo>
                    <a:pt x="0" y="114"/>
                  </a:lnTo>
                  <a:lnTo>
                    <a:pt x="2" y="123"/>
                  </a:lnTo>
                  <a:lnTo>
                    <a:pt x="5" y="132"/>
                  </a:lnTo>
                  <a:lnTo>
                    <a:pt x="12" y="141"/>
                  </a:lnTo>
                  <a:lnTo>
                    <a:pt x="20" y="149"/>
                  </a:lnTo>
                  <a:lnTo>
                    <a:pt x="26" y="154"/>
                  </a:lnTo>
                  <a:lnTo>
                    <a:pt x="33" y="161"/>
                  </a:lnTo>
                  <a:lnTo>
                    <a:pt x="41" y="167"/>
                  </a:lnTo>
                  <a:lnTo>
                    <a:pt x="48" y="174"/>
                  </a:lnTo>
                  <a:lnTo>
                    <a:pt x="53" y="179"/>
                  </a:lnTo>
                  <a:lnTo>
                    <a:pt x="59" y="184"/>
                  </a:lnTo>
                  <a:lnTo>
                    <a:pt x="63" y="187"/>
                  </a:lnTo>
                  <a:lnTo>
                    <a:pt x="64" y="189"/>
                  </a:lnTo>
                  <a:lnTo>
                    <a:pt x="65" y="190"/>
                  </a:lnTo>
                  <a:lnTo>
                    <a:pt x="66" y="190"/>
                  </a:lnTo>
                  <a:lnTo>
                    <a:pt x="66" y="191"/>
                  </a:lnTo>
                  <a:lnTo>
                    <a:pt x="67" y="192"/>
                  </a:lnTo>
                  <a:lnTo>
                    <a:pt x="76" y="197"/>
                  </a:lnTo>
                  <a:lnTo>
                    <a:pt x="87" y="200"/>
                  </a:lnTo>
                  <a:lnTo>
                    <a:pt x="98" y="205"/>
                  </a:lnTo>
                  <a:lnTo>
                    <a:pt x="110" y="207"/>
                  </a:lnTo>
                  <a:lnTo>
                    <a:pt x="121" y="209"/>
                  </a:lnTo>
                  <a:lnTo>
                    <a:pt x="132" y="209"/>
                  </a:lnTo>
                  <a:lnTo>
                    <a:pt x="141" y="207"/>
                  </a:lnTo>
                  <a:lnTo>
                    <a:pt x="148" y="201"/>
                  </a:lnTo>
                  <a:lnTo>
                    <a:pt x="154" y="194"/>
                  </a:lnTo>
                  <a:lnTo>
                    <a:pt x="158" y="183"/>
                  </a:lnTo>
                  <a:lnTo>
                    <a:pt x="164" y="170"/>
                  </a:lnTo>
                  <a:lnTo>
                    <a:pt x="170" y="155"/>
                  </a:lnTo>
                  <a:lnTo>
                    <a:pt x="174" y="139"/>
                  </a:lnTo>
                  <a:lnTo>
                    <a:pt x="179" y="124"/>
                  </a:lnTo>
                  <a:lnTo>
                    <a:pt x="182" y="110"/>
                  </a:lnTo>
                  <a:lnTo>
                    <a:pt x="186" y="99"/>
                  </a:lnTo>
                  <a:lnTo>
                    <a:pt x="186" y="95"/>
                  </a:lnTo>
                  <a:lnTo>
                    <a:pt x="186" y="92"/>
                  </a:lnTo>
                  <a:lnTo>
                    <a:pt x="185" y="88"/>
                  </a:lnTo>
                  <a:lnTo>
                    <a:pt x="182" y="85"/>
                  </a:lnTo>
                  <a:lnTo>
                    <a:pt x="180" y="82"/>
                  </a:lnTo>
                  <a:lnTo>
                    <a:pt x="175" y="76"/>
                  </a:lnTo>
                  <a:lnTo>
                    <a:pt x="170" y="69"/>
                  </a:lnTo>
                  <a:lnTo>
                    <a:pt x="163" y="61"/>
                  </a:lnTo>
                  <a:lnTo>
                    <a:pt x="155" y="54"/>
                  </a:lnTo>
                  <a:lnTo>
                    <a:pt x="147" y="46"/>
                  </a:lnTo>
                  <a:lnTo>
                    <a:pt x="139" y="40"/>
                  </a:lnTo>
                  <a:lnTo>
                    <a:pt x="132" y="35"/>
                  </a:lnTo>
                  <a:lnTo>
                    <a:pt x="129" y="34"/>
                  </a:lnTo>
                  <a:lnTo>
                    <a:pt x="127" y="31"/>
                  </a:lnTo>
                  <a:lnTo>
                    <a:pt x="125" y="27"/>
                  </a:lnTo>
                  <a:lnTo>
                    <a:pt x="123" y="24"/>
                  </a:lnTo>
                  <a:lnTo>
                    <a:pt x="119" y="19"/>
                  </a:lnTo>
                  <a:lnTo>
                    <a:pt x="116" y="15"/>
                  </a:lnTo>
                  <a:lnTo>
                    <a:pt x="112" y="10"/>
                  </a:lnTo>
                  <a:lnTo>
                    <a:pt x="106" y="5"/>
                  </a:lnTo>
                  <a:lnTo>
                    <a:pt x="101" y="2"/>
                  </a:lnTo>
                  <a:lnTo>
                    <a:pt x="94" y="0"/>
                  </a:lnTo>
                  <a:lnTo>
                    <a:pt x="86" y="0"/>
                  </a:lnTo>
                  <a:lnTo>
                    <a:pt x="78" y="2"/>
                  </a:lnTo>
                  <a:close/>
                </a:path>
              </a:pathLst>
            </a:custGeom>
            <a:solidFill>
              <a:srgbClr val="000000"/>
            </a:solidFill>
            <a:ln w="9525">
              <a:noFill/>
              <a:round/>
              <a:headEnd/>
              <a:tailEnd/>
            </a:ln>
          </p:spPr>
          <p:txBody>
            <a:bodyPr/>
            <a:lstStyle/>
            <a:p>
              <a:endParaRPr lang="en-US"/>
            </a:p>
          </p:txBody>
        </p:sp>
        <p:sp>
          <p:nvSpPr>
            <p:cNvPr id="129" name="Freeform 79"/>
            <p:cNvSpPr>
              <a:spLocks/>
            </p:cNvSpPr>
            <p:nvPr/>
          </p:nvSpPr>
          <p:spPr bwMode="auto">
            <a:xfrm>
              <a:off x="5683" y="3572"/>
              <a:ext cx="60" cy="73"/>
            </a:xfrm>
            <a:custGeom>
              <a:avLst/>
              <a:gdLst/>
              <a:ahLst/>
              <a:cxnLst>
                <a:cxn ang="0">
                  <a:pos x="43" y="96"/>
                </a:cxn>
                <a:cxn ang="0">
                  <a:pos x="48" y="89"/>
                </a:cxn>
                <a:cxn ang="0">
                  <a:pos x="49" y="83"/>
                </a:cxn>
                <a:cxn ang="0">
                  <a:pos x="49" y="83"/>
                </a:cxn>
                <a:cxn ang="0">
                  <a:pos x="49" y="78"/>
                </a:cxn>
                <a:cxn ang="0">
                  <a:pos x="49" y="69"/>
                </a:cxn>
                <a:cxn ang="0">
                  <a:pos x="50" y="43"/>
                </a:cxn>
                <a:cxn ang="0">
                  <a:pos x="54" y="9"/>
                </a:cxn>
                <a:cxn ang="0">
                  <a:pos x="58" y="2"/>
                </a:cxn>
                <a:cxn ang="0">
                  <a:pos x="62" y="6"/>
                </a:cxn>
                <a:cxn ang="0">
                  <a:pos x="66" y="15"/>
                </a:cxn>
                <a:cxn ang="0">
                  <a:pos x="77" y="26"/>
                </a:cxn>
                <a:cxn ang="0">
                  <a:pos x="88" y="33"/>
                </a:cxn>
                <a:cxn ang="0">
                  <a:pos x="96" y="40"/>
                </a:cxn>
                <a:cxn ang="0">
                  <a:pos x="106" y="51"/>
                </a:cxn>
                <a:cxn ang="0">
                  <a:pos x="115" y="61"/>
                </a:cxn>
                <a:cxn ang="0">
                  <a:pos x="113" y="92"/>
                </a:cxn>
                <a:cxn ang="0">
                  <a:pos x="99" y="135"/>
                </a:cxn>
                <a:cxn ang="0">
                  <a:pos x="90" y="146"/>
                </a:cxn>
                <a:cxn ang="0">
                  <a:pos x="81" y="144"/>
                </a:cxn>
                <a:cxn ang="0">
                  <a:pos x="70" y="140"/>
                </a:cxn>
                <a:cxn ang="0">
                  <a:pos x="57" y="136"/>
                </a:cxn>
                <a:cxn ang="0">
                  <a:pos x="48" y="129"/>
                </a:cxn>
                <a:cxn ang="0">
                  <a:pos x="39" y="120"/>
                </a:cxn>
                <a:cxn ang="0">
                  <a:pos x="25" y="108"/>
                </a:cxn>
                <a:cxn ang="0">
                  <a:pos x="12" y="97"/>
                </a:cxn>
                <a:cxn ang="0">
                  <a:pos x="3" y="90"/>
                </a:cxn>
                <a:cxn ang="0">
                  <a:pos x="0" y="85"/>
                </a:cxn>
                <a:cxn ang="0">
                  <a:pos x="0" y="83"/>
                </a:cxn>
                <a:cxn ang="0">
                  <a:pos x="0" y="83"/>
                </a:cxn>
                <a:cxn ang="0">
                  <a:pos x="0" y="83"/>
                </a:cxn>
                <a:cxn ang="0">
                  <a:pos x="0" y="82"/>
                </a:cxn>
                <a:cxn ang="0">
                  <a:pos x="4" y="83"/>
                </a:cxn>
                <a:cxn ang="0">
                  <a:pos x="17" y="91"/>
                </a:cxn>
                <a:cxn ang="0">
                  <a:pos x="27" y="98"/>
                </a:cxn>
                <a:cxn ang="0">
                  <a:pos x="37" y="99"/>
                </a:cxn>
              </a:cxnLst>
              <a:rect l="0" t="0" r="r" b="b"/>
              <a:pathLst>
                <a:path w="119" h="146">
                  <a:moveTo>
                    <a:pt x="40" y="98"/>
                  </a:moveTo>
                  <a:lnTo>
                    <a:pt x="43" y="96"/>
                  </a:lnTo>
                  <a:lnTo>
                    <a:pt x="47" y="92"/>
                  </a:lnTo>
                  <a:lnTo>
                    <a:pt x="48" y="89"/>
                  </a:lnTo>
                  <a:lnTo>
                    <a:pt x="49" y="84"/>
                  </a:lnTo>
                  <a:lnTo>
                    <a:pt x="49" y="83"/>
                  </a:lnTo>
                  <a:lnTo>
                    <a:pt x="49" y="83"/>
                  </a:lnTo>
                  <a:lnTo>
                    <a:pt x="49" y="83"/>
                  </a:lnTo>
                  <a:lnTo>
                    <a:pt x="49" y="83"/>
                  </a:lnTo>
                  <a:lnTo>
                    <a:pt x="49" y="78"/>
                  </a:lnTo>
                  <a:lnTo>
                    <a:pt x="49" y="74"/>
                  </a:lnTo>
                  <a:lnTo>
                    <a:pt x="49" y="69"/>
                  </a:lnTo>
                  <a:lnTo>
                    <a:pt x="49" y="64"/>
                  </a:lnTo>
                  <a:lnTo>
                    <a:pt x="50" y="43"/>
                  </a:lnTo>
                  <a:lnTo>
                    <a:pt x="52" y="24"/>
                  </a:lnTo>
                  <a:lnTo>
                    <a:pt x="54" y="9"/>
                  </a:lnTo>
                  <a:lnTo>
                    <a:pt x="56" y="0"/>
                  </a:lnTo>
                  <a:lnTo>
                    <a:pt x="58" y="2"/>
                  </a:lnTo>
                  <a:lnTo>
                    <a:pt x="60" y="3"/>
                  </a:lnTo>
                  <a:lnTo>
                    <a:pt x="62" y="6"/>
                  </a:lnTo>
                  <a:lnTo>
                    <a:pt x="63" y="8"/>
                  </a:lnTo>
                  <a:lnTo>
                    <a:pt x="66" y="15"/>
                  </a:lnTo>
                  <a:lnTo>
                    <a:pt x="71" y="21"/>
                  </a:lnTo>
                  <a:lnTo>
                    <a:pt x="77" y="26"/>
                  </a:lnTo>
                  <a:lnTo>
                    <a:pt x="85" y="31"/>
                  </a:lnTo>
                  <a:lnTo>
                    <a:pt x="88" y="33"/>
                  </a:lnTo>
                  <a:lnTo>
                    <a:pt x="92" y="37"/>
                  </a:lnTo>
                  <a:lnTo>
                    <a:pt x="96" y="40"/>
                  </a:lnTo>
                  <a:lnTo>
                    <a:pt x="101" y="45"/>
                  </a:lnTo>
                  <a:lnTo>
                    <a:pt x="106" y="51"/>
                  </a:lnTo>
                  <a:lnTo>
                    <a:pt x="110" y="56"/>
                  </a:lnTo>
                  <a:lnTo>
                    <a:pt x="115" y="61"/>
                  </a:lnTo>
                  <a:lnTo>
                    <a:pt x="119" y="67"/>
                  </a:lnTo>
                  <a:lnTo>
                    <a:pt x="113" y="92"/>
                  </a:lnTo>
                  <a:lnTo>
                    <a:pt x="106" y="115"/>
                  </a:lnTo>
                  <a:lnTo>
                    <a:pt x="99" y="135"/>
                  </a:lnTo>
                  <a:lnTo>
                    <a:pt x="93" y="146"/>
                  </a:lnTo>
                  <a:lnTo>
                    <a:pt x="90" y="146"/>
                  </a:lnTo>
                  <a:lnTo>
                    <a:pt x="86" y="145"/>
                  </a:lnTo>
                  <a:lnTo>
                    <a:pt x="81" y="144"/>
                  </a:lnTo>
                  <a:lnTo>
                    <a:pt x="76" y="143"/>
                  </a:lnTo>
                  <a:lnTo>
                    <a:pt x="70" y="140"/>
                  </a:lnTo>
                  <a:lnTo>
                    <a:pt x="64" y="138"/>
                  </a:lnTo>
                  <a:lnTo>
                    <a:pt x="57" y="136"/>
                  </a:lnTo>
                  <a:lnTo>
                    <a:pt x="52" y="132"/>
                  </a:lnTo>
                  <a:lnTo>
                    <a:pt x="48" y="129"/>
                  </a:lnTo>
                  <a:lnTo>
                    <a:pt x="45" y="126"/>
                  </a:lnTo>
                  <a:lnTo>
                    <a:pt x="39" y="120"/>
                  </a:lnTo>
                  <a:lnTo>
                    <a:pt x="32" y="114"/>
                  </a:lnTo>
                  <a:lnTo>
                    <a:pt x="25" y="108"/>
                  </a:lnTo>
                  <a:lnTo>
                    <a:pt x="18" y="102"/>
                  </a:lnTo>
                  <a:lnTo>
                    <a:pt x="12" y="97"/>
                  </a:lnTo>
                  <a:lnTo>
                    <a:pt x="5" y="92"/>
                  </a:lnTo>
                  <a:lnTo>
                    <a:pt x="3" y="90"/>
                  </a:lnTo>
                  <a:lnTo>
                    <a:pt x="1" y="88"/>
                  </a:lnTo>
                  <a:lnTo>
                    <a:pt x="0" y="85"/>
                  </a:lnTo>
                  <a:lnTo>
                    <a:pt x="0" y="83"/>
                  </a:lnTo>
                  <a:lnTo>
                    <a:pt x="0" y="83"/>
                  </a:lnTo>
                  <a:lnTo>
                    <a:pt x="0" y="83"/>
                  </a:lnTo>
                  <a:lnTo>
                    <a:pt x="0" y="83"/>
                  </a:lnTo>
                  <a:lnTo>
                    <a:pt x="0" y="83"/>
                  </a:lnTo>
                  <a:lnTo>
                    <a:pt x="0" y="83"/>
                  </a:lnTo>
                  <a:lnTo>
                    <a:pt x="0" y="82"/>
                  </a:lnTo>
                  <a:lnTo>
                    <a:pt x="0" y="82"/>
                  </a:lnTo>
                  <a:lnTo>
                    <a:pt x="0" y="82"/>
                  </a:lnTo>
                  <a:lnTo>
                    <a:pt x="4" y="83"/>
                  </a:lnTo>
                  <a:lnTo>
                    <a:pt x="11" y="86"/>
                  </a:lnTo>
                  <a:lnTo>
                    <a:pt x="17" y="91"/>
                  </a:lnTo>
                  <a:lnTo>
                    <a:pt x="24" y="96"/>
                  </a:lnTo>
                  <a:lnTo>
                    <a:pt x="27" y="98"/>
                  </a:lnTo>
                  <a:lnTo>
                    <a:pt x="32" y="99"/>
                  </a:lnTo>
                  <a:lnTo>
                    <a:pt x="37" y="99"/>
                  </a:lnTo>
                  <a:lnTo>
                    <a:pt x="40" y="98"/>
                  </a:lnTo>
                  <a:close/>
                </a:path>
              </a:pathLst>
            </a:custGeom>
            <a:solidFill>
              <a:srgbClr val="F2BFB2"/>
            </a:solidFill>
            <a:ln w="9525">
              <a:noFill/>
              <a:round/>
              <a:headEnd/>
              <a:tailEnd/>
            </a:ln>
          </p:spPr>
          <p:txBody>
            <a:bodyPr/>
            <a:lstStyle/>
            <a:p>
              <a:endParaRPr lang="en-US"/>
            </a:p>
          </p:txBody>
        </p:sp>
        <p:sp>
          <p:nvSpPr>
            <p:cNvPr id="130" name="Freeform 80"/>
            <p:cNvSpPr>
              <a:spLocks/>
            </p:cNvSpPr>
            <p:nvPr/>
          </p:nvSpPr>
          <p:spPr bwMode="auto">
            <a:xfrm>
              <a:off x="5476" y="4222"/>
              <a:ext cx="206" cy="26"/>
            </a:xfrm>
            <a:custGeom>
              <a:avLst/>
              <a:gdLst/>
              <a:ahLst/>
              <a:cxnLst>
                <a:cxn ang="0">
                  <a:pos x="0" y="13"/>
                </a:cxn>
                <a:cxn ang="0">
                  <a:pos x="5" y="53"/>
                </a:cxn>
                <a:cxn ang="0">
                  <a:pos x="413" y="40"/>
                </a:cxn>
                <a:cxn ang="0">
                  <a:pos x="413" y="0"/>
                </a:cxn>
                <a:cxn ang="0">
                  <a:pos x="0" y="13"/>
                </a:cxn>
              </a:cxnLst>
              <a:rect l="0" t="0" r="r" b="b"/>
              <a:pathLst>
                <a:path w="413" h="53">
                  <a:moveTo>
                    <a:pt x="0" y="13"/>
                  </a:moveTo>
                  <a:lnTo>
                    <a:pt x="5" y="53"/>
                  </a:lnTo>
                  <a:lnTo>
                    <a:pt x="413" y="40"/>
                  </a:lnTo>
                  <a:lnTo>
                    <a:pt x="413" y="0"/>
                  </a:lnTo>
                  <a:lnTo>
                    <a:pt x="0" y="13"/>
                  </a:lnTo>
                  <a:close/>
                </a:path>
              </a:pathLst>
            </a:custGeom>
            <a:solidFill>
              <a:srgbClr val="FCF2D8"/>
            </a:solidFill>
            <a:ln w="9525">
              <a:noFill/>
              <a:round/>
              <a:headEnd/>
              <a:tailEnd/>
            </a:ln>
          </p:spPr>
          <p:txBody>
            <a:bodyPr/>
            <a:lstStyle/>
            <a:p>
              <a:endParaRPr lang="en-US"/>
            </a:p>
          </p:txBody>
        </p:sp>
      </p:grpSp>
      <p:graphicFrame>
        <p:nvGraphicFramePr>
          <p:cNvPr id="70" name="Table 69"/>
          <p:cNvGraphicFramePr>
            <a:graphicFrameLocks noGrp="1"/>
          </p:cNvGraphicFramePr>
          <p:nvPr>
            <p:extLst>
              <p:ext uri="{D42A27DB-BD31-4B8C-83A1-F6EECF244321}">
                <p14:modId xmlns:p14="http://schemas.microsoft.com/office/powerpoint/2010/main" val="3181382770"/>
              </p:ext>
            </p:extLst>
          </p:nvPr>
        </p:nvGraphicFramePr>
        <p:xfrm>
          <a:off x="1752600" y="1524000"/>
          <a:ext cx="5410200" cy="4297680"/>
        </p:xfrm>
        <a:graphic>
          <a:graphicData uri="http://schemas.openxmlformats.org/drawingml/2006/table">
            <a:tbl>
              <a:tblPr bandRow="1">
                <a:tableStyleId>{5C22544A-7EE6-4342-B048-85BDC9FD1C3A}</a:tableStyleId>
              </a:tblPr>
              <a:tblGrid>
                <a:gridCol w="2705100"/>
                <a:gridCol w="2705100"/>
              </a:tblGrid>
              <a:tr h="716280">
                <a:tc>
                  <a:txBody>
                    <a:bodyPr/>
                    <a:lstStyle/>
                    <a:p>
                      <a:pPr algn="ctr"/>
                      <a:r>
                        <a:rPr lang="en-US" sz="3200" b="1" dirty="0" smtClean="0">
                          <a:latin typeface="Minya Nouvelle" charset="0"/>
                        </a:rPr>
                        <a:t>Day</a:t>
                      </a:r>
                      <a:endParaRPr lang="en-US" sz="3200" b="1" dirty="0">
                        <a:latin typeface="Minya Nouvelle" charset="0"/>
                      </a:endParaRPr>
                    </a:p>
                  </a:txBody>
                  <a:tcPr marL="82973" marR="82973"/>
                </a:tc>
                <a:tc>
                  <a:txBody>
                    <a:bodyPr/>
                    <a:lstStyle/>
                    <a:p>
                      <a:pPr algn="ctr"/>
                      <a:r>
                        <a:rPr lang="en-US" sz="3200" b="1" dirty="0" smtClean="0">
                          <a:latin typeface="Minya Nouvelle" charset="0"/>
                        </a:rPr>
                        <a:t>Special</a:t>
                      </a:r>
                      <a:endParaRPr lang="en-US" sz="3200" b="1" dirty="0">
                        <a:latin typeface="Minya Nouvelle" charset="0"/>
                      </a:endParaRPr>
                    </a:p>
                  </a:txBody>
                  <a:tcPr marL="82973" marR="82973"/>
                </a:tc>
              </a:tr>
              <a:tr h="716280">
                <a:tc>
                  <a:txBody>
                    <a:bodyPr/>
                    <a:lstStyle/>
                    <a:p>
                      <a:pPr algn="ctr"/>
                      <a:r>
                        <a:rPr lang="en-US" sz="3200" dirty="0" smtClean="0">
                          <a:latin typeface="Minya Nouvelle" charset="0"/>
                        </a:rPr>
                        <a:t>1A </a:t>
                      </a:r>
                      <a:endParaRPr lang="en-US" sz="3200" dirty="0">
                        <a:latin typeface="Minya Nouvelle" charset="0"/>
                      </a:endParaRPr>
                    </a:p>
                  </a:txBody>
                  <a:tcPr marL="82973" marR="82973"/>
                </a:tc>
                <a:tc>
                  <a:txBody>
                    <a:bodyPr/>
                    <a:lstStyle/>
                    <a:p>
                      <a:pPr algn="ctr"/>
                      <a:r>
                        <a:rPr lang="en-US" sz="3200" dirty="0" smtClean="0">
                          <a:latin typeface="Minya Nouvelle" charset="0"/>
                        </a:rPr>
                        <a:t>Media</a:t>
                      </a:r>
                      <a:endParaRPr lang="en-US" sz="3200" dirty="0">
                        <a:latin typeface="Minya Nouvelle" charset="0"/>
                      </a:endParaRPr>
                    </a:p>
                  </a:txBody>
                  <a:tcPr marL="82973" marR="82973"/>
                </a:tc>
              </a:tr>
              <a:tr h="716280">
                <a:tc>
                  <a:txBody>
                    <a:bodyPr/>
                    <a:lstStyle/>
                    <a:p>
                      <a:pPr algn="ctr"/>
                      <a:r>
                        <a:rPr lang="en-US" sz="3200" dirty="0" smtClean="0">
                          <a:latin typeface="Minya Nouvelle" charset="0"/>
                        </a:rPr>
                        <a:t>1B,</a:t>
                      </a:r>
                      <a:r>
                        <a:rPr lang="en-US" sz="3200" baseline="0" dirty="0" smtClean="0">
                          <a:latin typeface="Minya Nouvelle" charset="0"/>
                        </a:rPr>
                        <a:t> 2B </a:t>
                      </a:r>
                      <a:endParaRPr lang="en-US" sz="3200" dirty="0">
                        <a:latin typeface="Minya Nouvelle" charset="0"/>
                      </a:endParaRPr>
                    </a:p>
                  </a:txBody>
                  <a:tcPr marL="82973" marR="82973"/>
                </a:tc>
                <a:tc>
                  <a:txBody>
                    <a:bodyPr/>
                    <a:lstStyle/>
                    <a:p>
                      <a:pPr algn="ctr"/>
                      <a:r>
                        <a:rPr lang="en-US" sz="3200" dirty="0" smtClean="0">
                          <a:latin typeface="Minya Nouvelle" charset="0"/>
                        </a:rPr>
                        <a:t>Music</a:t>
                      </a:r>
                      <a:endParaRPr lang="en-US" sz="3200" dirty="0">
                        <a:latin typeface="Minya Nouvelle" charset="0"/>
                      </a:endParaRPr>
                    </a:p>
                  </a:txBody>
                  <a:tcPr marL="82973" marR="82973"/>
                </a:tc>
              </a:tr>
              <a:tr h="716280">
                <a:tc>
                  <a:txBody>
                    <a:bodyPr/>
                    <a:lstStyle/>
                    <a:p>
                      <a:pPr algn="ctr"/>
                      <a:r>
                        <a:rPr lang="en-US" sz="3200" dirty="0" smtClean="0">
                          <a:latin typeface="Minya Nouvelle" charset="0"/>
                        </a:rPr>
                        <a:t>1C, 2C</a:t>
                      </a:r>
                      <a:endParaRPr lang="en-US" sz="3200" dirty="0">
                        <a:latin typeface="Minya Nouvelle" charset="0"/>
                      </a:endParaRPr>
                    </a:p>
                  </a:txBody>
                  <a:tcPr marL="82973" marR="82973"/>
                </a:tc>
                <a:tc>
                  <a:txBody>
                    <a:bodyPr/>
                    <a:lstStyle/>
                    <a:p>
                      <a:pPr algn="ctr"/>
                      <a:r>
                        <a:rPr lang="en-US" sz="3200" dirty="0" smtClean="0">
                          <a:latin typeface="Minya Nouvelle" charset="0"/>
                        </a:rPr>
                        <a:t>Gym</a:t>
                      </a:r>
                      <a:endParaRPr lang="en-US" sz="3200" dirty="0">
                        <a:latin typeface="Minya Nouvelle" charset="0"/>
                      </a:endParaRPr>
                    </a:p>
                  </a:txBody>
                  <a:tcPr marL="82973" marR="82973"/>
                </a:tc>
              </a:tr>
              <a:tr h="716280">
                <a:tc>
                  <a:txBody>
                    <a:bodyPr/>
                    <a:lstStyle/>
                    <a:p>
                      <a:pPr algn="ctr"/>
                      <a:r>
                        <a:rPr lang="en-US" sz="3200" dirty="0" smtClean="0">
                          <a:latin typeface="Minya Nouvelle" charset="0"/>
                        </a:rPr>
                        <a:t>1D, 2D</a:t>
                      </a:r>
                      <a:endParaRPr lang="en-US" sz="3200" dirty="0">
                        <a:latin typeface="Minya Nouvelle" charset="0"/>
                      </a:endParaRPr>
                    </a:p>
                  </a:txBody>
                  <a:tcPr marL="82973" marR="82973"/>
                </a:tc>
                <a:tc>
                  <a:txBody>
                    <a:bodyPr/>
                    <a:lstStyle/>
                    <a:p>
                      <a:pPr algn="ctr"/>
                      <a:r>
                        <a:rPr lang="en-US" sz="3200" dirty="0" smtClean="0">
                          <a:latin typeface="Minya Nouvelle" charset="0"/>
                        </a:rPr>
                        <a:t>Art</a:t>
                      </a:r>
                      <a:endParaRPr lang="en-US" sz="3200" dirty="0">
                        <a:latin typeface="Minya Nouvelle" charset="0"/>
                      </a:endParaRPr>
                    </a:p>
                  </a:txBody>
                  <a:tcPr marL="82973" marR="82973"/>
                </a:tc>
              </a:tr>
              <a:tr h="716280">
                <a:tc>
                  <a:txBody>
                    <a:bodyPr/>
                    <a:lstStyle/>
                    <a:p>
                      <a:pPr algn="ctr"/>
                      <a:r>
                        <a:rPr lang="en-US" sz="3200" dirty="0" smtClean="0">
                          <a:latin typeface="Minya Nouvelle" charset="0"/>
                        </a:rPr>
                        <a:t>2A </a:t>
                      </a:r>
                      <a:endParaRPr lang="en-US" sz="3200" dirty="0">
                        <a:latin typeface="Minya Nouvelle" charset="0"/>
                      </a:endParaRPr>
                    </a:p>
                  </a:txBody>
                  <a:tcPr marL="82973" marR="82973"/>
                </a:tc>
                <a:tc>
                  <a:txBody>
                    <a:bodyPr/>
                    <a:lstStyle/>
                    <a:p>
                      <a:pPr algn="ctr"/>
                      <a:r>
                        <a:rPr lang="en-US" sz="3200" dirty="0" smtClean="0">
                          <a:latin typeface="Minya Nouvelle" charset="0"/>
                        </a:rPr>
                        <a:t>Spanish</a:t>
                      </a:r>
                      <a:endParaRPr lang="en-US" sz="3200" dirty="0">
                        <a:latin typeface="Minya Nouvelle" charset="0"/>
                      </a:endParaRPr>
                    </a:p>
                  </a:txBody>
                  <a:tcPr marL="82973" marR="82973"/>
                </a:tc>
              </a:tr>
            </a:tbl>
          </a:graphicData>
        </a:graphic>
      </p:graphicFrame>
      <p:sp>
        <p:nvSpPr>
          <p:cNvPr id="71" name="TextBox 70"/>
          <p:cNvSpPr txBox="1"/>
          <p:nvPr/>
        </p:nvSpPr>
        <p:spPr>
          <a:xfrm>
            <a:off x="7829015" y="6027322"/>
            <a:ext cx="419100" cy="369332"/>
          </a:xfrm>
          <a:prstGeom prst="rect">
            <a:avLst/>
          </a:prstGeom>
          <a:noFill/>
        </p:spPr>
        <p:txBody>
          <a:bodyPr wrap="square" rtlCol="0">
            <a:spAutoFit/>
          </a:bodyPr>
          <a:lstStyle/>
          <a:p>
            <a:r>
              <a:rPr lang="en-US" dirty="0"/>
              <a:t>E</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1289"/>
                                        </p:tgtEl>
                                        <p:attrNameLst>
                                          <p:attrName>style.visibility</p:attrName>
                                        </p:attrNameLst>
                                      </p:cBhvr>
                                      <p:to>
                                        <p:strVal val="visible"/>
                                      </p:to>
                                    </p:set>
                                    <p:anim calcmode="lin" valueType="num">
                                      <p:cBhvr>
                                        <p:cTn id="7" dur="1000" fill="hold"/>
                                        <p:tgtEl>
                                          <p:spTgt spid="11289"/>
                                        </p:tgtEl>
                                        <p:attrNameLst>
                                          <p:attrName>ppt_w</p:attrName>
                                        </p:attrNameLst>
                                      </p:cBhvr>
                                      <p:tavLst>
                                        <p:tav tm="0">
                                          <p:val>
                                            <p:strVal val="#ppt_w*0.70"/>
                                          </p:val>
                                        </p:tav>
                                        <p:tav tm="100000">
                                          <p:val>
                                            <p:strVal val="#ppt_w"/>
                                          </p:val>
                                        </p:tav>
                                      </p:tavLst>
                                    </p:anim>
                                    <p:anim calcmode="lin" valueType="num">
                                      <p:cBhvr>
                                        <p:cTn id="8" dur="1000" fill="hold"/>
                                        <p:tgtEl>
                                          <p:spTgt spid="11289"/>
                                        </p:tgtEl>
                                        <p:attrNameLst>
                                          <p:attrName>ppt_h</p:attrName>
                                        </p:attrNameLst>
                                      </p:cBhvr>
                                      <p:tavLst>
                                        <p:tav tm="0">
                                          <p:val>
                                            <p:strVal val="#ppt_h"/>
                                          </p:val>
                                        </p:tav>
                                        <p:tav tm="100000">
                                          <p:val>
                                            <p:strVal val="#ppt_h"/>
                                          </p:val>
                                        </p:tav>
                                      </p:tavLst>
                                    </p:anim>
                                    <p:animEffect transition="in" filter="fade">
                                      <p:cBhvr>
                                        <p:cTn id="9" dur="1000"/>
                                        <p:tgtEl>
                                          <p:spTgt spid="11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1" name="Oval 25"/>
          <p:cNvSpPr>
            <a:spLocks noChangeArrowheads="1"/>
          </p:cNvSpPr>
          <p:nvPr/>
        </p:nvSpPr>
        <p:spPr bwMode="auto">
          <a:xfrm>
            <a:off x="-457200" y="9906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42" name="Oval 26"/>
          <p:cNvSpPr>
            <a:spLocks noChangeArrowheads="1"/>
          </p:cNvSpPr>
          <p:nvPr/>
        </p:nvSpPr>
        <p:spPr bwMode="auto">
          <a:xfrm>
            <a:off x="228600" y="3124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43" name="Oval 27"/>
          <p:cNvSpPr>
            <a:spLocks noChangeArrowheads="1"/>
          </p:cNvSpPr>
          <p:nvPr/>
        </p:nvSpPr>
        <p:spPr bwMode="auto">
          <a:xfrm>
            <a:off x="-762000" y="5257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44" name="Oval 28"/>
          <p:cNvSpPr>
            <a:spLocks noChangeArrowheads="1"/>
          </p:cNvSpPr>
          <p:nvPr/>
        </p:nvSpPr>
        <p:spPr bwMode="auto">
          <a:xfrm>
            <a:off x="8382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45" name="Oval 29"/>
          <p:cNvSpPr>
            <a:spLocks noChangeArrowheads="1"/>
          </p:cNvSpPr>
          <p:nvPr/>
        </p:nvSpPr>
        <p:spPr bwMode="auto">
          <a:xfrm>
            <a:off x="3581400" y="5715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46" name="Oval 30"/>
          <p:cNvSpPr>
            <a:spLocks noChangeArrowheads="1"/>
          </p:cNvSpPr>
          <p:nvPr/>
        </p:nvSpPr>
        <p:spPr bwMode="auto">
          <a:xfrm>
            <a:off x="6172200" y="6286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47" name="Oval 31"/>
          <p:cNvSpPr>
            <a:spLocks noChangeArrowheads="1"/>
          </p:cNvSpPr>
          <p:nvPr/>
        </p:nvSpPr>
        <p:spPr bwMode="auto">
          <a:xfrm>
            <a:off x="83058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48" name="Oval 32"/>
          <p:cNvSpPr>
            <a:spLocks noChangeArrowheads="1"/>
          </p:cNvSpPr>
          <p:nvPr/>
        </p:nvSpPr>
        <p:spPr bwMode="auto">
          <a:xfrm>
            <a:off x="8001000" y="3505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49" name="Oval 33"/>
          <p:cNvSpPr>
            <a:spLocks noChangeArrowheads="1"/>
          </p:cNvSpPr>
          <p:nvPr/>
        </p:nvSpPr>
        <p:spPr bwMode="auto">
          <a:xfrm>
            <a:off x="8572500" y="1295400"/>
            <a:ext cx="1143000" cy="1143000"/>
          </a:xfrm>
          <a:prstGeom prst="ellipse">
            <a:avLst/>
          </a:prstGeom>
          <a:solidFill>
            <a:schemeClr val="bg1"/>
          </a:solidFill>
          <a:ln w="9525">
            <a:solidFill>
              <a:schemeClr val="tx1"/>
            </a:solidFill>
            <a:round/>
            <a:headEnd/>
            <a:tailEnd/>
          </a:ln>
          <a:effectLst/>
        </p:spPr>
        <p:txBody>
          <a:bodyPr wrap="none" anchor="ctr"/>
          <a:lstStyle/>
          <a:p>
            <a:pPr algn="ctr"/>
            <a:endParaRPr lang="en-US"/>
          </a:p>
        </p:txBody>
      </p:sp>
      <p:sp>
        <p:nvSpPr>
          <p:cNvPr id="9250" name="Oval 34"/>
          <p:cNvSpPr>
            <a:spLocks noChangeArrowheads="1"/>
          </p:cNvSpPr>
          <p:nvPr/>
        </p:nvSpPr>
        <p:spPr bwMode="auto">
          <a:xfrm>
            <a:off x="8001000" y="-571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51" name="Oval 35"/>
          <p:cNvSpPr>
            <a:spLocks noChangeArrowheads="1"/>
          </p:cNvSpPr>
          <p:nvPr/>
        </p:nvSpPr>
        <p:spPr bwMode="auto">
          <a:xfrm>
            <a:off x="5181600" y="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52" name="Oval 36"/>
          <p:cNvSpPr>
            <a:spLocks noChangeArrowheads="1"/>
          </p:cNvSpPr>
          <p:nvPr/>
        </p:nvSpPr>
        <p:spPr bwMode="auto">
          <a:xfrm>
            <a:off x="213360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53" name="Oval 37"/>
          <p:cNvSpPr>
            <a:spLocks noChangeArrowheads="1"/>
          </p:cNvSpPr>
          <p:nvPr/>
        </p:nvSpPr>
        <p:spPr bwMode="auto">
          <a:xfrm>
            <a:off x="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240" name="Rectangle 24"/>
          <p:cNvSpPr>
            <a:spLocks noChangeArrowheads="1"/>
          </p:cNvSpPr>
          <p:nvPr/>
        </p:nvSpPr>
        <p:spPr bwMode="auto">
          <a:xfrm>
            <a:off x="609600" y="457200"/>
            <a:ext cx="8077200" cy="6019800"/>
          </a:xfrm>
          <a:prstGeom prst="rect">
            <a:avLst/>
          </a:prstGeom>
          <a:solidFill>
            <a:schemeClr val="bg1"/>
          </a:solidFill>
          <a:ln w="127000">
            <a:solidFill>
              <a:srgbClr val="FF0000"/>
            </a:solidFill>
            <a:miter lim="800000"/>
            <a:headEnd/>
            <a:tailEnd/>
          </a:ln>
          <a:effectLst/>
        </p:spPr>
        <p:txBody>
          <a:bodyPr wrap="none" anchor="ctr"/>
          <a:lstStyle/>
          <a:p>
            <a:endParaRPr lang="en-US"/>
          </a:p>
        </p:txBody>
      </p:sp>
      <p:sp>
        <p:nvSpPr>
          <p:cNvPr id="9218" name="WordArt 2"/>
          <p:cNvSpPr>
            <a:spLocks noChangeArrowheads="1" noChangeShapeType="1" noTextEdit="1"/>
          </p:cNvSpPr>
          <p:nvPr/>
        </p:nvSpPr>
        <p:spPr bwMode="auto">
          <a:xfrm>
            <a:off x="914400" y="609600"/>
            <a:ext cx="7543800" cy="838200"/>
          </a:xfrm>
          <a:prstGeom prst="rect">
            <a:avLst/>
          </a:prstGeom>
        </p:spPr>
        <p:txBody>
          <a:bodyPr wrap="none" fromWordArt="1">
            <a:prstTxWarp prst="textPlain">
              <a:avLst>
                <a:gd name="adj" fmla="val 50000"/>
              </a:avLst>
            </a:prstTxWarp>
          </a:bodyPr>
          <a:lstStyle/>
          <a:p>
            <a:pPr algn="ctr"/>
            <a:r>
              <a:rPr lang="en-US" sz="3600" kern="10" dirty="0" smtClean="0">
                <a:ln w="25400">
                  <a:solidFill>
                    <a:srgbClr val="CC0000"/>
                  </a:solidFill>
                  <a:round/>
                  <a:headEnd/>
                  <a:tailEnd/>
                </a:ln>
                <a:solidFill>
                  <a:srgbClr val="FF7979"/>
                </a:solidFill>
                <a:latin typeface="Cheri"/>
              </a:rPr>
              <a:t>Friend of the Week</a:t>
            </a:r>
            <a:endParaRPr lang="en-US" sz="3600" kern="10" dirty="0">
              <a:ln w="25400">
                <a:solidFill>
                  <a:srgbClr val="CC0000"/>
                </a:solidFill>
                <a:round/>
                <a:headEnd/>
                <a:tailEnd/>
              </a:ln>
              <a:solidFill>
                <a:srgbClr val="FF7979"/>
              </a:solidFill>
              <a:latin typeface="Cheri"/>
            </a:endParaRPr>
          </a:p>
        </p:txBody>
      </p:sp>
      <p:sp>
        <p:nvSpPr>
          <p:cNvPr id="9219" name="Text Box 3"/>
          <p:cNvSpPr txBox="1">
            <a:spLocks noChangeArrowheads="1"/>
          </p:cNvSpPr>
          <p:nvPr/>
        </p:nvSpPr>
        <p:spPr bwMode="auto">
          <a:xfrm>
            <a:off x="800100" y="1405235"/>
            <a:ext cx="7696200" cy="4401205"/>
          </a:xfrm>
          <a:prstGeom prst="rect">
            <a:avLst/>
          </a:prstGeom>
          <a:noFill/>
          <a:ln w="9525">
            <a:noFill/>
            <a:miter lim="800000"/>
            <a:headEnd/>
            <a:tailEnd/>
          </a:ln>
          <a:effectLst/>
        </p:spPr>
        <p:txBody>
          <a:bodyPr wrap="square">
            <a:spAutoFit/>
          </a:bodyPr>
          <a:lstStyle/>
          <a:p>
            <a:pPr marL="342900" indent="-342900">
              <a:buFont typeface="Arial" panose="020B0604020202020204" pitchFamily="34" charset="0"/>
              <a:buChar char="•"/>
            </a:pPr>
            <a:r>
              <a:rPr lang="en-US" sz="2800" dirty="0" smtClean="0">
                <a:latin typeface="Minya Nouvelle" charset="0"/>
              </a:rPr>
              <a:t>Student nominated</a:t>
            </a:r>
          </a:p>
          <a:p>
            <a:pPr marL="342900" indent="-342900">
              <a:buFont typeface="Arial" panose="020B0604020202020204" pitchFamily="34" charset="0"/>
              <a:buChar char="•"/>
            </a:pPr>
            <a:endParaRPr lang="en-US" sz="2800" dirty="0" smtClean="0">
              <a:latin typeface="Minya Nouvelle" charset="0"/>
            </a:endParaRPr>
          </a:p>
          <a:p>
            <a:pPr marL="342900" indent="-342900">
              <a:buFont typeface="Arial" panose="020B0604020202020204" pitchFamily="34" charset="0"/>
              <a:buChar char="•"/>
            </a:pPr>
            <a:r>
              <a:rPr lang="en-US" sz="2800" dirty="0" smtClean="0">
                <a:latin typeface="Minya Nouvelle" charset="0"/>
              </a:rPr>
              <a:t>Each child gets the award for one </a:t>
            </a:r>
            <a:r>
              <a:rPr lang="en-US" sz="2800" smtClean="0">
                <a:latin typeface="Minya Nouvelle" charset="0"/>
              </a:rPr>
              <a:t>week.</a:t>
            </a:r>
          </a:p>
          <a:p>
            <a:endParaRPr lang="en-US" sz="2800" dirty="0" smtClean="0">
              <a:latin typeface="Minya Nouvelle" charset="0"/>
            </a:endParaRPr>
          </a:p>
          <a:p>
            <a:pPr marL="342900" indent="-342900">
              <a:buFont typeface="Arial" panose="020B0604020202020204" pitchFamily="34" charset="0"/>
              <a:buChar char="•"/>
            </a:pPr>
            <a:r>
              <a:rPr lang="en-US" sz="2800" dirty="0" smtClean="0">
                <a:latin typeface="Minya Nouvelle" charset="0"/>
              </a:rPr>
              <a:t>During their week:</a:t>
            </a:r>
          </a:p>
          <a:p>
            <a:pPr marL="800100" lvl="1" indent="-342900">
              <a:buFont typeface="Arial" panose="020B0604020202020204" pitchFamily="34" charset="0"/>
              <a:buChar char="•"/>
            </a:pPr>
            <a:r>
              <a:rPr lang="en-US" sz="2800" dirty="0" smtClean="0">
                <a:latin typeface="Minya Nouvelle" charset="0"/>
              </a:rPr>
              <a:t>Bring 4 pictures from home</a:t>
            </a:r>
          </a:p>
          <a:p>
            <a:pPr marL="800100" lvl="1" indent="-342900">
              <a:buFont typeface="Arial" panose="020B0604020202020204" pitchFamily="34" charset="0"/>
              <a:buChar char="•"/>
            </a:pPr>
            <a:r>
              <a:rPr lang="en-US" sz="2800" dirty="0" smtClean="0">
                <a:latin typeface="Minya Nouvelle" charset="0"/>
              </a:rPr>
              <a:t>Work in the clubhouse during the day</a:t>
            </a:r>
          </a:p>
          <a:p>
            <a:pPr marL="800100" lvl="1" indent="-342900">
              <a:buFont typeface="Arial" panose="020B0604020202020204" pitchFamily="34" charset="0"/>
              <a:buChar char="•"/>
            </a:pPr>
            <a:r>
              <a:rPr lang="en-US" sz="2800" dirty="0" smtClean="0">
                <a:latin typeface="Minya Nouvelle" charset="0"/>
              </a:rPr>
              <a:t>Parent letter</a:t>
            </a:r>
          </a:p>
          <a:p>
            <a:pPr marL="800100" lvl="1" indent="-342900">
              <a:buFont typeface="Arial" panose="020B0604020202020204" pitchFamily="34" charset="0"/>
              <a:buChar char="•"/>
            </a:pPr>
            <a:r>
              <a:rPr lang="en-US" sz="2800" dirty="0" smtClean="0">
                <a:latin typeface="Minya Nouvelle" charset="0"/>
              </a:rPr>
              <a:t>Math leader</a:t>
            </a:r>
          </a:p>
          <a:p>
            <a:pPr marL="800100" lvl="1" indent="-342900">
              <a:buFont typeface="Arial" panose="020B0604020202020204" pitchFamily="34" charset="0"/>
              <a:buChar char="•"/>
            </a:pPr>
            <a:r>
              <a:rPr lang="en-US" sz="2800" dirty="0" smtClean="0">
                <a:latin typeface="Minya Nouvelle" charset="0"/>
              </a:rPr>
              <a:t>Homework helper</a:t>
            </a:r>
            <a:endParaRPr lang="en-US" sz="2800" dirty="0">
              <a:latin typeface="Minya Nouvelle" charset="0"/>
            </a:endParaRPr>
          </a:p>
        </p:txBody>
      </p:sp>
      <p:sp>
        <p:nvSpPr>
          <p:cNvPr id="18" name="TextBox 17"/>
          <p:cNvSpPr txBox="1"/>
          <p:nvPr/>
        </p:nvSpPr>
        <p:spPr>
          <a:xfrm>
            <a:off x="8343900" y="6010275"/>
            <a:ext cx="419100" cy="369332"/>
          </a:xfrm>
          <a:prstGeom prst="rect">
            <a:avLst/>
          </a:prstGeom>
          <a:noFill/>
        </p:spPr>
        <p:txBody>
          <a:bodyPr wrap="square" rtlCol="0">
            <a:spAutoFit/>
          </a:bodyPr>
          <a:lstStyle/>
          <a:p>
            <a:r>
              <a:rPr lang="en-US" dirty="0"/>
              <a:t>E</a:t>
            </a:r>
            <a:endParaRPr lang="en-US" dirty="0"/>
          </a:p>
        </p:txBody>
      </p:sp>
    </p:spTree>
    <p:extLst>
      <p:ext uri="{BB962C8B-B14F-4D97-AF65-F5344CB8AC3E}">
        <p14:creationId xmlns:p14="http://schemas.microsoft.com/office/powerpoint/2010/main" val="423645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strVal val="#ppt_w*0.70"/>
                                          </p:val>
                                        </p:tav>
                                        <p:tav tm="100000">
                                          <p:val>
                                            <p:strVal val="#ppt_w"/>
                                          </p:val>
                                        </p:tav>
                                      </p:tavLst>
                                    </p:anim>
                                    <p:anim calcmode="lin" valueType="num">
                                      <p:cBhvr>
                                        <p:cTn id="8" dur="1000" fill="hold"/>
                                        <p:tgtEl>
                                          <p:spTgt spid="9218"/>
                                        </p:tgtEl>
                                        <p:attrNameLst>
                                          <p:attrName>ppt_h</p:attrName>
                                        </p:attrNameLst>
                                      </p:cBhvr>
                                      <p:tavLst>
                                        <p:tav tm="0">
                                          <p:val>
                                            <p:strVal val="#ppt_h"/>
                                          </p:val>
                                        </p:tav>
                                        <p:tav tm="100000">
                                          <p:val>
                                            <p:strVal val="#ppt_h"/>
                                          </p:val>
                                        </p:tav>
                                      </p:tavLst>
                                    </p:anim>
                                    <p:animEffect transition="in" filter="fade">
                                      <p:cBhvr>
                                        <p:cTn id="9" dur="1000"/>
                                        <p:tgtEl>
                                          <p:spTgt spid="9218"/>
                                        </p:tgtEl>
                                      </p:cBhvr>
                                    </p:animEffect>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9219"/>
                                        </p:tgtEl>
                                        <p:attrNameLst>
                                          <p:attrName>style.visibility</p:attrName>
                                        </p:attrNameLst>
                                      </p:cBhvr>
                                      <p:to>
                                        <p:strVal val="visible"/>
                                      </p:to>
                                    </p:set>
                                    <p:animEffect transition="in" filter="slide(fromBottom)">
                                      <p:cBhvr>
                                        <p:cTn id="13" dur="2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92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0" name="Oval 12"/>
          <p:cNvSpPr>
            <a:spLocks noChangeArrowheads="1"/>
          </p:cNvSpPr>
          <p:nvPr/>
        </p:nvSpPr>
        <p:spPr bwMode="auto">
          <a:xfrm>
            <a:off x="-457200" y="9906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2301" name="Oval 13"/>
          <p:cNvSpPr>
            <a:spLocks noChangeArrowheads="1"/>
          </p:cNvSpPr>
          <p:nvPr/>
        </p:nvSpPr>
        <p:spPr bwMode="auto">
          <a:xfrm>
            <a:off x="228600" y="3124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2302" name="Oval 14"/>
          <p:cNvSpPr>
            <a:spLocks noChangeArrowheads="1"/>
          </p:cNvSpPr>
          <p:nvPr/>
        </p:nvSpPr>
        <p:spPr bwMode="auto">
          <a:xfrm>
            <a:off x="-762000" y="5257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2303" name="Oval 15"/>
          <p:cNvSpPr>
            <a:spLocks noChangeArrowheads="1"/>
          </p:cNvSpPr>
          <p:nvPr/>
        </p:nvSpPr>
        <p:spPr bwMode="auto">
          <a:xfrm>
            <a:off x="8382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2304" name="Oval 16"/>
          <p:cNvSpPr>
            <a:spLocks noChangeArrowheads="1"/>
          </p:cNvSpPr>
          <p:nvPr/>
        </p:nvSpPr>
        <p:spPr bwMode="auto">
          <a:xfrm>
            <a:off x="3581400" y="5715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2305" name="Oval 17"/>
          <p:cNvSpPr>
            <a:spLocks noChangeArrowheads="1"/>
          </p:cNvSpPr>
          <p:nvPr/>
        </p:nvSpPr>
        <p:spPr bwMode="auto">
          <a:xfrm>
            <a:off x="6172200" y="6286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2306" name="Oval 18"/>
          <p:cNvSpPr>
            <a:spLocks noChangeArrowheads="1"/>
          </p:cNvSpPr>
          <p:nvPr/>
        </p:nvSpPr>
        <p:spPr bwMode="auto">
          <a:xfrm>
            <a:off x="8305800" y="60198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2307" name="Oval 19"/>
          <p:cNvSpPr>
            <a:spLocks noChangeArrowheads="1"/>
          </p:cNvSpPr>
          <p:nvPr/>
        </p:nvSpPr>
        <p:spPr bwMode="auto">
          <a:xfrm>
            <a:off x="8001000" y="35052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2308" name="Oval 20"/>
          <p:cNvSpPr>
            <a:spLocks noChangeArrowheads="1"/>
          </p:cNvSpPr>
          <p:nvPr/>
        </p:nvSpPr>
        <p:spPr bwMode="auto">
          <a:xfrm>
            <a:off x="8572500" y="1295400"/>
            <a:ext cx="1143000" cy="1143000"/>
          </a:xfrm>
          <a:prstGeom prst="ellipse">
            <a:avLst/>
          </a:prstGeom>
          <a:solidFill>
            <a:schemeClr val="bg1"/>
          </a:solidFill>
          <a:ln w="9525">
            <a:solidFill>
              <a:schemeClr val="tx1"/>
            </a:solidFill>
            <a:round/>
            <a:headEnd/>
            <a:tailEnd/>
          </a:ln>
          <a:effectLst/>
        </p:spPr>
        <p:txBody>
          <a:bodyPr wrap="none" anchor="ctr"/>
          <a:lstStyle/>
          <a:p>
            <a:pPr algn="ctr"/>
            <a:endParaRPr lang="en-US"/>
          </a:p>
        </p:txBody>
      </p:sp>
      <p:sp>
        <p:nvSpPr>
          <p:cNvPr id="12309" name="Oval 21"/>
          <p:cNvSpPr>
            <a:spLocks noChangeArrowheads="1"/>
          </p:cNvSpPr>
          <p:nvPr/>
        </p:nvSpPr>
        <p:spPr bwMode="auto">
          <a:xfrm>
            <a:off x="8001000" y="-5715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2310" name="Oval 22"/>
          <p:cNvSpPr>
            <a:spLocks noChangeArrowheads="1"/>
          </p:cNvSpPr>
          <p:nvPr/>
        </p:nvSpPr>
        <p:spPr bwMode="auto">
          <a:xfrm>
            <a:off x="5181600" y="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2311" name="Oval 23"/>
          <p:cNvSpPr>
            <a:spLocks noChangeArrowheads="1"/>
          </p:cNvSpPr>
          <p:nvPr/>
        </p:nvSpPr>
        <p:spPr bwMode="auto">
          <a:xfrm>
            <a:off x="213360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2312" name="Oval 24"/>
          <p:cNvSpPr>
            <a:spLocks noChangeArrowheads="1"/>
          </p:cNvSpPr>
          <p:nvPr/>
        </p:nvSpPr>
        <p:spPr bwMode="auto">
          <a:xfrm>
            <a:off x="0" y="-762000"/>
            <a:ext cx="1143000" cy="11430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2313" name="Rectangle 25"/>
          <p:cNvSpPr>
            <a:spLocks noChangeArrowheads="1"/>
          </p:cNvSpPr>
          <p:nvPr/>
        </p:nvSpPr>
        <p:spPr bwMode="auto">
          <a:xfrm>
            <a:off x="609600" y="457200"/>
            <a:ext cx="8077200" cy="6019800"/>
          </a:xfrm>
          <a:prstGeom prst="rect">
            <a:avLst/>
          </a:prstGeom>
          <a:solidFill>
            <a:schemeClr val="bg1"/>
          </a:solidFill>
          <a:ln w="127000">
            <a:solidFill>
              <a:srgbClr val="FF0000"/>
            </a:solidFill>
            <a:miter lim="800000"/>
            <a:headEnd/>
            <a:tailEnd/>
          </a:ln>
          <a:effectLst/>
        </p:spPr>
        <p:txBody>
          <a:bodyPr wrap="none" anchor="ctr"/>
          <a:lstStyle/>
          <a:p>
            <a:endParaRPr lang="en-US"/>
          </a:p>
        </p:txBody>
      </p:sp>
      <p:sp>
        <p:nvSpPr>
          <p:cNvPr id="12314" name="WordArt 26"/>
          <p:cNvSpPr>
            <a:spLocks noChangeArrowheads="1" noChangeShapeType="1" noTextEdit="1"/>
          </p:cNvSpPr>
          <p:nvPr/>
        </p:nvSpPr>
        <p:spPr bwMode="auto">
          <a:xfrm>
            <a:off x="914400" y="609600"/>
            <a:ext cx="7543800" cy="838200"/>
          </a:xfrm>
          <a:prstGeom prst="rect">
            <a:avLst/>
          </a:prstGeom>
        </p:spPr>
        <p:txBody>
          <a:bodyPr wrap="none" fromWordArt="1">
            <a:prstTxWarp prst="textPlain">
              <a:avLst>
                <a:gd name="adj" fmla="val 50000"/>
              </a:avLst>
            </a:prstTxWarp>
          </a:bodyPr>
          <a:lstStyle/>
          <a:p>
            <a:pPr algn="ctr"/>
            <a:r>
              <a:rPr lang="en-US" sz="3600" kern="10" dirty="0" smtClean="0">
                <a:ln w="25400">
                  <a:solidFill>
                    <a:srgbClr val="CC0000"/>
                  </a:solidFill>
                  <a:round/>
                  <a:headEnd/>
                  <a:tailEnd/>
                </a:ln>
                <a:solidFill>
                  <a:srgbClr val="FF7979"/>
                </a:solidFill>
                <a:latin typeface="Cheri"/>
              </a:rPr>
              <a:t>Reader’s Workshop</a:t>
            </a:r>
            <a:endParaRPr lang="en-US" sz="3600" kern="10" dirty="0">
              <a:ln w="25400">
                <a:solidFill>
                  <a:srgbClr val="CC0000"/>
                </a:solidFill>
                <a:round/>
                <a:headEnd/>
                <a:tailEnd/>
              </a:ln>
              <a:solidFill>
                <a:srgbClr val="FF7979"/>
              </a:solidFill>
              <a:latin typeface="Cheri"/>
            </a:endParaRPr>
          </a:p>
        </p:txBody>
      </p:sp>
      <p:sp>
        <p:nvSpPr>
          <p:cNvPr id="12291" name="Text Box 3"/>
          <p:cNvSpPr txBox="1">
            <a:spLocks noChangeArrowheads="1"/>
          </p:cNvSpPr>
          <p:nvPr/>
        </p:nvSpPr>
        <p:spPr bwMode="auto">
          <a:xfrm>
            <a:off x="685800" y="1828800"/>
            <a:ext cx="7772400" cy="3970318"/>
          </a:xfrm>
          <a:prstGeom prst="rect">
            <a:avLst/>
          </a:prstGeom>
          <a:noFill/>
          <a:ln w="9525">
            <a:noFill/>
            <a:miter lim="800000"/>
            <a:headEnd/>
            <a:tailEnd/>
          </a:ln>
          <a:effectLst/>
        </p:spPr>
        <p:txBody>
          <a:bodyPr>
            <a:spAutoFit/>
          </a:bodyPr>
          <a:lstStyle/>
          <a:p>
            <a:pPr marL="342900" indent="-342900" eaLnBrk="1" hangingPunct="1">
              <a:buFont typeface="Arial" panose="020B0604020202020204" pitchFamily="34" charset="0"/>
              <a:buChar char="•"/>
            </a:pPr>
            <a:r>
              <a:rPr lang="en-US" altLang="en-US" sz="2000" dirty="0" smtClean="0">
                <a:latin typeface="Minya Nouvelle" panose="020B0604020202020204" charset="0"/>
              </a:rPr>
              <a:t>Daily </a:t>
            </a:r>
            <a:r>
              <a:rPr lang="en-US" altLang="en-US" sz="2000" dirty="0">
                <a:latin typeface="Minya Nouvelle" panose="020B0604020202020204" charset="0"/>
              </a:rPr>
              <a:t>focused </a:t>
            </a:r>
            <a:r>
              <a:rPr lang="en-US" altLang="en-US" sz="2000" dirty="0" smtClean="0">
                <a:latin typeface="Minya Nouvelle" panose="020B0604020202020204" charset="0"/>
              </a:rPr>
              <a:t>lessons</a:t>
            </a:r>
          </a:p>
          <a:p>
            <a:pPr marL="800100" lvl="1" indent="-342900">
              <a:buFont typeface="Arial" panose="020B0604020202020204" pitchFamily="34" charset="0"/>
              <a:buChar char="•"/>
            </a:pPr>
            <a:r>
              <a:rPr lang="en-US" altLang="en-US" sz="2000" dirty="0" smtClean="0">
                <a:latin typeface="Minya Nouvelle" panose="020B0604020202020204" charset="0"/>
              </a:rPr>
              <a:t>30-45 </a:t>
            </a:r>
            <a:r>
              <a:rPr lang="en-US" altLang="en-US" sz="2000" dirty="0">
                <a:latin typeface="Minya Nouvelle" panose="020B0604020202020204" charset="0"/>
              </a:rPr>
              <a:t>minutes daily of reading practice (IDR </a:t>
            </a:r>
            <a:r>
              <a:rPr lang="en-US" altLang="en-US" sz="2000" dirty="0" smtClean="0">
                <a:latin typeface="Minya Nouvelle" panose="020B0604020202020204" charset="0"/>
              </a:rPr>
              <a:t>time)</a:t>
            </a:r>
          </a:p>
          <a:p>
            <a:pPr marL="800100" lvl="1" indent="-342900">
              <a:buFont typeface="Arial" panose="020B0604020202020204" pitchFamily="34" charset="0"/>
              <a:buChar char="•"/>
            </a:pPr>
            <a:r>
              <a:rPr lang="en-US" altLang="en-US" sz="2000" dirty="0" smtClean="0">
                <a:latin typeface="Minya Nouvelle" panose="020B0604020202020204" charset="0"/>
              </a:rPr>
              <a:t>One-on-one instruction</a:t>
            </a:r>
          </a:p>
          <a:p>
            <a:pPr marL="800100" lvl="1" indent="-342900">
              <a:buFont typeface="Arial" panose="020B0604020202020204" pitchFamily="34" charset="0"/>
              <a:buChar char="•"/>
            </a:pPr>
            <a:r>
              <a:rPr lang="en-US" altLang="en-US" sz="2000" dirty="0" smtClean="0">
                <a:latin typeface="Minya Nouvelle" panose="020B0604020202020204" charset="0"/>
              </a:rPr>
              <a:t>Small </a:t>
            </a:r>
            <a:r>
              <a:rPr lang="en-US" altLang="en-US" sz="2000" dirty="0">
                <a:latin typeface="Minya Nouvelle" panose="020B0604020202020204" charset="0"/>
              </a:rPr>
              <a:t>group </a:t>
            </a:r>
            <a:r>
              <a:rPr lang="en-US" altLang="en-US" sz="2000" dirty="0" smtClean="0">
                <a:latin typeface="Minya Nouvelle" panose="020B0604020202020204" charset="0"/>
              </a:rPr>
              <a:t>instruction</a:t>
            </a:r>
          </a:p>
          <a:p>
            <a:pPr marL="800100" lvl="1" indent="-342900">
              <a:buFont typeface="Arial" panose="020B0604020202020204" pitchFamily="34" charset="0"/>
              <a:buChar char="•"/>
            </a:pPr>
            <a:r>
              <a:rPr lang="en-US" altLang="en-US" sz="2000" dirty="0" smtClean="0">
                <a:latin typeface="Minya Nouvelle" panose="020B0604020202020204" charset="0"/>
              </a:rPr>
              <a:t>Whole </a:t>
            </a:r>
            <a:r>
              <a:rPr lang="en-US" altLang="en-US" sz="2000" dirty="0">
                <a:latin typeface="Minya Nouvelle" panose="020B0604020202020204" charset="0"/>
              </a:rPr>
              <a:t>group </a:t>
            </a:r>
            <a:r>
              <a:rPr lang="en-US" altLang="en-US" sz="2000" dirty="0" smtClean="0">
                <a:latin typeface="Minya Nouvelle" panose="020B0604020202020204" charset="0"/>
              </a:rPr>
              <a:t>instruction</a:t>
            </a:r>
          </a:p>
          <a:p>
            <a:pPr lvl="1"/>
            <a:endParaRPr lang="en-US" altLang="en-US" sz="2000" dirty="0">
              <a:latin typeface="Minya Nouvelle" panose="020B0604020202020204" charset="0"/>
            </a:endParaRPr>
          </a:p>
          <a:p>
            <a:pPr marL="342900" indent="-342900" eaLnBrk="1" hangingPunct="1">
              <a:buFont typeface="Arial" panose="020B0604020202020204" pitchFamily="34" charset="0"/>
              <a:buChar char="•"/>
            </a:pPr>
            <a:r>
              <a:rPr lang="en-US" altLang="en-US" sz="2000" dirty="0">
                <a:latin typeface="Minya Nouvelle" panose="020B0604020202020204" charset="0"/>
              </a:rPr>
              <a:t>Units include: </a:t>
            </a:r>
            <a:endParaRPr lang="en-US" altLang="en-US" sz="2000" dirty="0" smtClean="0">
              <a:latin typeface="Minya Nouvelle" panose="020B0604020202020204" charset="0"/>
            </a:endParaRPr>
          </a:p>
          <a:p>
            <a:pPr marL="800100" lvl="1" indent="-342900">
              <a:buFont typeface="Arial" panose="020B0604020202020204" pitchFamily="34" charset="0"/>
              <a:buChar char="•"/>
            </a:pPr>
            <a:r>
              <a:rPr lang="en-US" altLang="en-US" sz="2000" dirty="0" smtClean="0">
                <a:latin typeface="Minya Nouvelle" panose="020B0604020202020204" charset="0"/>
              </a:rPr>
              <a:t>Reading </a:t>
            </a:r>
            <a:r>
              <a:rPr lang="en-US" altLang="en-US" sz="2000" dirty="0">
                <a:latin typeface="Minya Nouvelle" panose="020B0604020202020204" charset="0"/>
              </a:rPr>
              <a:t>with </a:t>
            </a:r>
            <a:r>
              <a:rPr lang="en-US" altLang="en-US" sz="2000" dirty="0" smtClean="0">
                <a:latin typeface="Minya Nouvelle" panose="020B0604020202020204" charset="0"/>
              </a:rPr>
              <a:t>Independence</a:t>
            </a:r>
          </a:p>
          <a:p>
            <a:pPr marL="800100" lvl="1" indent="-342900">
              <a:buFont typeface="Arial" panose="020B0604020202020204" pitchFamily="34" charset="0"/>
              <a:buChar char="•"/>
            </a:pPr>
            <a:r>
              <a:rPr lang="en-US" altLang="en-US" sz="2000" dirty="0" smtClean="0">
                <a:latin typeface="Minya Nouvelle" panose="020B0604020202020204" charset="0"/>
              </a:rPr>
              <a:t>Understanding Characters</a:t>
            </a:r>
          </a:p>
          <a:p>
            <a:pPr marL="800100" lvl="1" indent="-342900">
              <a:buFont typeface="Arial" panose="020B0604020202020204" pitchFamily="34" charset="0"/>
              <a:buChar char="•"/>
            </a:pPr>
            <a:r>
              <a:rPr lang="en-US" altLang="en-US" sz="2000" dirty="0" smtClean="0">
                <a:latin typeface="Minya Nouvelle" panose="020B0604020202020204" charset="0"/>
              </a:rPr>
              <a:t>Reading </a:t>
            </a:r>
            <a:r>
              <a:rPr lang="en-US" altLang="en-US" sz="2000" dirty="0">
                <a:latin typeface="Minya Nouvelle" panose="020B0604020202020204" charset="0"/>
              </a:rPr>
              <a:t>in Book Clubs: </a:t>
            </a:r>
            <a:endParaRPr lang="en-US" altLang="en-US" sz="2000" dirty="0" smtClean="0">
              <a:latin typeface="Minya Nouvelle" panose="020B0604020202020204" charset="0"/>
            </a:endParaRPr>
          </a:p>
          <a:p>
            <a:pPr marL="1257300" lvl="2" indent="-342900">
              <a:buFont typeface="Arial" panose="020B0604020202020204" pitchFamily="34" charset="0"/>
              <a:buChar char="•"/>
            </a:pPr>
            <a:r>
              <a:rPr lang="en-US" altLang="en-US" sz="2000" dirty="0" smtClean="0">
                <a:latin typeface="Minya Nouvelle" panose="020B0604020202020204" charset="0"/>
              </a:rPr>
              <a:t>Mystery Series</a:t>
            </a:r>
          </a:p>
          <a:p>
            <a:pPr marL="1257300" lvl="2" indent="-342900">
              <a:buFont typeface="Arial" panose="020B0604020202020204" pitchFamily="34" charset="0"/>
              <a:buChar char="•"/>
            </a:pPr>
            <a:r>
              <a:rPr lang="en-US" altLang="en-US" sz="2000" dirty="0" smtClean="0">
                <a:latin typeface="Minya Nouvelle" panose="020B0604020202020204" charset="0"/>
              </a:rPr>
              <a:t>Nonfiction </a:t>
            </a:r>
            <a:r>
              <a:rPr lang="en-US" altLang="en-US" sz="2000" dirty="0">
                <a:latin typeface="Minya Nouvelle" panose="020B0604020202020204" charset="0"/>
              </a:rPr>
              <a:t>Reading with Independence. </a:t>
            </a:r>
          </a:p>
          <a:p>
            <a:pPr eaLnBrk="1" hangingPunct="1">
              <a:buFont typeface="Wingdings" pitchFamily="2" charset="2"/>
              <a:buNone/>
            </a:pPr>
            <a:endParaRPr lang="en-US" altLang="en-US" sz="1200" dirty="0" smtClean="0">
              <a:latin typeface="Minya Nouvelle" panose="020B0604020202020204" charset="0"/>
            </a:endParaRPr>
          </a:p>
        </p:txBody>
      </p:sp>
      <p:grpSp>
        <p:nvGrpSpPr>
          <p:cNvPr id="215" name="Group 30"/>
          <p:cNvGrpSpPr>
            <a:grpSpLocks noChangeAspect="1"/>
          </p:cNvGrpSpPr>
          <p:nvPr/>
        </p:nvGrpSpPr>
        <p:grpSpPr bwMode="auto">
          <a:xfrm>
            <a:off x="6749416" y="4496383"/>
            <a:ext cx="1689951" cy="1731448"/>
            <a:chOff x="4579" y="3159"/>
            <a:chExt cx="1181" cy="1210"/>
          </a:xfrm>
        </p:grpSpPr>
        <p:sp>
          <p:nvSpPr>
            <p:cNvPr id="216" name="AutoShape 29"/>
            <p:cNvSpPr>
              <a:spLocks noChangeAspect="1" noChangeArrowheads="1" noTextEdit="1"/>
            </p:cNvSpPr>
            <p:nvPr/>
          </p:nvSpPr>
          <p:spPr bwMode="auto">
            <a:xfrm>
              <a:off x="4579" y="3159"/>
              <a:ext cx="1181" cy="1210"/>
            </a:xfrm>
            <a:prstGeom prst="rect">
              <a:avLst/>
            </a:prstGeom>
            <a:noFill/>
            <a:ln w="9525">
              <a:noFill/>
              <a:miter lim="800000"/>
              <a:headEnd/>
              <a:tailEnd/>
            </a:ln>
          </p:spPr>
          <p:txBody>
            <a:bodyPr/>
            <a:lstStyle/>
            <a:p>
              <a:endParaRPr lang="en-US"/>
            </a:p>
          </p:txBody>
        </p:sp>
        <p:sp>
          <p:nvSpPr>
            <p:cNvPr id="217" name="Freeform 31"/>
            <p:cNvSpPr>
              <a:spLocks/>
            </p:cNvSpPr>
            <p:nvPr/>
          </p:nvSpPr>
          <p:spPr bwMode="auto">
            <a:xfrm>
              <a:off x="4627" y="3180"/>
              <a:ext cx="1133" cy="1133"/>
            </a:xfrm>
            <a:custGeom>
              <a:avLst/>
              <a:gdLst/>
              <a:ahLst/>
              <a:cxnLst>
                <a:cxn ang="0">
                  <a:pos x="2260" y="1248"/>
                </a:cxn>
                <a:cxn ang="0">
                  <a:pos x="2230" y="1415"/>
                </a:cxn>
                <a:cxn ang="0">
                  <a:pos x="2177" y="1573"/>
                </a:cxn>
                <a:cxn ang="0">
                  <a:pos x="2102" y="1719"/>
                </a:cxn>
                <a:cxn ang="0">
                  <a:pos x="2008" y="1853"/>
                </a:cxn>
                <a:cxn ang="0">
                  <a:pos x="1895" y="1970"/>
                </a:cxn>
                <a:cxn ang="0">
                  <a:pos x="1767" y="2072"/>
                </a:cxn>
                <a:cxn ang="0">
                  <a:pos x="1624" y="2153"/>
                </a:cxn>
                <a:cxn ang="0">
                  <a:pos x="1470" y="2215"/>
                </a:cxn>
                <a:cxn ang="0">
                  <a:pos x="1306" y="2253"/>
                </a:cxn>
                <a:cxn ang="0">
                  <a:pos x="1134" y="2265"/>
                </a:cxn>
                <a:cxn ang="0">
                  <a:pos x="961" y="2253"/>
                </a:cxn>
                <a:cxn ang="0">
                  <a:pos x="797" y="2215"/>
                </a:cxn>
                <a:cxn ang="0">
                  <a:pos x="643" y="2153"/>
                </a:cxn>
                <a:cxn ang="0">
                  <a:pos x="500" y="2072"/>
                </a:cxn>
                <a:cxn ang="0">
                  <a:pos x="372" y="1970"/>
                </a:cxn>
                <a:cxn ang="0">
                  <a:pos x="259" y="1853"/>
                </a:cxn>
                <a:cxn ang="0">
                  <a:pos x="165" y="1719"/>
                </a:cxn>
                <a:cxn ang="0">
                  <a:pos x="89" y="1573"/>
                </a:cxn>
                <a:cxn ang="0">
                  <a:pos x="36" y="1415"/>
                </a:cxn>
                <a:cxn ang="0">
                  <a:pos x="6" y="1248"/>
                </a:cxn>
                <a:cxn ang="0">
                  <a:pos x="1" y="1074"/>
                </a:cxn>
                <a:cxn ang="0">
                  <a:pos x="23" y="905"/>
                </a:cxn>
                <a:cxn ang="0">
                  <a:pos x="69" y="743"/>
                </a:cxn>
                <a:cxn ang="0">
                  <a:pos x="137" y="593"/>
                </a:cxn>
                <a:cxn ang="0">
                  <a:pos x="226" y="455"/>
                </a:cxn>
                <a:cxn ang="0">
                  <a:pos x="332" y="331"/>
                </a:cxn>
                <a:cxn ang="0">
                  <a:pos x="455" y="224"/>
                </a:cxn>
                <a:cxn ang="0">
                  <a:pos x="593" y="137"/>
                </a:cxn>
                <a:cxn ang="0">
                  <a:pos x="744" y="69"/>
                </a:cxn>
                <a:cxn ang="0">
                  <a:pos x="905" y="23"/>
                </a:cxn>
                <a:cxn ang="0">
                  <a:pos x="1075" y="1"/>
                </a:cxn>
                <a:cxn ang="0">
                  <a:pos x="1250" y="5"/>
                </a:cxn>
                <a:cxn ang="0">
                  <a:pos x="1417" y="35"/>
                </a:cxn>
                <a:cxn ang="0">
                  <a:pos x="1575" y="88"/>
                </a:cxn>
                <a:cxn ang="0">
                  <a:pos x="1721" y="163"/>
                </a:cxn>
                <a:cxn ang="0">
                  <a:pos x="1854" y="259"/>
                </a:cxn>
                <a:cxn ang="0">
                  <a:pos x="1972" y="370"/>
                </a:cxn>
                <a:cxn ang="0">
                  <a:pos x="2072" y="499"/>
                </a:cxn>
                <a:cxn ang="0">
                  <a:pos x="2154" y="641"/>
                </a:cxn>
                <a:cxn ang="0">
                  <a:pos x="2215" y="796"/>
                </a:cxn>
                <a:cxn ang="0">
                  <a:pos x="2253" y="960"/>
                </a:cxn>
                <a:cxn ang="0">
                  <a:pos x="2266" y="1133"/>
                </a:cxn>
              </a:cxnLst>
              <a:rect l="0" t="0" r="r" b="b"/>
              <a:pathLst>
                <a:path w="2266" h="2265">
                  <a:moveTo>
                    <a:pt x="2266" y="1133"/>
                  </a:moveTo>
                  <a:lnTo>
                    <a:pt x="2265" y="1192"/>
                  </a:lnTo>
                  <a:lnTo>
                    <a:pt x="2260" y="1248"/>
                  </a:lnTo>
                  <a:lnTo>
                    <a:pt x="2253" y="1305"/>
                  </a:lnTo>
                  <a:lnTo>
                    <a:pt x="2243" y="1361"/>
                  </a:lnTo>
                  <a:lnTo>
                    <a:pt x="2230" y="1415"/>
                  </a:lnTo>
                  <a:lnTo>
                    <a:pt x="2215" y="1469"/>
                  </a:lnTo>
                  <a:lnTo>
                    <a:pt x="2197" y="1522"/>
                  </a:lnTo>
                  <a:lnTo>
                    <a:pt x="2177" y="1573"/>
                  </a:lnTo>
                  <a:lnTo>
                    <a:pt x="2154" y="1624"/>
                  </a:lnTo>
                  <a:lnTo>
                    <a:pt x="2129" y="1672"/>
                  </a:lnTo>
                  <a:lnTo>
                    <a:pt x="2102" y="1719"/>
                  </a:lnTo>
                  <a:lnTo>
                    <a:pt x="2072" y="1765"/>
                  </a:lnTo>
                  <a:lnTo>
                    <a:pt x="2041" y="1810"/>
                  </a:lnTo>
                  <a:lnTo>
                    <a:pt x="2008" y="1853"/>
                  </a:lnTo>
                  <a:lnTo>
                    <a:pt x="1972" y="1894"/>
                  </a:lnTo>
                  <a:lnTo>
                    <a:pt x="1934" y="1933"/>
                  </a:lnTo>
                  <a:lnTo>
                    <a:pt x="1895" y="1970"/>
                  </a:lnTo>
                  <a:lnTo>
                    <a:pt x="1854" y="2006"/>
                  </a:lnTo>
                  <a:lnTo>
                    <a:pt x="1811" y="2039"/>
                  </a:lnTo>
                  <a:lnTo>
                    <a:pt x="1767" y="2072"/>
                  </a:lnTo>
                  <a:lnTo>
                    <a:pt x="1721" y="2100"/>
                  </a:lnTo>
                  <a:lnTo>
                    <a:pt x="1674" y="2128"/>
                  </a:lnTo>
                  <a:lnTo>
                    <a:pt x="1624" y="2153"/>
                  </a:lnTo>
                  <a:lnTo>
                    <a:pt x="1575" y="2176"/>
                  </a:lnTo>
                  <a:lnTo>
                    <a:pt x="1523" y="2196"/>
                  </a:lnTo>
                  <a:lnTo>
                    <a:pt x="1470" y="2215"/>
                  </a:lnTo>
                  <a:lnTo>
                    <a:pt x="1417" y="2229"/>
                  </a:lnTo>
                  <a:lnTo>
                    <a:pt x="1362" y="2242"/>
                  </a:lnTo>
                  <a:lnTo>
                    <a:pt x="1306" y="2253"/>
                  </a:lnTo>
                  <a:lnTo>
                    <a:pt x="1250" y="2259"/>
                  </a:lnTo>
                  <a:lnTo>
                    <a:pt x="1192" y="2264"/>
                  </a:lnTo>
                  <a:lnTo>
                    <a:pt x="1134" y="2265"/>
                  </a:lnTo>
                  <a:lnTo>
                    <a:pt x="1075" y="2264"/>
                  </a:lnTo>
                  <a:lnTo>
                    <a:pt x="1017" y="2259"/>
                  </a:lnTo>
                  <a:lnTo>
                    <a:pt x="961" y="2253"/>
                  </a:lnTo>
                  <a:lnTo>
                    <a:pt x="905" y="2242"/>
                  </a:lnTo>
                  <a:lnTo>
                    <a:pt x="850" y="2229"/>
                  </a:lnTo>
                  <a:lnTo>
                    <a:pt x="797" y="2215"/>
                  </a:lnTo>
                  <a:lnTo>
                    <a:pt x="744" y="2196"/>
                  </a:lnTo>
                  <a:lnTo>
                    <a:pt x="692" y="2176"/>
                  </a:lnTo>
                  <a:lnTo>
                    <a:pt x="643" y="2153"/>
                  </a:lnTo>
                  <a:lnTo>
                    <a:pt x="593" y="2128"/>
                  </a:lnTo>
                  <a:lnTo>
                    <a:pt x="546" y="2100"/>
                  </a:lnTo>
                  <a:lnTo>
                    <a:pt x="500" y="2072"/>
                  </a:lnTo>
                  <a:lnTo>
                    <a:pt x="455" y="2039"/>
                  </a:lnTo>
                  <a:lnTo>
                    <a:pt x="412" y="2006"/>
                  </a:lnTo>
                  <a:lnTo>
                    <a:pt x="372" y="1970"/>
                  </a:lnTo>
                  <a:lnTo>
                    <a:pt x="332" y="1933"/>
                  </a:lnTo>
                  <a:lnTo>
                    <a:pt x="295" y="1894"/>
                  </a:lnTo>
                  <a:lnTo>
                    <a:pt x="259" y="1853"/>
                  </a:lnTo>
                  <a:lnTo>
                    <a:pt x="226" y="1810"/>
                  </a:lnTo>
                  <a:lnTo>
                    <a:pt x="194" y="1765"/>
                  </a:lnTo>
                  <a:lnTo>
                    <a:pt x="165" y="1719"/>
                  </a:lnTo>
                  <a:lnTo>
                    <a:pt x="137" y="1672"/>
                  </a:lnTo>
                  <a:lnTo>
                    <a:pt x="112" y="1624"/>
                  </a:lnTo>
                  <a:lnTo>
                    <a:pt x="89" y="1573"/>
                  </a:lnTo>
                  <a:lnTo>
                    <a:pt x="69" y="1522"/>
                  </a:lnTo>
                  <a:lnTo>
                    <a:pt x="51" y="1469"/>
                  </a:lnTo>
                  <a:lnTo>
                    <a:pt x="36" y="1415"/>
                  </a:lnTo>
                  <a:lnTo>
                    <a:pt x="23" y="1361"/>
                  </a:lnTo>
                  <a:lnTo>
                    <a:pt x="13" y="1305"/>
                  </a:lnTo>
                  <a:lnTo>
                    <a:pt x="6" y="1248"/>
                  </a:lnTo>
                  <a:lnTo>
                    <a:pt x="1" y="1192"/>
                  </a:lnTo>
                  <a:lnTo>
                    <a:pt x="0" y="1133"/>
                  </a:lnTo>
                  <a:lnTo>
                    <a:pt x="1" y="1074"/>
                  </a:lnTo>
                  <a:lnTo>
                    <a:pt x="6" y="1017"/>
                  </a:lnTo>
                  <a:lnTo>
                    <a:pt x="13" y="960"/>
                  </a:lnTo>
                  <a:lnTo>
                    <a:pt x="23" y="905"/>
                  </a:lnTo>
                  <a:lnTo>
                    <a:pt x="36" y="850"/>
                  </a:lnTo>
                  <a:lnTo>
                    <a:pt x="51" y="796"/>
                  </a:lnTo>
                  <a:lnTo>
                    <a:pt x="69" y="743"/>
                  </a:lnTo>
                  <a:lnTo>
                    <a:pt x="89" y="692"/>
                  </a:lnTo>
                  <a:lnTo>
                    <a:pt x="112" y="641"/>
                  </a:lnTo>
                  <a:lnTo>
                    <a:pt x="137" y="593"/>
                  </a:lnTo>
                  <a:lnTo>
                    <a:pt x="165" y="546"/>
                  </a:lnTo>
                  <a:lnTo>
                    <a:pt x="194" y="499"/>
                  </a:lnTo>
                  <a:lnTo>
                    <a:pt x="226" y="455"/>
                  </a:lnTo>
                  <a:lnTo>
                    <a:pt x="259" y="412"/>
                  </a:lnTo>
                  <a:lnTo>
                    <a:pt x="295" y="370"/>
                  </a:lnTo>
                  <a:lnTo>
                    <a:pt x="332" y="331"/>
                  </a:lnTo>
                  <a:lnTo>
                    <a:pt x="372" y="293"/>
                  </a:lnTo>
                  <a:lnTo>
                    <a:pt x="412" y="259"/>
                  </a:lnTo>
                  <a:lnTo>
                    <a:pt x="455" y="224"/>
                  </a:lnTo>
                  <a:lnTo>
                    <a:pt x="500" y="193"/>
                  </a:lnTo>
                  <a:lnTo>
                    <a:pt x="546" y="163"/>
                  </a:lnTo>
                  <a:lnTo>
                    <a:pt x="593" y="137"/>
                  </a:lnTo>
                  <a:lnTo>
                    <a:pt x="643" y="111"/>
                  </a:lnTo>
                  <a:lnTo>
                    <a:pt x="692" y="88"/>
                  </a:lnTo>
                  <a:lnTo>
                    <a:pt x="744" y="69"/>
                  </a:lnTo>
                  <a:lnTo>
                    <a:pt x="797" y="50"/>
                  </a:lnTo>
                  <a:lnTo>
                    <a:pt x="850" y="35"/>
                  </a:lnTo>
                  <a:lnTo>
                    <a:pt x="905" y="23"/>
                  </a:lnTo>
                  <a:lnTo>
                    <a:pt x="961" y="12"/>
                  </a:lnTo>
                  <a:lnTo>
                    <a:pt x="1017" y="5"/>
                  </a:lnTo>
                  <a:lnTo>
                    <a:pt x="1075" y="1"/>
                  </a:lnTo>
                  <a:lnTo>
                    <a:pt x="1134" y="0"/>
                  </a:lnTo>
                  <a:lnTo>
                    <a:pt x="1192" y="1"/>
                  </a:lnTo>
                  <a:lnTo>
                    <a:pt x="1250" y="5"/>
                  </a:lnTo>
                  <a:lnTo>
                    <a:pt x="1306" y="12"/>
                  </a:lnTo>
                  <a:lnTo>
                    <a:pt x="1362" y="23"/>
                  </a:lnTo>
                  <a:lnTo>
                    <a:pt x="1417" y="35"/>
                  </a:lnTo>
                  <a:lnTo>
                    <a:pt x="1470" y="50"/>
                  </a:lnTo>
                  <a:lnTo>
                    <a:pt x="1523" y="69"/>
                  </a:lnTo>
                  <a:lnTo>
                    <a:pt x="1575" y="88"/>
                  </a:lnTo>
                  <a:lnTo>
                    <a:pt x="1624" y="111"/>
                  </a:lnTo>
                  <a:lnTo>
                    <a:pt x="1674" y="137"/>
                  </a:lnTo>
                  <a:lnTo>
                    <a:pt x="1721" y="163"/>
                  </a:lnTo>
                  <a:lnTo>
                    <a:pt x="1767" y="193"/>
                  </a:lnTo>
                  <a:lnTo>
                    <a:pt x="1811" y="224"/>
                  </a:lnTo>
                  <a:lnTo>
                    <a:pt x="1854" y="259"/>
                  </a:lnTo>
                  <a:lnTo>
                    <a:pt x="1895" y="293"/>
                  </a:lnTo>
                  <a:lnTo>
                    <a:pt x="1934" y="331"/>
                  </a:lnTo>
                  <a:lnTo>
                    <a:pt x="1972" y="370"/>
                  </a:lnTo>
                  <a:lnTo>
                    <a:pt x="2008" y="412"/>
                  </a:lnTo>
                  <a:lnTo>
                    <a:pt x="2041" y="455"/>
                  </a:lnTo>
                  <a:lnTo>
                    <a:pt x="2072" y="499"/>
                  </a:lnTo>
                  <a:lnTo>
                    <a:pt x="2102" y="546"/>
                  </a:lnTo>
                  <a:lnTo>
                    <a:pt x="2129" y="593"/>
                  </a:lnTo>
                  <a:lnTo>
                    <a:pt x="2154" y="641"/>
                  </a:lnTo>
                  <a:lnTo>
                    <a:pt x="2177" y="692"/>
                  </a:lnTo>
                  <a:lnTo>
                    <a:pt x="2197" y="743"/>
                  </a:lnTo>
                  <a:lnTo>
                    <a:pt x="2215" y="796"/>
                  </a:lnTo>
                  <a:lnTo>
                    <a:pt x="2230" y="850"/>
                  </a:lnTo>
                  <a:lnTo>
                    <a:pt x="2243" y="905"/>
                  </a:lnTo>
                  <a:lnTo>
                    <a:pt x="2253" y="960"/>
                  </a:lnTo>
                  <a:lnTo>
                    <a:pt x="2260" y="1017"/>
                  </a:lnTo>
                  <a:lnTo>
                    <a:pt x="2265" y="1074"/>
                  </a:lnTo>
                  <a:lnTo>
                    <a:pt x="2266" y="1133"/>
                  </a:lnTo>
                  <a:close/>
                </a:path>
              </a:pathLst>
            </a:custGeom>
            <a:noFill/>
            <a:ln w="9525">
              <a:noFill/>
              <a:round/>
              <a:headEnd/>
              <a:tailEnd/>
            </a:ln>
          </p:spPr>
          <p:txBody>
            <a:bodyPr/>
            <a:lstStyle/>
            <a:p>
              <a:endParaRPr lang="en-US"/>
            </a:p>
          </p:txBody>
        </p:sp>
        <p:sp>
          <p:nvSpPr>
            <p:cNvPr id="218" name="Freeform 32"/>
            <p:cNvSpPr>
              <a:spLocks/>
            </p:cNvSpPr>
            <p:nvPr/>
          </p:nvSpPr>
          <p:spPr bwMode="auto">
            <a:xfrm>
              <a:off x="4703" y="4129"/>
              <a:ext cx="357" cy="163"/>
            </a:xfrm>
            <a:custGeom>
              <a:avLst/>
              <a:gdLst/>
              <a:ahLst/>
              <a:cxnLst>
                <a:cxn ang="0">
                  <a:pos x="672" y="4"/>
                </a:cxn>
                <a:cxn ang="0">
                  <a:pos x="635" y="17"/>
                </a:cxn>
                <a:cxn ang="0">
                  <a:pos x="569" y="37"/>
                </a:cxn>
                <a:cxn ang="0">
                  <a:pos x="483" y="59"/>
                </a:cxn>
                <a:cxn ang="0">
                  <a:pos x="383" y="77"/>
                </a:cxn>
                <a:cxn ang="0">
                  <a:pos x="279" y="85"/>
                </a:cxn>
                <a:cxn ang="0">
                  <a:pos x="175" y="79"/>
                </a:cxn>
                <a:cxn ang="0">
                  <a:pos x="83" y="54"/>
                </a:cxn>
                <a:cxn ang="0">
                  <a:pos x="36" y="29"/>
                </a:cxn>
                <a:cxn ang="0">
                  <a:pos x="21" y="29"/>
                </a:cxn>
                <a:cxn ang="0">
                  <a:pos x="8" y="35"/>
                </a:cxn>
                <a:cxn ang="0">
                  <a:pos x="1" y="47"/>
                </a:cxn>
                <a:cxn ang="0">
                  <a:pos x="7" y="202"/>
                </a:cxn>
                <a:cxn ang="0">
                  <a:pos x="8" y="209"/>
                </a:cxn>
                <a:cxn ang="0">
                  <a:pos x="10" y="216"/>
                </a:cxn>
                <a:cxn ang="0">
                  <a:pos x="16" y="224"/>
                </a:cxn>
                <a:cxn ang="0">
                  <a:pos x="32" y="242"/>
                </a:cxn>
                <a:cxn ang="0">
                  <a:pos x="59" y="265"/>
                </a:cxn>
                <a:cxn ang="0">
                  <a:pos x="97" y="288"/>
                </a:cxn>
                <a:cxn ang="0">
                  <a:pos x="148" y="308"/>
                </a:cxn>
                <a:cxn ang="0">
                  <a:pos x="211" y="321"/>
                </a:cxn>
                <a:cxn ang="0">
                  <a:pos x="288" y="323"/>
                </a:cxn>
                <a:cxn ang="0">
                  <a:pos x="380" y="311"/>
                </a:cxn>
                <a:cxn ang="0">
                  <a:pos x="452" y="292"/>
                </a:cxn>
                <a:cxn ang="0">
                  <a:pos x="514" y="272"/>
                </a:cxn>
                <a:cxn ang="0">
                  <a:pos x="567" y="251"/>
                </a:cxn>
                <a:cxn ang="0">
                  <a:pos x="612" y="230"/>
                </a:cxn>
                <a:cxn ang="0">
                  <a:pos x="646" y="212"/>
                </a:cxn>
                <a:cxn ang="0">
                  <a:pos x="673" y="196"/>
                </a:cxn>
                <a:cxn ang="0">
                  <a:pos x="689" y="185"/>
                </a:cxn>
                <a:cxn ang="0">
                  <a:pos x="696" y="181"/>
                </a:cxn>
                <a:cxn ang="0">
                  <a:pos x="704" y="173"/>
                </a:cxn>
                <a:cxn ang="0">
                  <a:pos x="706" y="161"/>
                </a:cxn>
                <a:cxn ang="0">
                  <a:pos x="713" y="22"/>
                </a:cxn>
                <a:cxn ang="0">
                  <a:pos x="707" y="10"/>
                </a:cxn>
                <a:cxn ang="0">
                  <a:pos x="697" y="2"/>
                </a:cxn>
                <a:cxn ang="0">
                  <a:pos x="683" y="0"/>
                </a:cxn>
              </a:cxnLst>
              <a:rect l="0" t="0" r="r" b="b"/>
              <a:pathLst>
                <a:path w="713" h="325">
                  <a:moveTo>
                    <a:pt x="677" y="2"/>
                  </a:moveTo>
                  <a:lnTo>
                    <a:pt x="672" y="4"/>
                  </a:lnTo>
                  <a:lnTo>
                    <a:pt x="657" y="9"/>
                  </a:lnTo>
                  <a:lnTo>
                    <a:pt x="635" y="17"/>
                  </a:lnTo>
                  <a:lnTo>
                    <a:pt x="605" y="26"/>
                  </a:lnTo>
                  <a:lnTo>
                    <a:pt x="569" y="37"/>
                  </a:lnTo>
                  <a:lnTo>
                    <a:pt x="528" y="48"/>
                  </a:lnTo>
                  <a:lnTo>
                    <a:pt x="483" y="59"/>
                  </a:lnTo>
                  <a:lnTo>
                    <a:pt x="434" y="69"/>
                  </a:lnTo>
                  <a:lnTo>
                    <a:pt x="383" y="77"/>
                  </a:lnTo>
                  <a:lnTo>
                    <a:pt x="331" y="83"/>
                  </a:lnTo>
                  <a:lnTo>
                    <a:pt x="279" y="85"/>
                  </a:lnTo>
                  <a:lnTo>
                    <a:pt x="226" y="85"/>
                  </a:lnTo>
                  <a:lnTo>
                    <a:pt x="175" y="79"/>
                  </a:lnTo>
                  <a:lnTo>
                    <a:pt x="128" y="70"/>
                  </a:lnTo>
                  <a:lnTo>
                    <a:pt x="83" y="54"/>
                  </a:lnTo>
                  <a:lnTo>
                    <a:pt x="43" y="32"/>
                  </a:lnTo>
                  <a:lnTo>
                    <a:pt x="36" y="29"/>
                  </a:lnTo>
                  <a:lnTo>
                    <a:pt x="29" y="27"/>
                  </a:lnTo>
                  <a:lnTo>
                    <a:pt x="21" y="29"/>
                  </a:lnTo>
                  <a:lnTo>
                    <a:pt x="14" y="31"/>
                  </a:lnTo>
                  <a:lnTo>
                    <a:pt x="8" y="35"/>
                  </a:lnTo>
                  <a:lnTo>
                    <a:pt x="4" y="41"/>
                  </a:lnTo>
                  <a:lnTo>
                    <a:pt x="1" y="47"/>
                  </a:lnTo>
                  <a:lnTo>
                    <a:pt x="0" y="55"/>
                  </a:lnTo>
                  <a:lnTo>
                    <a:pt x="7" y="202"/>
                  </a:lnTo>
                  <a:lnTo>
                    <a:pt x="7" y="206"/>
                  </a:lnTo>
                  <a:lnTo>
                    <a:pt x="8" y="209"/>
                  </a:lnTo>
                  <a:lnTo>
                    <a:pt x="9" y="213"/>
                  </a:lnTo>
                  <a:lnTo>
                    <a:pt x="10" y="216"/>
                  </a:lnTo>
                  <a:lnTo>
                    <a:pt x="13" y="219"/>
                  </a:lnTo>
                  <a:lnTo>
                    <a:pt x="16" y="224"/>
                  </a:lnTo>
                  <a:lnTo>
                    <a:pt x="23" y="232"/>
                  </a:lnTo>
                  <a:lnTo>
                    <a:pt x="32" y="242"/>
                  </a:lnTo>
                  <a:lnTo>
                    <a:pt x="45" y="253"/>
                  </a:lnTo>
                  <a:lnTo>
                    <a:pt x="59" y="265"/>
                  </a:lnTo>
                  <a:lnTo>
                    <a:pt x="77" y="276"/>
                  </a:lnTo>
                  <a:lnTo>
                    <a:pt x="97" y="288"/>
                  </a:lnTo>
                  <a:lnTo>
                    <a:pt x="121" y="298"/>
                  </a:lnTo>
                  <a:lnTo>
                    <a:pt x="148" y="308"/>
                  </a:lnTo>
                  <a:lnTo>
                    <a:pt x="177" y="317"/>
                  </a:lnTo>
                  <a:lnTo>
                    <a:pt x="211" y="321"/>
                  </a:lnTo>
                  <a:lnTo>
                    <a:pt x="248" y="325"/>
                  </a:lnTo>
                  <a:lnTo>
                    <a:pt x="288" y="323"/>
                  </a:lnTo>
                  <a:lnTo>
                    <a:pt x="332" y="320"/>
                  </a:lnTo>
                  <a:lnTo>
                    <a:pt x="380" y="311"/>
                  </a:lnTo>
                  <a:lnTo>
                    <a:pt x="417" y="302"/>
                  </a:lnTo>
                  <a:lnTo>
                    <a:pt x="452" y="292"/>
                  </a:lnTo>
                  <a:lnTo>
                    <a:pt x="484" y="282"/>
                  </a:lnTo>
                  <a:lnTo>
                    <a:pt x="514" y="272"/>
                  </a:lnTo>
                  <a:lnTo>
                    <a:pt x="542" y="261"/>
                  </a:lnTo>
                  <a:lnTo>
                    <a:pt x="567" y="251"/>
                  </a:lnTo>
                  <a:lnTo>
                    <a:pt x="590" y="240"/>
                  </a:lnTo>
                  <a:lnTo>
                    <a:pt x="612" y="230"/>
                  </a:lnTo>
                  <a:lnTo>
                    <a:pt x="630" y="221"/>
                  </a:lnTo>
                  <a:lnTo>
                    <a:pt x="646" y="212"/>
                  </a:lnTo>
                  <a:lnTo>
                    <a:pt x="661" y="204"/>
                  </a:lnTo>
                  <a:lnTo>
                    <a:pt x="673" y="196"/>
                  </a:lnTo>
                  <a:lnTo>
                    <a:pt x="682" y="190"/>
                  </a:lnTo>
                  <a:lnTo>
                    <a:pt x="689" y="185"/>
                  </a:lnTo>
                  <a:lnTo>
                    <a:pt x="694" y="182"/>
                  </a:lnTo>
                  <a:lnTo>
                    <a:pt x="696" y="181"/>
                  </a:lnTo>
                  <a:lnTo>
                    <a:pt x="700" y="177"/>
                  </a:lnTo>
                  <a:lnTo>
                    <a:pt x="704" y="173"/>
                  </a:lnTo>
                  <a:lnTo>
                    <a:pt x="705" y="167"/>
                  </a:lnTo>
                  <a:lnTo>
                    <a:pt x="706" y="161"/>
                  </a:lnTo>
                  <a:lnTo>
                    <a:pt x="713" y="29"/>
                  </a:lnTo>
                  <a:lnTo>
                    <a:pt x="713" y="22"/>
                  </a:lnTo>
                  <a:lnTo>
                    <a:pt x="711" y="16"/>
                  </a:lnTo>
                  <a:lnTo>
                    <a:pt x="707" y="10"/>
                  </a:lnTo>
                  <a:lnTo>
                    <a:pt x="703" y="6"/>
                  </a:lnTo>
                  <a:lnTo>
                    <a:pt x="697" y="2"/>
                  </a:lnTo>
                  <a:lnTo>
                    <a:pt x="690" y="0"/>
                  </a:lnTo>
                  <a:lnTo>
                    <a:pt x="683" y="0"/>
                  </a:lnTo>
                  <a:lnTo>
                    <a:pt x="677" y="2"/>
                  </a:lnTo>
                  <a:close/>
                </a:path>
              </a:pathLst>
            </a:custGeom>
            <a:solidFill>
              <a:srgbClr val="000000"/>
            </a:solidFill>
            <a:ln w="9525">
              <a:noFill/>
              <a:round/>
              <a:headEnd/>
              <a:tailEnd/>
            </a:ln>
          </p:spPr>
          <p:txBody>
            <a:bodyPr/>
            <a:lstStyle/>
            <a:p>
              <a:endParaRPr lang="en-US"/>
            </a:p>
          </p:txBody>
        </p:sp>
        <p:sp>
          <p:nvSpPr>
            <p:cNvPr id="219" name="Freeform 33"/>
            <p:cNvSpPr>
              <a:spLocks/>
            </p:cNvSpPr>
            <p:nvPr/>
          </p:nvSpPr>
          <p:spPr bwMode="auto">
            <a:xfrm>
              <a:off x="4731" y="4163"/>
              <a:ext cx="301" cy="102"/>
            </a:xfrm>
            <a:custGeom>
              <a:avLst/>
              <a:gdLst/>
              <a:ahLst/>
              <a:cxnLst>
                <a:cxn ang="0">
                  <a:pos x="601" y="0"/>
                </a:cxn>
                <a:cxn ang="0">
                  <a:pos x="600" y="24"/>
                </a:cxn>
                <a:cxn ang="0">
                  <a:pos x="599" y="46"/>
                </a:cxn>
                <a:cxn ang="0">
                  <a:pos x="597" y="64"/>
                </a:cxn>
                <a:cxn ang="0">
                  <a:pos x="596" y="78"/>
                </a:cxn>
                <a:cxn ang="0">
                  <a:pos x="590" y="82"/>
                </a:cxn>
                <a:cxn ang="0">
                  <a:pos x="582" y="87"/>
                </a:cxn>
                <a:cxn ang="0">
                  <a:pos x="573" y="93"/>
                </a:cxn>
                <a:cxn ang="0">
                  <a:pos x="562" y="99"/>
                </a:cxn>
                <a:cxn ang="0">
                  <a:pos x="549" y="106"/>
                </a:cxn>
                <a:cxn ang="0">
                  <a:pos x="535" y="114"/>
                </a:cxn>
                <a:cxn ang="0">
                  <a:pos x="519" y="121"/>
                </a:cxn>
                <a:cxn ang="0">
                  <a:pos x="502" y="129"/>
                </a:cxn>
                <a:cxn ang="0">
                  <a:pos x="483" y="137"/>
                </a:cxn>
                <a:cxn ang="0">
                  <a:pos x="463" y="145"/>
                </a:cxn>
                <a:cxn ang="0">
                  <a:pos x="442" y="153"/>
                </a:cxn>
                <a:cxn ang="0">
                  <a:pos x="418" y="161"/>
                </a:cxn>
                <a:cxn ang="0">
                  <a:pos x="394" y="169"/>
                </a:cxn>
                <a:cxn ang="0">
                  <a:pos x="368" y="177"/>
                </a:cxn>
                <a:cxn ang="0">
                  <a:pos x="341" y="184"/>
                </a:cxn>
                <a:cxn ang="0">
                  <a:pos x="312" y="191"/>
                </a:cxn>
                <a:cxn ang="0">
                  <a:pos x="275" y="198"/>
                </a:cxn>
                <a:cxn ang="0">
                  <a:pos x="241" y="202"/>
                </a:cxn>
                <a:cxn ang="0">
                  <a:pos x="209" y="203"/>
                </a:cxn>
                <a:cxn ang="0">
                  <a:pos x="180" y="202"/>
                </a:cxn>
                <a:cxn ang="0">
                  <a:pos x="154" y="200"/>
                </a:cxn>
                <a:cxn ang="0">
                  <a:pos x="130" y="195"/>
                </a:cxn>
                <a:cxn ang="0">
                  <a:pos x="108" y="190"/>
                </a:cxn>
                <a:cxn ang="0">
                  <a:pos x="88" y="184"/>
                </a:cxn>
                <a:cxn ang="0">
                  <a:pos x="71" y="176"/>
                </a:cxn>
                <a:cxn ang="0">
                  <a:pos x="55" y="168"/>
                </a:cxn>
                <a:cxn ang="0">
                  <a:pos x="42" y="160"/>
                </a:cxn>
                <a:cxn ang="0">
                  <a:pos x="31" y="152"/>
                </a:cxn>
                <a:cxn ang="0">
                  <a:pos x="21" y="144"/>
                </a:cxn>
                <a:cxn ang="0">
                  <a:pos x="13" y="137"/>
                </a:cxn>
                <a:cxn ang="0">
                  <a:pos x="8" y="130"/>
                </a:cxn>
                <a:cxn ang="0">
                  <a:pos x="3" y="125"/>
                </a:cxn>
                <a:cxn ang="0">
                  <a:pos x="3" y="112"/>
                </a:cxn>
                <a:cxn ang="0">
                  <a:pos x="2" y="91"/>
                </a:cxn>
                <a:cxn ang="0">
                  <a:pos x="1" y="63"/>
                </a:cxn>
                <a:cxn ang="0">
                  <a:pos x="0" y="33"/>
                </a:cxn>
                <a:cxn ang="0">
                  <a:pos x="38" y="48"/>
                </a:cxn>
                <a:cxn ang="0">
                  <a:pos x="77" y="58"/>
                </a:cxn>
                <a:cxn ang="0">
                  <a:pos x="118" y="66"/>
                </a:cxn>
                <a:cxn ang="0">
                  <a:pos x="160" y="70"/>
                </a:cxn>
                <a:cxn ang="0">
                  <a:pos x="203" y="72"/>
                </a:cxn>
                <a:cxn ang="0">
                  <a:pos x="246" y="71"/>
                </a:cxn>
                <a:cxn ang="0">
                  <a:pos x="290" y="68"/>
                </a:cxn>
                <a:cxn ang="0">
                  <a:pos x="332" y="63"/>
                </a:cxn>
                <a:cxn ang="0">
                  <a:pos x="374" y="57"/>
                </a:cxn>
                <a:cxn ang="0">
                  <a:pos x="414" y="49"/>
                </a:cxn>
                <a:cxn ang="0">
                  <a:pos x="453" y="41"/>
                </a:cxn>
                <a:cxn ang="0">
                  <a:pos x="489" y="32"/>
                </a:cxn>
                <a:cxn ang="0">
                  <a:pos x="523" y="24"/>
                </a:cxn>
                <a:cxn ang="0">
                  <a:pos x="552" y="15"/>
                </a:cxn>
                <a:cxn ang="0">
                  <a:pos x="579" y="6"/>
                </a:cxn>
                <a:cxn ang="0">
                  <a:pos x="601" y="0"/>
                </a:cxn>
              </a:cxnLst>
              <a:rect l="0" t="0" r="r" b="b"/>
              <a:pathLst>
                <a:path w="601" h="203">
                  <a:moveTo>
                    <a:pt x="601" y="0"/>
                  </a:moveTo>
                  <a:lnTo>
                    <a:pt x="600" y="24"/>
                  </a:lnTo>
                  <a:lnTo>
                    <a:pt x="599" y="46"/>
                  </a:lnTo>
                  <a:lnTo>
                    <a:pt x="597" y="64"/>
                  </a:lnTo>
                  <a:lnTo>
                    <a:pt x="596" y="78"/>
                  </a:lnTo>
                  <a:lnTo>
                    <a:pt x="590" y="82"/>
                  </a:lnTo>
                  <a:lnTo>
                    <a:pt x="582" y="87"/>
                  </a:lnTo>
                  <a:lnTo>
                    <a:pt x="573" y="93"/>
                  </a:lnTo>
                  <a:lnTo>
                    <a:pt x="562" y="99"/>
                  </a:lnTo>
                  <a:lnTo>
                    <a:pt x="549" y="106"/>
                  </a:lnTo>
                  <a:lnTo>
                    <a:pt x="535" y="114"/>
                  </a:lnTo>
                  <a:lnTo>
                    <a:pt x="519" y="121"/>
                  </a:lnTo>
                  <a:lnTo>
                    <a:pt x="502" y="129"/>
                  </a:lnTo>
                  <a:lnTo>
                    <a:pt x="483" y="137"/>
                  </a:lnTo>
                  <a:lnTo>
                    <a:pt x="463" y="145"/>
                  </a:lnTo>
                  <a:lnTo>
                    <a:pt x="442" y="153"/>
                  </a:lnTo>
                  <a:lnTo>
                    <a:pt x="418" y="161"/>
                  </a:lnTo>
                  <a:lnTo>
                    <a:pt x="394" y="169"/>
                  </a:lnTo>
                  <a:lnTo>
                    <a:pt x="368" y="177"/>
                  </a:lnTo>
                  <a:lnTo>
                    <a:pt x="341" y="184"/>
                  </a:lnTo>
                  <a:lnTo>
                    <a:pt x="312" y="191"/>
                  </a:lnTo>
                  <a:lnTo>
                    <a:pt x="275" y="198"/>
                  </a:lnTo>
                  <a:lnTo>
                    <a:pt x="241" y="202"/>
                  </a:lnTo>
                  <a:lnTo>
                    <a:pt x="209" y="203"/>
                  </a:lnTo>
                  <a:lnTo>
                    <a:pt x="180" y="202"/>
                  </a:lnTo>
                  <a:lnTo>
                    <a:pt x="154" y="200"/>
                  </a:lnTo>
                  <a:lnTo>
                    <a:pt x="130" y="195"/>
                  </a:lnTo>
                  <a:lnTo>
                    <a:pt x="108" y="190"/>
                  </a:lnTo>
                  <a:lnTo>
                    <a:pt x="88" y="184"/>
                  </a:lnTo>
                  <a:lnTo>
                    <a:pt x="71" y="176"/>
                  </a:lnTo>
                  <a:lnTo>
                    <a:pt x="55" y="168"/>
                  </a:lnTo>
                  <a:lnTo>
                    <a:pt x="42" y="160"/>
                  </a:lnTo>
                  <a:lnTo>
                    <a:pt x="31" y="152"/>
                  </a:lnTo>
                  <a:lnTo>
                    <a:pt x="21" y="144"/>
                  </a:lnTo>
                  <a:lnTo>
                    <a:pt x="13" y="137"/>
                  </a:lnTo>
                  <a:lnTo>
                    <a:pt x="8" y="130"/>
                  </a:lnTo>
                  <a:lnTo>
                    <a:pt x="3" y="125"/>
                  </a:lnTo>
                  <a:lnTo>
                    <a:pt x="3" y="112"/>
                  </a:lnTo>
                  <a:lnTo>
                    <a:pt x="2" y="91"/>
                  </a:lnTo>
                  <a:lnTo>
                    <a:pt x="1" y="63"/>
                  </a:lnTo>
                  <a:lnTo>
                    <a:pt x="0" y="33"/>
                  </a:lnTo>
                  <a:lnTo>
                    <a:pt x="38" y="48"/>
                  </a:lnTo>
                  <a:lnTo>
                    <a:pt x="77" y="58"/>
                  </a:lnTo>
                  <a:lnTo>
                    <a:pt x="118" y="66"/>
                  </a:lnTo>
                  <a:lnTo>
                    <a:pt x="160" y="70"/>
                  </a:lnTo>
                  <a:lnTo>
                    <a:pt x="203" y="72"/>
                  </a:lnTo>
                  <a:lnTo>
                    <a:pt x="246" y="71"/>
                  </a:lnTo>
                  <a:lnTo>
                    <a:pt x="290" y="68"/>
                  </a:lnTo>
                  <a:lnTo>
                    <a:pt x="332" y="63"/>
                  </a:lnTo>
                  <a:lnTo>
                    <a:pt x="374" y="57"/>
                  </a:lnTo>
                  <a:lnTo>
                    <a:pt x="414" y="49"/>
                  </a:lnTo>
                  <a:lnTo>
                    <a:pt x="453" y="41"/>
                  </a:lnTo>
                  <a:lnTo>
                    <a:pt x="489" y="32"/>
                  </a:lnTo>
                  <a:lnTo>
                    <a:pt x="523" y="24"/>
                  </a:lnTo>
                  <a:lnTo>
                    <a:pt x="552" y="15"/>
                  </a:lnTo>
                  <a:lnTo>
                    <a:pt x="579" y="6"/>
                  </a:lnTo>
                  <a:lnTo>
                    <a:pt x="601" y="0"/>
                  </a:lnTo>
                  <a:close/>
                </a:path>
              </a:pathLst>
            </a:custGeom>
            <a:solidFill>
              <a:srgbClr val="260000"/>
            </a:solidFill>
            <a:ln w="9525">
              <a:noFill/>
              <a:round/>
              <a:headEnd/>
              <a:tailEnd/>
            </a:ln>
          </p:spPr>
          <p:txBody>
            <a:bodyPr/>
            <a:lstStyle/>
            <a:p>
              <a:endParaRPr lang="en-US"/>
            </a:p>
          </p:txBody>
        </p:sp>
        <p:sp>
          <p:nvSpPr>
            <p:cNvPr id="220" name="Freeform 34"/>
            <p:cNvSpPr>
              <a:spLocks/>
            </p:cNvSpPr>
            <p:nvPr/>
          </p:nvSpPr>
          <p:spPr bwMode="auto">
            <a:xfrm>
              <a:off x="4702" y="3998"/>
              <a:ext cx="356" cy="217"/>
            </a:xfrm>
            <a:custGeom>
              <a:avLst/>
              <a:gdLst/>
              <a:ahLst/>
              <a:cxnLst>
                <a:cxn ang="0">
                  <a:pos x="275" y="24"/>
                </a:cxn>
                <a:cxn ang="0">
                  <a:pos x="207" y="47"/>
                </a:cxn>
                <a:cxn ang="0">
                  <a:pos x="147" y="76"/>
                </a:cxn>
                <a:cxn ang="0">
                  <a:pos x="96" y="109"/>
                </a:cxn>
                <a:cxn ang="0">
                  <a:pos x="54" y="147"/>
                </a:cxn>
                <a:cxn ang="0">
                  <a:pos x="24" y="188"/>
                </a:cxn>
                <a:cxn ang="0">
                  <a:pos x="6" y="230"/>
                </a:cxn>
                <a:cxn ang="0">
                  <a:pos x="0" y="273"/>
                </a:cxn>
                <a:cxn ang="0">
                  <a:pos x="10" y="316"/>
                </a:cxn>
                <a:cxn ang="0">
                  <a:pos x="32" y="352"/>
                </a:cxn>
                <a:cxn ang="0">
                  <a:pos x="67" y="384"/>
                </a:cxn>
                <a:cxn ang="0">
                  <a:pos x="112" y="407"/>
                </a:cxn>
                <a:cxn ang="0">
                  <a:pos x="165" y="424"/>
                </a:cxn>
                <a:cxn ang="0">
                  <a:pos x="226" y="433"/>
                </a:cxn>
                <a:cxn ang="0">
                  <a:pos x="293" y="434"/>
                </a:cxn>
                <a:cxn ang="0">
                  <a:pos x="363" y="427"/>
                </a:cxn>
                <a:cxn ang="0">
                  <a:pos x="423" y="415"/>
                </a:cxn>
                <a:cxn ang="0">
                  <a:pos x="469" y="401"/>
                </a:cxn>
                <a:cxn ang="0">
                  <a:pos x="511" y="385"/>
                </a:cxn>
                <a:cxn ang="0">
                  <a:pos x="552" y="365"/>
                </a:cxn>
                <a:cxn ang="0">
                  <a:pos x="589" y="343"/>
                </a:cxn>
                <a:cxn ang="0">
                  <a:pos x="621" y="320"/>
                </a:cxn>
                <a:cxn ang="0">
                  <a:pos x="650" y="294"/>
                </a:cxn>
                <a:cxn ang="0">
                  <a:pos x="674" y="267"/>
                </a:cxn>
                <a:cxn ang="0">
                  <a:pos x="696" y="233"/>
                </a:cxn>
                <a:cxn ang="0">
                  <a:pos x="710" y="189"/>
                </a:cxn>
                <a:cxn ang="0">
                  <a:pos x="711" y="161"/>
                </a:cxn>
                <a:cxn ang="0">
                  <a:pos x="708" y="147"/>
                </a:cxn>
                <a:cxn ang="0">
                  <a:pos x="701" y="120"/>
                </a:cxn>
                <a:cxn ang="0">
                  <a:pos x="678" y="83"/>
                </a:cxn>
                <a:cxn ang="0">
                  <a:pos x="645" y="52"/>
                </a:cxn>
                <a:cxn ang="0">
                  <a:pos x="600" y="28"/>
                </a:cxn>
                <a:cxn ang="0">
                  <a:pos x="547" y="12"/>
                </a:cxn>
                <a:cxn ang="0">
                  <a:pos x="486" y="2"/>
                </a:cxn>
                <a:cxn ang="0">
                  <a:pos x="419" y="0"/>
                </a:cxn>
                <a:cxn ang="0">
                  <a:pos x="348" y="8"/>
                </a:cxn>
              </a:cxnLst>
              <a:rect l="0" t="0" r="r" b="b"/>
              <a:pathLst>
                <a:path w="711" h="434">
                  <a:moveTo>
                    <a:pt x="311" y="15"/>
                  </a:moveTo>
                  <a:lnTo>
                    <a:pt x="275" y="24"/>
                  </a:lnTo>
                  <a:lnTo>
                    <a:pt x="241" y="35"/>
                  </a:lnTo>
                  <a:lnTo>
                    <a:pt x="207" y="47"/>
                  </a:lnTo>
                  <a:lnTo>
                    <a:pt x="176" y="61"/>
                  </a:lnTo>
                  <a:lnTo>
                    <a:pt x="147" y="76"/>
                  </a:lnTo>
                  <a:lnTo>
                    <a:pt x="121" y="92"/>
                  </a:lnTo>
                  <a:lnTo>
                    <a:pt x="96" y="109"/>
                  </a:lnTo>
                  <a:lnTo>
                    <a:pt x="74" y="128"/>
                  </a:lnTo>
                  <a:lnTo>
                    <a:pt x="54" y="147"/>
                  </a:lnTo>
                  <a:lnTo>
                    <a:pt x="38" y="167"/>
                  </a:lnTo>
                  <a:lnTo>
                    <a:pt x="24" y="188"/>
                  </a:lnTo>
                  <a:lnTo>
                    <a:pt x="13" y="208"/>
                  </a:lnTo>
                  <a:lnTo>
                    <a:pt x="6" y="230"/>
                  </a:lnTo>
                  <a:lnTo>
                    <a:pt x="1" y="252"/>
                  </a:lnTo>
                  <a:lnTo>
                    <a:pt x="0" y="273"/>
                  </a:lnTo>
                  <a:lnTo>
                    <a:pt x="3" y="295"/>
                  </a:lnTo>
                  <a:lnTo>
                    <a:pt x="10" y="316"/>
                  </a:lnTo>
                  <a:lnTo>
                    <a:pt x="19" y="335"/>
                  </a:lnTo>
                  <a:lnTo>
                    <a:pt x="32" y="352"/>
                  </a:lnTo>
                  <a:lnTo>
                    <a:pt x="48" y="369"/>
                  </a:lnTo>
                  <a:lnTo>
                    <a:pt x="67" y="384"/>
                  </a:lnTo>
                  <a:lnTo>
                    <a:pt x="87" y="396"/>
                  </a:lnTo>
                  <a:lnTo>
                    <a:pt x="112" y="407"/>
                  </a:lnTo>
                  <a:lnTo>
                    <a:pt x="137" y="416"/>
                  </a:lnTo>
                  <a:lnTo>
                    <a:pt x="165" y="424"/>
                  </a:lnTo>
                  <a:lnTo>
                    <a:pt x="195" y="430"/>
                  </a:lnTo>
                  <a:lnTo>
                    <a:pt x="226" y="433"/>
                  </a:lnTo>
                  <a:lnTo>
                    <a:pt x="258" y="434"/>
                  </a:lnTo>
                  <a:lnTo>
                    <a:pt x="293" y="434"/>
                  </a:lnTo>
                  <a:lnTo>
                    <a:pt x="327" y="432"/>
                  </a:lnTo>
                  <a:lnTo>
                    <a:pt x="363" y="427"/>
                  </a:lnTo>
                  <a:lnTo>
                    <a:pt x="400" y="420"/>
                  </a:lnTo>
                  <a:lnTo>
                    <a:pt x="423" y="415"/>
                  </a:lnTo>
                  <a:lnTo>
                    <a:pt x="446" y="409"/>
                  </a:lnTo>
                  <a:lnTo>
                    <a:pt x="469" y="401"/>
                  </a:lnTo>
                  <a:lnTo>
                    <a:pt x="491" y="393"/>
                  </a:lnTo>
                  <a:lnTo>
                    <a:pt x="511" y="385"/>
                  </a:lnTo>
                  <a:lnTo>
                    <a:pt x="532" y="375"/>
                  </a:lnTo>
                  <a:lnTo>
                    <a:pt x="552" y="365"/>
                  </a:lnTo>
                  <a:lnTo>
                    <a:pt x="571" y="355"/>
                  </a:lnTo>
                  <a:lnTo>
                    <a:pt x="589" y="343"/>
                  </a:lnTo>
                  <a:lnTo>
                    <a:pt x="606" y="332"/>
                  </a:lnTo>
                  <a:lnTo>
                    <a:pt x="621" y="320"/>
                  </a:lnTo>
                  <a:lnTo>
                    <a:pt x="636" y="308"/>
                  </a:lnTo>
                  <a:lnTo>
                    <a:pt x="650" y="294"/>
                  </a:lnTo>
                  <a:lnTo>
                    <a:pt x="662" y="281"/>
                  </a:lnTo>
                  <a:lnTo>
                    <a:pt x="674" y="267"/>
                  </a:lnTo>
                  <a:lnTo>
                    <a:pt x="683" y="253"/>
                  </a:lnTo>
                  <a:lnTo>
                    <a:pt x="696" y="233"/>
                  </a:lnTo>
                  <a:lnTo>
                    <a:pt x="704" y="211"/>
                  </a:lnTo>
                  <a:lnTo>
                    <a:pt x="710" y="189"/>
                  </a:lnTo>
                  <a:lnTo>
                    <a:pt x="711" y="168"/>
                  </a:lnTo>
                  <a:lnTo>
                    <a:pt x="711" y="161"/>
                  </a:lnTo>
                  <a:lnTo>
                    <a:pt x="710" y="154"/>
                  </a:lnTo>
                  <a:lnTo>
                    <a:pt x="708" y="147"/>
                  </a:lnTo>
                  <a:lnTo>
                    <a:pt x="707" y="141"/>
                  </a:lnTo>
                  <a:lnTo>
                    <a:pt x="701" y="120"/>
                  </a:lnTo>
                  <a:lnTo>
                    <a:pt x="691" y="100"/>
                  </a:lnTo>
                  <a:lnTo>
                    <a:pt x="678" y="83"/>
                  </a:lnTo>
                  <a:lnTo>
                    <a:pt x="663" y="67"/>
                  </a:lnTo>
                  <a:lnTo>
                    <a:pt x="645" y="52"/>
                  </a:lnTo>
                  <a:lnTo>
                    <a:pt x="623" y="39"/>
                  </a:lnTo>
                  <a:lnTo>
                    <a:pt x="600" y="28"/>
                  </a:lnTo>
                  <a:lnTo>
                    <a:pt x="575" y="18"/>
                  </a:lnTo>
                  <a:lnTo>
                    <a:pt x="547" y="12"/>
                  </a:lnTo>
                  <a:lnTo>
                    <a:pt x="517" y="6"/>
                  </a:lnTo>
                  <a:lnTo>
                    <a:pt x="486" y="2"/>
                  </a:lnTo>
                  <a:lnTo>
                    <a:pt x="453" y="0"/>
                  </a:lnTo>
                  <a:lnTo>
                    <a:pt x="419" y="0"/>
                  </a:lnTo>
                  <a:lnTo>
                    <a:pt x="384" y="3"/>
                  </a:lnTo>
                  <a:lnTo>
                    <a:pt x="348" y="8"/>
                  </a:lnTo>
                  <a:lnTo>
                    <a:pt x="311" y="15"/>
                  </a:lnTo>
                  <a:close/>
                </a:path>
              </a:pathLst>
            </a:custGeom>
            <a:solidFill>
              <a:srgbClr val="000000"/>
            </a:solidFill>
            <a:ln w="9525">
              <a:noFill/>
              <a:round/>
              <a:headEnd/>
              <a:tailEnd/>
            </a:ln>
          </p:spPr>
          <p:txBody>
            <a:bodyPr/>
            <a:lstStyle/>
            <a:p>
              <a:endParaRPr lang="en-US"/>
            </a:p>
          </p:txBody>
        </p:sp>
        <p:sp>
          <p:nvSpPr>
            <p:cNvPr id="221" name="Freeform 35"/>
            <p:cNvSpPr>
              <a:spLocks/>
            </p:cNvSpPr>
            <p:nvPr/>
          </p:nvSpPr>
          <p:spPr bwMode="auto">
            <a:xfrm>
              <a:off x="4730" y="4025"/>
              <a:ext cx="301" cy="163"/>
            </a:xfrm>
            <a:custGeom>
              <a:avLst/>
              <a:gdLst/>
              <a:ahLst/>
              <a:cxnLst>
                <a:cxn ang="0">
                  <a:pos x="0" y="214"/>
                </a:cxn>
                <a:cxn ang="0">
                  <a:pos x="6" y="182"/>
                </a:cxn>
                <a:cxn ang="0">
                  <a:pos x="23" y="150"/>
                </a:cxn>
                <a:cxn ang="0">
                  <a:pos x="51" y="119"/>
                </a:cxn>
                <a:cxn ang="0">
                  <a:pos x="86" y="90"/>
                </a:cxn>
                <a:cxn ang="0">
                  <a:pos x="131" y="62"/>
                </a:cxn>
                <a:cxn ang="0">
                  <a:pos x="182" y="39"/>
                </a:cxn>
                <a:cxn ang="0">
                  <a:pos x="239" y="21"/>
                </a:cxn>
                <a:cxn ang="0">
                  <a:pos x="298" y="8"/>
                </a:cxn>
                <a:cxn ang="0">
                  <a:pos x="358" y="1"/>
                </a:cxn>
                <a:cxn ang="0">
                  <a:pos x="414" y="1"/>
                </a:cxn>
                <a:cxn ang="0">
                  <a:pos x="465" y="7"/>
                </a:cxn>
                <a:cxn ang="0">
                  <a:pos x="510" y="19"/>
                </a:cxn>
                <a:cxn ang="0">
                  <a:pos x="548" y="35"/>
                </a:cxn>
                <a:cxn ang="0">
                  <a:pos x="577" y="57"/>
                </a:cxn>
                <a:cxn ang="0">
                  <a:pos x="597" y="83"/>
                </a:cxn>
                <a:cxn ang="0">
                  <a:pos x="601" y="98"/>
                </a:cxn>
                <a:cxn ang="0">
                  <a:pos x="600" y="134"/>
                </a:cxn>
                <a:cxn ang="0">
                  <a:pos x="584" y="171"/>
                </a:cxn>
                <a:cxn ang="0">
                  <a:pos x="566" y="194"/>
                </a:cxn>
                <a:cxn ang="0">
                  <a:pos x="544" y="217"/>
                </a:cxn>
                <a:cxn ang="0">
                  <a:pos x="516" y="237"/>
                </a:cxn>
                <a:cxn ang="0">
                  <a:pos x="486" y="257"/>
                </a:cxn>
                <a:cxn ang="0">
                  <a:pos x="452" y="274"/>
                </a:cxn>
                <a:cxn ang="0">
                  <a:pos x="415" y="289"/>
                </a:cxn>
                <a:cxn ang="0">
                  <a:pos x="376" y="303"/>
                </a:cxn>
                <a:cxn ang="0">
                  <a:pos x="334" y="313"/>
                </a:cxn>
                <a:cxn ang="0">
                  <a:pos x="274" y="324"/>
                </a:cxn>
                <a:cxn ang="0">
                  <a:pos x="217" y="327"/>
                </a:cxn>
                <a:cxn ang="0">
                  <a:pos x="162" y="324"/>
                </a:cxn>
                <a:cxn ang="0">
                  <a:pos x="114" y="315"/>
                </a:cxn>
                <a:cxn ang="0">
                  <a:pos x="73" y="301"/>
                </a:cxn>
                <a:cxn ang="0">
                  <a:pos x="39" y="281"/>
                </a:cxn>
                <a:cxn ang="0">
                  <a:pos x="15" y="258"/>
                </a:cxn>
                <a:cxn ang="0">
                  <a:pos x="2" y="229"/>
                </a:cxn>
              </a:cxnLst>
              <a:rect l="0" t="0" r="r" b="b"/>
              <a:pathLst>
                <a:path w="603" h="327">
                  <a:moveTo>
                    <a:pt x="2" y="229"/>
                  </a:moveTo>
                  <a:lnTo>
                    <a:pt x="0" y="214"/>
                  </a:lnTo>
                  <a:lnTo>
                    <a:pt x="2" y="198"/>
                  </a:lnTo>
                  <a:lnTo>
                    <a:pt x="6" y="182"/>
                  </a:lnTo>
                  <a:lnTo>
                    <a:pt x="14" y="166"/>
                  </a:lnTo>
                  <a:lnTo>
                    <a:pt x="23" y="150"/>
                  </a:lnTo>
                  <a:lnTo>
                    <a:pt x="36" y="135"/>
                  </a:lnTo>
                  <a:lnTo>
                    <a:pt x="51" y="119"/>
                  </a:lnTo>
                  <a:lnTo>
                    <a:pt x="68" y="104"/>
                  </a:lnTo>
                  <a:lnTo>
                    <a:pt x="86" y="90"/>
                  </a:lnTo>
                  <a:lnTo>
                    <a:pt x="108" y="76"/>
                  </a:lnTo>
                  <a:lnTo>
                    <a:pt x="131" y="62"/>
                  </a:lnTo>
                  <a:lnTo>
                    <a:pt x="156" y="51"/>
                  </a:lnTo>
                  <a:lnTo>
                    <a:pt x="182" y="39"/>
                  </a:lnTo>
                  <a:lnTo>
                    <a:pt x="210" y="30"/>
                  </a:lnTo>
                  <a:lnTo>
                    <a:pt x="239" y="21"/>
                  </a:lnTo>
                  <a:lnTo>
                    <a:pt x="268" y="14"/>
                  </a:lnTo>
                  <a:lnTo>
                    <a:pt x="298" y="8"/>
                  </a:lnTo>
                  <a:lnTo>
                    <a:pt x="328" y="4"/>
                  </a:lnTo>
                  <a:lnTo>
                    <a:pt x="358" y="1"/>
                  </a:lnTo>
                  <a:lnTo>
                    <a:pt x="386" y="0"/>
                  </a:lnTo>
                  <a:lnTo>
                    <a:pt x="414" y="1"/>
                  </a:lnTo>
                  <a:lnTo>
                    <a:pt x="440" y="4"/>
                  </a:lnTo>
                  <a:lnTo>
                    <a:pt x="465" y="7"/>
                  </a:lnTo>
                  <a:lnTo>
                    <a:pt x="489" y="12"/>
                  </a:lnTo>
                  <a:lnTo>
                    <a:pt x="510" y="19"/>
                  </a:lnTo>
                  <a:lnTo>
                    <a:pt x="531" y="27"/>
                  </a:lnTo>
                  <a:lnTo>
                    <a:pt x="548" y="35"/>
                  </a:lnTo>
                  <a:lnTo>
                    <a:pt x="565" y="45"/>
                  </a:lnTo>
                  <a:lnTo>
                    <a:pt x="577" y="57"/>
                  </a:lnTo>
                  <a:lnTo>
                    <a:pt x="589" y="69"/>
                  </a:lnTo>
                  <a:lnTo>
                    <a:pt x="597" y="83"/>
                  </a:lnTo>
                  <a:lnTo>
                    <a:pt x="601" y="98"/>
                  </a:lnTo>
                  <a:lnTo>
                    <a:pt x="601" y="98"/>
                  </a:lnTo>
                  <a:lnTo>
                    <a:pt x="603" y="115"/>
                  </a:lnTo>
                  <a:lnTo>
                    <a:pt x="600" y="134"/>
                  </a:lnTo>
                  <a:lnTo>
                    <a:pt x="594" y="152"/>
                  </a:lnTo>
                  <a:lnTo>
                    <a:pt x="584" y="171"/>
                  </a:lnTo>
                  <a:lnTo>
                    <a:pt x="576" y="182"/>
                  </a:lnTo>
                  <a:lnTo>
                    <a:pt x="566" y="194"/>
                  </a:lnTo>
                  <a:lnTo>
                    <a:pt x="555" y="205"/>
                  </a:lnTo>
                  <a:lnTo>
                    <a:pt x="544" y="217"/>
                  </a:lnTo>
                  <a:lnTo>
                    <a:pt x="530" y="227"/>
                  </a:lnTo>
                  <a:lnTo>
                    <a:pt x="516" y="237"/>
                  </a:lnTo>
                  <a:lnTo>
                    <a:pt x="501" y="247"/>
                  </a:lnTo>
                  <a:lnTo>
                    <a:pt x="486" y="257"/>
                  </a:lnTo>
                  <a:lnTo>
                    <a:pt x="469" y="266"/>
                  </a:lnTo>
                  <a:lnTo>
                    <a:pt x="452" y="274"/>
                  </a:lnTo>
                  <a:lnTo>
                    <a:pt x="434" y="282"/>
                  </a:lnTo>
                  <a:lnTo>
                    <a:pt x="415" y="289"/>
                  </a:lnTo>
                  <a:lnTo>
                    <a:pt x="395" y="296"/>
                  </a:lnTo>
                  <a:lnTo>
                    <a:pt x="376" y="303"/>
                  </a:lnTo>
                  <a:lnTo>
                    <a:pt x="355" y="309"/>
                  </a:lnTo>
                  <a:lnTo>
                    <a:pt x="334" y="313"/>
                  </a:lnTo>
                  <a:lnTo>
                    <a:pt x="304" y="319"/>
                  </a:lnTo>
                  <a:lnTo>
                    <a:pt x="274" y="324"/>
                  </a:lnTo>
                  <a:lnTo>
                    <a:pt x="244" y="326"/>
                  </a:lnTo>
                  <a:lnTo>
                    <a:pt x="217" y="327"/>
                  </a:lnTo>
                  <a:lnTo>
                    <a:pt x="189" y="326"/>
                  </a:lnTo>
                  <a:lnTo>
                    <a:pt x="162" y="324"/>
                  </a:lnTo>
                  <a:lnTo>
                    <a:pt x="137" y="320"/>
                  </a:lnTo>
                  <a:lnTo>
                    <a:pt x="114" y="315"/>
                  </a:lnTo>
                  <a:lnTo>
                    <a:pt x="92" y="309"/>
                  </a:lnTo>
                  <a:lnTo>
                    <a:pt x="73" y="301"/>
                  </a:lnTo>
                  <a:lnTo>
                    <a:pt x="54" y="292"/>
                  </a:lnTo>
                  <a:lnTo>
                    <a:pt x="39" y="281"/>
                  </a:lnTo>
                  <a:lnTo>
                    <a:pt x="25" y="270"/>
                  </a:lnTo>
                  <a:lnTo>
                    <a:pt x="15" y="258"/>
                  </a:lnTo>
                  <a:lnTo>
                    <a:pt x="7" y="244"/>
                  </a:lnTo>
                  <a:lnTo>
                    <a:pt x="2" y="229"/>
                  </a:lnTo>
                  <a:close/>
                </a:path>
              </a:pathLst>
            </a:custGeom>
            <a:solidFill>
              <a:srgbClr val="BC6844"/>
            </a:solidFill>
            <a:ln w="9525">
              <a:noFill/>
              <a:round/>
              <a:headEnd/>
              <a:tailEnd/>
            </a:ln>
          </p:spPr>
          <p:txBody>
            <a:bodyPr/>
            <a:lstStyle/>
            <a:p>
              <a:endParaRPr lang="en-US"/>
            </a:p>
          </p:txBody>
        </p:sp>
        <p:sp>
          <p:nvSpPr>
            <p:cNvPr id="222" name="Rectangle 36"/>
            <p:cNvSpPr>
              <a:spLocks noChangeArrowheads="1"/>
            </p:cNvSpPr>
            <p:nvPr/>
          </p:nvSpPr>
          <p:spPr bwMode="auto">
            <a:xfrm>
              <a:off x="5056" y="4068"/>
              <a:ext cx="1" cy="1"/>
            </a:xfrm>
            <a:prstGeom prst="rect">
              <a:avLst/>
            </a:prstGeom>
            <a:solidFill>
              <a:srgbClr val="000000"/>
            </a:solidFill>
            <a:ln w="9525">
              <a:noFill/>
              <a:miter lim="800000"/>
              <a:headEnd/>
              <a:tailEnd/>
            </a:ln>
          </p:spPr>
          <p:txBody>
            <a:bodyPr/>
            <a:lstStyle/>
            <a:p>
              <a:endParaRPr lang="en-US"/>
            </a:p>
          </p:txBody>
        </p:sp>
        <p:sp>
          <p:nvSpPr>
            <p:cNvPr id="223" name="Freeform 37"/>
            <p:cNvSpPr>
              <a:spLocks/>
            </p:cNvSpPr>
            <p:nvPr/>
          </p:nvSpPr>
          <p:spPr bwMode="auto">
            <a:xfrm>
              <a:off x="4787" y="4058"/>
              <a:ext cx="358" cy="210"/>
            </a:xfrm>
            <a:custGeom>
              <a:avLst/>
              <a:gdLst/>
              <a:ahLst/>
              <a:cxnLst>
                <a:cxn ang="0">
                  <a:pos x="300" y="8"/>
                </a:cxn>
                <a:cxn ang="0">
                  <a:pos x="229" y="24"/>
                </a:cxn>
                <a:cxn ang="0">
                  <a:pos x="167" y="47"/>
                </a:cxn>
                <a:cxn ang="0">
                  <a:pos x="112" y="75"/>
                </a:cxn>
                <a:cxn ang="0">
                  <a:pos x="67" y="108"/>
                </a:cxn>
                <a:cxn ang="0">
                  <a:pos x="32" y="145"/>
                </a:cxn>
                <a:cxn ang="0">
                  <a:pos x="9" y="185"/>
                </a:cxn>
                <a:cxn ang="0">
                  <a:pos x="0" y="227"/>
                </a:cxn>
                <a:cxn ang="0">
                  <a:pos x="2" y="263"/>
                </a:cxn>
                <a:cxn ang="0">
                  <a:pos x="12" y="289"/>
                </a:cxn>
                <a:cxn ang="0">
                  <a:pos x="25" y="314"/>
                </a:cxn>
                <a:cxn ang="0">
                  <a:pos x="46" y="337"/>
                </a:cxn>
                <a:cxn ang="0">
                  <a:pos x="73" y="358"/>
                </a:cxn>
                <a:cxn ang="0">
                  <a:pos x="104" y="377"/>
                </a:cxn>
                <a:cxn ang="0">
                  <a:pos x="138" y="392"/>
                </a:cxn>
                <a:cxn ang="0">
                  <a:pos x="178" y="404"/>
                </a:cxn>
                <a:cxn ang="0">
                  <a:pos x="219" y="412"/>
                </a:cxn>
                <a:cxn ang="0">
                  <a:pos x="263" y="418"/>
                </a:cxn>
                <a:cxn ang="0">
                  <a:pos x="309" y="420"/>
                </a:cxn>
                <a:cxn ang="0">
                  <a:pos x="356" y="419"/>
                </a:cxn>
                <a:cxn ang="0">
                  <a:pos x="417" y="412"/>
                </a:cxn>
                <a:cxn ang="0">
                  <a:pos x="487" y="396"/>
                </a:cxn>
                <a:cxn ang="0">
                  <a:pos x="550" y="374"/>
                </a:cxn>
                <a:cxn ang="0">
                  <a:pos x="605" y="345"/>
                </a:cxn>
                <a:cxn ang="0">
                  <a:pos x="650" y="312"/>
                </a:cxn>
                <a:cxn ang="0">
                  <a:pos x="684" y="275"/>
                </a:cxn>
                <a:cxn ang="0">
                  <a:pos x="707" y="236"/>
                </a:cxn>
                <a:cxn ang="0">
                  <a:pos x="717" y="193"/>
                </a:cxn>
                <a:cxn ang="0">
                  <a:pos x="717" y="172"/>
                </a:cxn>
                <a:cxn ang="0">
                  <a:pos x="717" y="172"/>
                </a:cxn>
                <a:cxn ang="0">
                  <a:pos x="712" y="151"/>
                </a:cxn>
                <a:cxn ang="0">
                  <a:pos x="694" y="112"/>
                </a:cxn>
                <a:cxn ang="0">
                  <a:pos x="664" y="77"/>
                </a:cxn>
                <a:cxn ang="0">
                  <a:pos x="621" y="48"/>
                </a:cxn>
                <a:cxn ang="0">
                  <a:pos x="570" y="26"/>
                </a:cxn>
                <a:cxn ang="0">
                  <a:pos x="510" y="10"/>
                </a:cxn>
                <a:cxn ang="0">
                  <a:pos x="445" y="1"/>
                </a:cxn>
                <a:cxn ang="0">
                  <a:pos x="373" y="1"/>
                </a:cxn>
              </a:cxnLst>
              <a:rect l="0" t="0" r="r" b="b"/>
              <a:pathLst>
                <a:path w="717" h="420">
                  <a:moveTo>
                    <a:pt x="336" y="3"/>
                  </a:moveTo>
                  <a:lnTo>
                    <a:pt x="300" y="8"/>
                  </a:lnTo>
                  <a:lnTo>
                    <a:pt x="264" y="16"/>
                  </a:lnTo>
                  <a:lnTo>
                    <a:pt x="229" y="24"/>
                  </a:lnTo>
                  <a:lnTo>
                    <a:pt x="197" y="34"/>
                  </a:lnTo>
                  <a:lnTo>
                    <a:pt x="167" y="47"/>
                  </a:lnTo>
                  <a:lnTo>
                    <a:pt x="138" y="60"/>
                  </a:lnTo>
                  <a:lnTo>
                    <a:pt x="112" y="75"/>
                  </a:lnTo>
                  <a:lnTo>
                    <a:pt x="88" y="91"/>
                  </a:lnTo>
                  <a:lnTo>
                    <a:pt x="67" y="108"/>
                  </a:lnTo>
                  <a:lnTo>
                    <a:pt x="47" y="127"/>
                  </a:lnTo>
                  <a:lnTo>
                    <a:pt x="32" y="145"/>
                  </a:lnTo>
                  <a:lnTo>
                    <a:pt x="19" y="165"/>
                  </a:lnTo>
                  <a:lnTo>
                    <a:pt x="9" y="185"/>
                  </a:lnTo>
                  <a:lnTo>
                    <a:pt x="2" y="206"/>
                  </a:lnTo>
                  <a:lnTo>
                    <a:pt x="0" y="227"/>
                  </a:lnTo>
                  <a:lnTo>
                    <a:pt x="0" y="249"/>
                  </a:lnTo>
                  <a:lnTo>
                    <a:pt x="2" y="263"/>
                  </a:lnTo>
                  <a:lnTo>
                    <a:pt x="6" y="276"/>
                  </a:lnTo>
                  <a:lnTo>
                    <a:pt x="12" y="289"/>
                  </a:lnTo>
                  <a:lnTo>
                    <a:pt x="17" y="302"/>
                  </a:lnTo>
                  <a:lnTo>
                    <a:pt x="25" y="314"/>
                  </a:lnTo>
                  <a:lnTo>
                    <a:pt x="36" y="326"/>
                  </a:lnTo>
                  <a:lnTo>
                    <a:pt x="46" y="337"/>
                  </a:lnTo>
                  <a:lnTo>
                    <a:pt x="59" y="348"/>
                  </a:lnTo>
                  <a:lnTo>
                    <a:pt x="73" y="358"/>
                  </a:lnTo>
                  <a:lnTo>
                    <a:pt x="88" y="367"/>
                  </a:lnTo>
                  <a:lnTo>
                    <a:pt x="104" y="377"/>
                  </a:lnTo>
                  <a:lnTo>
                    <a:pt x="121" y="385"/>
                  </a:lnTo>
                  <a:lnTo>
                    <a:pt x="138" y="392"/>
                  </a:lnTo>
                  <a:lnTo>
                    <a:pt x="158" y="398"/>
                  </a:lnTo>
                  <a:lnTo>
                    <a:pt x="178" y="404"/>
                  </a:lnTo>
                  <a:lnTo>
                    <a:pt x="198" y="409"/>
                  </a:lnTo>
                  <a:lnTo>
                    <a:pt x="219" y="412"/>
                  </a:lnTo>
                  <a:lnTo>
                    <a:pt x="241" y="416"/>
                  </a:lnTo>
                  <a:lnTo>
                    <a:pt x="263" y="418"/>
                  </a:lnTo>
                  <a:lnTo>
                    <a:pt x="286" y="420"/>
                  </a:lnTo>
                  <a:lnTo>
                    <a:pt x="309" y="420"/>
                  </a:lnTo>
                  <a:lnTo>
                    <a:pt x="333" y="420"/>
                  </a:lnTo>
                  <a:lnTo>
                    <a:pt x="356" y="419"/>
                  </a:lnTo>
                  <a:lnTo>
                    <a:pt x="380" y="417"/>
                  </a:lnTo>
                  <a:lnTo>
                    <a:pt x="417" y="412"/>
                  </a:lnTo>
                  <a:lnTo>
                    <a:pt x="453" y="405"/>
                  </a:lnTo>
                  <a:lnTo>
                    <a:pt x="487" y="396"/>
                  </a:lnTo>
                  <a:lnTo>
                    <a:pt x="520" y="386"/>
                  </a:lnTo>
                  <a:lnTo>
                    <a:pt x="550" y="374"/>
                  </a:lnTo>
                  <a:lnTo>
                    <a:pt x="578" y="360"/>
                  </a:lnTo>
                  <a:lnTo>
                    <a:pt x="605" y="345"/>
                  </a:lnTo>
                  <a:lnTo>
                    <a:pt x="629" y="329"/>
                  </a:lnTo>
                  <a:lnTo>
                    <a:pt x="650" y="312"/>
                  </a:lnTo>
                  <a:lnTo>
                    <a:pt x="669" y="295"/>
                  </a:lnTo>
                  <a:lnTo>
                    <a:pt x="684" y="275"/>
                  </a:lnTo>
                  <a:lnTo>
                    <a:pt x="698" y="256"/>
                  </a:lnTo>
                  <a:lnTo>
                    <a:pt x="707" y="236"/>
                  </a:lnTo>
                  <a:lnTo>
                    <a:pt x="714" y="214"/>
                  </a:lnTo>
                  <a:lnTo>
                    <a:pt x="717" y="193"/>
                  </a:lnTo>
                  <a:lnTo>
                    <a:pt x="717" y="172"/>
                  </a:lnTo>
                  <a:lnTo>
                    <a:pt x="717" y="172"/>
                  </a:lnTo>
                  <a:lnTo>
                    <a:pt x="717" y="172"/>
                  </a:lnTo>
                  <a:lnTo>
                    <a:pt x="717" y="172"/>
                  </a:lnTo>
                  <a:lnTo>
                    <a:pt x="717" y="172"/>
                  </a:lnTo>
                  <a:lnTo>
                    <a:pt x="712" y="151"/>
                  </a:lnTo>
                  <a:lnTo>
                    <a:pt x="705" y="130"/>
                  </a:lnTo>
                  <a:lnTo>
                    <a:pt x="694" y="112"/>
                  </a:lnTo>
                  <a:lnTo>
                    <a:pt x="680" y="93"/>
                  </a:lnTo>
                  <a:lnTo>
                    <a:pt x="664" y="77"/>
                  </a:lnTo>
                  <a:lnTo>
                    <a:pt x="644" y="62"/>
                  </a:lnTo>
                  <a:lnTo>
                    <a:pt x="621" y="48"/>
                  </a:lnTo>
                  <a:lnTo>
                    <a:pt x="597" y="37"/>
                  </a:lnTo>
                  <a:lnTo>
                    <a:pt x="570" y="26"/>
                  </a:lnTo>
                  <a:lnTo>
                    <a:pt x="542" y="17"/>
                  </a:lnTo>
                  <a:lnTo>
                    <a:pt x="510" y="10"/>
                  </a:lnTo>
                  <a:lnTo>
                    <a:pt x="478" y="5"/>
                  </a:lnTo>
                  <a:lnTo>
                    <a:pt x="445" y="1"/>
                  </a:lnTo>
                  <a:lnTo>
                    <a:pt x="410" y="0"/>
                  </a:lnTo>
                  <a:lnTo>
                    <a:pt x="373" y="1"/>
                  </a:lnTo>
                  <a:lnTo>
                    <a:pt x="336" y="3"/>
                  </a:lnTo>
                  <a:close/>
                </a:path>
              </a:pathLst>
            </a:custGeom>
            <a:solidFill>
              <a:srgbClr val="000000"/>
            </a:solidFill>
            <a:ln w="9525">
              <a:noFill/>
              <a:round/>
              <a:headEnd/>
              <a:tailEnd/>
            </a:ln>
          </p:spPr>
          <p:txBody>
            <a:bodyPr/>
            <a:lstStyle/>
            <a:p>
              <a:endParaRPr lang="en-US"/>
            </a:p>
          </p:txBody>
        </p:sp>
        <p:sp>
          <p:nvSpPr>
            <p:cNvPr id="224" name="Freeform 38"/>
            <p:cNvSpPr>
              <a:spLocks/>
            </p:cNvSpPr>
            <p:nvPr/>
          </p:nvSpPr>
          <p:spPr bwMode="auto">
            <a:xfrm>
              <a:off x="4814" y="4085"/>
              <a:ext cx="304" cy="156"/>
            </a:xfrm>
            <a:custGeom>
              <a:avLst/>
              <a:gdLst/>
              <a:ahLst/>
              <a:cxnLst>
                <a:cxn ang="0">
                  <a:pos x="30" y="245"/>
                </a:cxn>
                <a:cxn ang="0">
                  <a:pos x="16" y="229"/>
                </a:cxn>
                <a:cxn ang="0">
                  <a:pos x="7" y="214"/>
                </a:cxn>
                <a:cxn ang="0">
                  <a:pos x="1" y="197"/>
                </a:cxn>
                <a:cxn ang="0">
                  <a:pos x="0" y="173"/>
                </a:cxn>
                <a:cxn ang="0">
                  <a:pos x="9" y="143"/>
                </a:cxn>
                <a:cxn ang="0">
                  <a:pos x="29" y="113"/>
                </a:cxn>
                <a:cxn ang="0">
                  <a:pos x="60" y="84"/>
                </a:cxn>
                <a:cxn ang="0">
                  <a:pos x="99" y="59"/>
                </a:cxn>
                <a:cxn ang="0">
                  <a:pos x="147" y="37"/>
                </a:cxn>
                <a:cxn ang="0">
                  <a:pos x="200" y="20"/>
                </a:cxn>
                <a:cxn ang="0">
                  <a:pos x="257" y="7"/>
                </a:cxn>
                <a:cxn ang="0">
                  <a:pos x="319" y="1"/>
                </a:cxn>
                <a:cxn ang="0">
                  <a:pos x="378" y="1"/>
                </a:cxn>
                <a:cxn ang="0">
                  <a:pos x="433" y="7"/>
                </a:cxn>
                <a:cxn ang="0">
                  <a:pos x="484" y="19"/>
                </a:cxn>
                <a:cxn ang="0">
                  <a:pos x="528" y="35"/>
                </a:cxn>
                <a:cxn ang="0">
                  <a:pos x="565" y="55"/>
                </a:cxn>
                <a:cxn ang="0">
                  <a:pos x="591" y="80"/>
                </a:cxn>
                <a:cxn ang="0">
                  <a:pos x="606" y="108"/>
                </a:cxn>
                <a:cxn ang="0">
                  <a:pos x="610" y="126"/>
                </a:cxn>
                <a:cxn ang="0">
                  <a:pos x="610" y="129"/>
                </a:cxn>
                <a:cxn ang="0">
                  <a:pos x="609" y="146"/>
                </a:cxn>
                <a:cxn ang="0">
                  <a:pos x="597" y="176"/>
                </a:cxn>
                <a:cxn ang="0">
                  <a:pos x="575" y="205"/>
                </a:cxn>
                <a:cxn ang="0">
                  <a:pos x="544" y="232"/>
                </a:cxn>
                <a:cxn ang="0">
                  <a:pos x="505" y="256"/>
                </a:cxn>
                <a:cxn ang="0">
                  <a:pos x="459" y="277"/>
                </a:cxn>
                <a:cxn ang="0">
                  <a:pos x="407" y="293"/>
                </a:cxn>
                <a:cxn ang="0">
                  <a:pos x="350" y="305"/>
                </a:cxn>
                <a:cxn ang="0">
                  <a:pos x="299" y="311"/>
                </a:cxn>
                <a:cxn ang="0">
                  <a:pos x="257" y="312"/>
                </a:cxn>
                <a:cxn ang="0">
                  <a:pos x="216" y="311"/>
                </a:cxn>
                <a:cxn ang="0">
                  <a:pos x="178" y="306"/>
                </a:cxn>
                <a:cxn ang="0">
                  <a:pos x="141" y="300"/>
                </a:cxn>
                <a:cxn ang="0">
                  <a:pos x="107" y="289"/>
                </a:cxn>
                <a:cxn ang="0">
                  <a:pos x="76" y="277"/>
                </a:cxn>
                <a:cxn ang="0">
                  <a:pos x="50" y="260"/>
                </a:cxn>
              </a:cxnLst>
              <a:rect l="0" t="0" r="r" b="b"/>
              <a:pathLst>
                <a:path w="610" h="312">
                  <a:moveTo>
                    <a:pt x="38" y="252"/>
                  </a:moveTo>
                  <a:lnTo>
                    <a:pt x="30" y="245"/>
                  </a:lnTo>
                  <a:lnTo>
                    <a:pt x="23" y="237"/>
                  </a:lnTo>
                  <a:lnTo>
                    <a:pt x="16" y="229"/>
                  </a:lnTo>
                  <a:lnTo>
                    <a:pt x="12" y="222"/>
                  </a:lnTo>
                  <a:lnTo>
                    <a:pt x="7" y="214"/>
                  </a:lnTo>
                  <a:lnTo>
                    <a:pt x="4" y="206"/>
                  </a:lnTo>
                  <a:lnTo>
                    <a:pt x="1" y="197"/>
                  </a:lnTo>
                  <a:lnTo>
                    <a:pt x="0" y="189"/>
                  </a:lnTo>
                  <a:lnTo>
                    <a:pt x="0" y="173"/>
                  </a:lnTo>
                  <a:lnTo>
                    <a:pt x="4" y="158"/>
                  </a:lnTo>
                  <a:lnTo>
                    <a:pt x="9" y="143"/>
                  </a:lnTo>
                  <a:lnTo>
                    <a:pt x="18" y="128"/>
                  </a:lnTo>
                  <a:lnTo>
                    <a:pt x="29" y="113"/>
                  </a:lnTo>
                  <a:lnTo>
                    <a:pt x="44" y="98"/>
                  </a:lnTo>
                  <a:lnTo>
                    <a:pt x="60" y="84"/>
                  </a:lnTo>
                  <a:lnTo>
                    <a:pt x="79" y="71"/>
                  </a:lnTo>
                  <a:lnTo>
                    <a:pt x="99" y="59"/>
                  </a:lnTo>
                  <a:lnTo>
                    <a:pt x="122" y="48"/>
                  </a:lnTo>
                  <a:lnTo>
                    <a:pt x="147" y="37"/>
                  </a:lnTo>
                  <a:lnTo>
                    <a:pt x="172" y="28"/>
                  </a:lnTo>
                  <a:lnTo>
                    <a:pt x="200" y="20"/>
                  </a:lnTo>
                  <a:lnTo>
                    <a:pt x="228" y="13"/>
                  </a:lnTo>
                  <a:lnTo>
                    <a:pt x="257" y="7"/>
                  </a:lnTo>
                  <a:lnTo>
                    <a:pt x="288" y="4"/>
                  </a:lnTo>
                  <a:lnTo>
                    <a:pt x="319" y="1"/>
                  </a:lnTo>
                  <a:lnTo>
                    <a:pt x="349" y="0"/>
                  </a:lnTo>
                  <a:lnTo>
                    <a:pt x="378" y="1"/>
                  </a:lnTo>
                  <a:lnTo>
                    <a:pt x="407" y="4"/>
                  </a:lnTo>
                  <a:lnTo>
                    <a:pt x="433" y="7"/>
                  </a:lnTo>
                  <a:lnTo>
                    <a:pt x="460" y="12"/>
                  </a:lnTo>
                  <a:lnTo>
                    <a:pt x="484" y="19"/>
                  </a:lnTo>
                  <a:lnTo>
                    <a:pt x="507" y="25"/>
                  </a:lnTo>
                  <a:lnTo>
                    <a:pt x="528" y="35"/>
                  </a:lnTo>
                  <a:lnTo>
                    <a:pt x="547" y="44"/>
                  </a:lnTo>
                  <a:lnTo>
                    <a:pt x="565" y="55"/>
                  </a:lnTo>
                  <a:lnTo>
                    <a:pt x="579" y="67"/>
                  </a:lnTo>
                  <a:lnTo>
                    <a:pt x="591" y="80"/>
                  </a:lnTo>
                  <a:lnTo>
                    <a:pt x="600" y="93"/>
                  </a:lnTo>
                  <a:lnTo>
                    <a:pt x="606" y="108"/>
                  </a:lnTo>
                  <a:lnTo>
                    <a:pt x="610" y="123"/>
                  </a:lnTo>
                  <a:lnTo>
                    <a:pt x="610" y="126"/>
                  </a:lnTo>
                  <a:lnTo>
                    <a:pt x="610" y="127"/>
                  </a:lnTo>
                  <a:lnTo>
                    <a:pt x="610" y="129"/>
                  </a:lnTo>
                  <a:lnTo>
                    <a:pt x="610" y="131"/>
                  </a:lnTo>
                  <a:lnTo>
                    <a:pt x="609" y="146"/>
                  </a:lnTo>
                  <a:lnTo>
                    <a:pt x="604" y="161"/>
                  </a:lnTo>
                  <a:lnTo>
                    <a:pt x="597" y="176"/>
                  </a:lnTo>
                  <a:lnTo>
                    <a:pt x="587" y="190"/>
                  </a:lnTo>
                  <a:lnTo>
                    <a:pt x="575" y="205"/>
                  </a:lnTo>
                  <a:lnTo>
                    <a:pt x="560" y="219"/>
                  </a:lnTo>
                  <a:lnTo>
                    <a:pt x="544" y="232"/>
                  </a:lnTo>
                  <a:lnTo>
                    <a:pt x="526" y="244"/>
                  </a:lnTo>
                  <a:lnTo>
                    <a:pt x="505" y="256"/>
                  </a:lnTo>
                  <a:lnTo>
                    <a:pt x="483" y="266"/>
                  </a:lnTo>
                  <a:lnTo>
                    <a:pt x="459" y="277"/>
                  </a:lnTo>
                  <a:lnTo>
                    <a:pt x="433" y="285"/>
                  </a:lnTo>
                  <a:lnTo>
                    <a:pt x="407" y="293"/>
                  </a:lnTo>
                  <a:lnTo>
                    <a:pt x="379" y="300"/>
                  </a:lnTo>
                  <a:lnTo>
                    <a:pt x="350" y="305"/>
                  </a:lnTo>
                  <a:lnTo>
                    <a:pt x="321" y="309"/>
                  </a:lnTo>
                  <a:lnTo>
                    <a:pt x="299" y="311"/>
                  </a:lnTo>
                  <a:lnTo>
                    <a:pt x="278" y="312"/>
                  </a:lnTo>
                  <a:lnTo>
                    <a:pt x="257" y="312"/>
                  </a:lnTo>
                  <a:lnTo>
                    <a:pt x="236" y="312"/>
                  </a:lnTo>
                  <a:lnTo>
                    <a:pt x="216" y="311"/>
                  </a:lnTo>
                  <a:lnTo>
                    <a:pt x="196" y="309"/>
                  </a:lnTo>
                  <a:lnTo>
                    <a:pt x="178" y="306"/>
                  </a:lnTo>
                  <a:lnTo>
                    <a:pt x="159" y="303"/>
                  </a:lnTo>
                  <a:lnTo>
                    <a:pt x="141" y="300"/>
                  </a:lnTo>
                  <a:lnTo>
                    <a:pt x="124" y="294"/>
                  </a:lnTo>
                  <a:lnTo>
                    <a:pt x="107" y="289"/>
                  </a:lnTo>
                  <a:lnTo>
                    <a:pt x="91" y="282"/>
                  </a:lnTo>
                  <a:lnTo>
                    <a:pt x="76" y="277"/>
                  </a:lnTo>
                  <a:lnTo>
                    <a:pt x="62" y="268"/>
                  </a:lnTo>
                  <a:lnTo>
                    <a:pt x="50" y="260"/>
                  </a:lnTo>
                  <a:lnTo>
                    <a:pt x="38" y="252"/>
                  </a:lnTo>
                  <a:close/>
                </a:path>
              </a:pathLst>
            </a:custGeom>
            <a:solidFill>
              <a:srgbClr val="BC6844"/>
            </a:solidFill>
            <a:ln w="9525">
              <a:noFill/>
              <a:round/>
              <a:headEnd/>
              <a:tailEnd/>
            </a:ln>
          </p:spPr>
          <p:txBody>
            <a:bodyPr/>
            <a:lstStyle/>
            <a:p>
              <a:endParaRPr lang="en-US"/>
            </a:p>
          </p:txBody>
        </p:sp>
        <p:sp>
          <p:nvSpPr>
            <p:cNvPr id="225" name="Freeform 39"/>
            <p:cNvSpPr>
              <a:spLocks/>
            </p:cNvSpPr>
            <p:nvPr/>
          </p:nvSpPr>
          <p:spPr bwMode="auto">
            <a:xfrm>
              <a:off x="4974" y="3407"/>
              <a:ext cx="618" cy="213"/>
            </a:xfrm>
            <a:custGeom>
              <a:avLst/>
              <a:gdLst/>
              <a:ahLst/>
              <a:cxnLst>
                <a:cxn ang="0">
                  <a:pos x="957" y="12"/>
                </a:cxn>
                <a:cxn ang="0">
                  <a:pos x="937" y="14"/>
                </a:cxn>
                <a:cxn ang="0">
                  <a:pos x="900" y="19"/>
                </a:cxn>
                <a:cxn ang="0">
                  <a:pos x="851" y="26"/>
                </a:cxn>
                <a:cxn ang="0">
                  <a:pos x="790" y="34"/>
                </a:cxn>
                <a:cxn ang="0">
                  <a:pos x="720" y="42"/>
                </a:cxn>
                <a:cxn ang="0">
                  <a:pos x="643" y="52"/>
                </a:cxn>
                <a:cxn ang="0">
                  <a:pos x="564" y="63"/>
                </a:cxn>
                <a:cxn ang="0">
                  <a:pos x="482" y="72"/>
                </a:cxn>
                <a:cxn ang="0">
                  <a:pos x="403" y="82"/>
                </a:cxn>
                <a:cxn ang="0">
                  <a:pos x="327" y="93"/>
                </a:cxn>
                <a:cxn ang="0">
                  <a:pos x="256" y="101"/>
                </a:cxn>
                <a:cxn ang="0">
                  <a:pos x="195" y="109"/>
                </a:cxn>
                <a:cxn ang="0">
                  <a:pos x="146" y="116"/>
                </a:cxn>
                <a:cxn ang="0">
                  <a:pos x="111" y="120"/>
                </a:cxn>
                <a:cxn ang="0">
                  <a:pos x="92" y="123"/>
                </a:cxn>
                <a:cxn ang="0">
                  <a:pos x="80" y="126"/>
                </a:cxn>
                <a:cxn ang="0">
                  <a:pos x="69" y="140"/>
                </a:cxn>
                <a:cxn ang="0">
                  <a:pos x="66" y="150"/>
                </a:cxn>
                <a:cxn ang="0">
                  <a:pos x="66" y="151"/>
                </a:cxn>
                <a:cxn ang="0">
                  <a:pos x="66" y="156"/>
                </a:cxn>
                <a:cxn ang="0">
                  <a:pos x="66" y="166"/>
                </a:cxn>
                <a:cxn ang="0">
                  <a:pos x="65" y="199"/>
                </a:cxn>
                <a:cxn ang="0">
                  <a:pos x="54" y="253"/>
                </a:cxn>
                <a:cxn ang="0">
                  <a:pos x="40" y="276"/>
                </a:cxn>
                <a:cxn ang="0">
                  <a:pos x="31" y="279"/>
                </a:cxn>
                <a:cxn ang="0">
                  <a:pos x="17" y="280"/>
                </a:cxn>
                <a:cxn ang="0">
                  <a:pos x="3" y="292"/>
                </a:cxn>
                <a:cxn ang="0">
                  <a:pos x="0" y="302"/>
                </a:cxn>
                <a:cxn ang="0">
                  <a:pos x="0" y="306"/>
                </a:cxn>
                <a:cxn ang="0">
                  <a:pos x="1" y="315"/>
                </a:cxn>
                <a:cxn ang="0">
                  <a:pos x="9" y="326"/>
                </a:cxn>
                <a:cxn ang="0">
                  <a:pos x="17" y="332"/>
                </a:cxn>
                <a:cxn ang="0">
                  <a:pos x="32" y="338"/>
                </a:cxn>
                <a:cxn ang="0">
                  <a:pos x="61" y="348"/>
                </a:cxn>
                <a:cxn ang="0">
                  <a:pos x="100" y="362"/>
                </a:cxn>
                <a:cxn ang="0">
                  <a:pos x="150" y="377"/>
                </a:cxn>
                <a:cxn ang="0">
                  <a:pos x="211" y="392"/>
                </a:cxn>
                <a:cxn ang="0">
                  <a:pos x="282" y="406"/>
                </a:cxn>
                <a:cxn ang="0">
                  <a:pos x="360" y="417"/>
                </a:cxn>
                <a:cxn ang="0">
                  <a:pos x="446" y="424"/>
                </a:cxn>
                <a:cxn ang="0">
                  <a:pos x="539" y="427"/>
                </a:cxn>
                <a:cxn ang="0">
                  <a:pos x="635" y="421"/>
                </a:cxn>
                <a:cxn ang="0">
                  <a:pos x="738" y="407"/>
                </a:cxn>
                <a:cxn ang="0">
                  <a:pos x="843" y="384"/>
                </a:cxn>
                <a:cxn ang="0">
                  <a:pos x="951" y="349"/>
                </a:cxn>
                <a:cxn ang="0">
                  <a:pos x="1061" y="302"/>
                </a:cxn>
                <a:cxn ang="0">
                  <a:pos x="1170" y="241"/>
                </a:cxn>
                <a:cxn ang="0">
                  <a:pos x="1231" y="200"/>
                </a:cxn>
                <a:cxn ang="0">
                  <a:pos x="1237" y="185"/>
                </a:cxn>
                <a:cxn ang="0">
                  <a:pos x="1233" y="170"/>
                </a:cxn>
                <a:cxn ang="0">
                  <a:pos x="1222" y="159"/>
                </a:cxn>
                <a:cxn ang="0">
                  <a:pos x="1208" y="156"/>
                </a:cxn>
                <a:cxn ang="0">
                  <a:pos x="1186" y="149"/>
                </a:cxn>
                <a:cxn ang="0">
                  <a:pos x="1158" y="133"/>
                </a:cxn>
                <a:cxn ang="0">
                  <a:pos x="1140" y="104"/>
                </a:cxn>
                <a:cxn ang="0">
                  <a:pos x="1134" y="59"/>
                </a:cxn>
                <a:cxn ang="0">
                  <a:pos x="1117" y="28"/>
                </a:cxn>
                <a:cxn ang="0">
                  <a:pos x="1087" y="8"/>
                </a:cxn>
                <a:cxn ang="0">
                  <a:pos x="1043" y="0"/>
                </a:cxn>
                <a:cxn ang="0">
                  <a:pos x="1001" y="3"/>
                </a:cxn>
                <a:cxn ang="0">
                  <a:pos x="968" y="10"/>
                </a:cxn>
              </a:cxnLst>
              <a:rect l="0" t="0" r="r" b="b"/>
              <a:pathLst>
                <a:path w="1237" h="427">
                  <a:moveTo>
                    <a:pt x="959" y="12"/>
                  </a:moveTo>
                  <a:lnTo>
                    <a:pt x="957" y="12"/>
                  </a:lnTo>
                  <a:lnTo>
                    <a:pt x="949" y="13"/>
                  </a:lnTo>
                  <a:lnTo>
                    <a:pt x="937" y="14"/>
                  </a:lnTo>
                  <a:lnTo>
                    <a:pt x="921" y="17"/>
                  </a:lnTo>
                  <a:lnTo>
                    <a:pt x="900" y="19"/>
                  </a:lnTo>
                  <a:lnTo>
                    <a:pt x="877" y="22"/>
                  </a:lnTo>
                  <a:lnTo>
                    <a:pt x="851" y="26"/>
                  </a:lnTo>
                  <a:lnTo>
                    <a:pt x="822" y="29"/>
                  </a:lnTo>
                  <a:lnTo>
                    <a:pt x="790" y="34"/>
                  </a:lnTo>
                  <a:lnTo>
                    <a:pt x="756" y="37"/>
                  </a:lnTo>
                  <a:lnTo>
                    <a:pt x="720" y="42"/>
                  </a:lnTo>
                  <a:lnTo>
                    <a:pt x="683" y="46"/>
                  </a:lnTo>
                  <a:lnTo>
                    <a:pt x="643" y="52"/>
                  </a:lnTo>
                  <a:lnTo>
                    <a:pt x="604" y="57"/>
                  </a:lnTo>
                  <a:lnTo>
                    <a:pt x="564" y="63"/>
                  </a:lnTo>
                  <a:lnTo>
                    <a:pt x="523" y="67"/>
                  </a:lnTo>
                  <a:lnTo>
                    <a:pt x="482" y="72"/>
                  </a:lnTo>
                  <a:lnTo>
                    <a:pt x="442" y="78"/>
                  </a:lnTo>
                  <a:lnTo>
                    <a:pt x="403" y="82"/>
                  </a:lnTo>
                  <a:lnTo>
                    <a:pt x="364" y="88"/>
                  </a:lnTo>
                  <a:lnTo>
                    <a:pt x="327" y="93"/>
                  </a:lnTo>
                  <a:lnTo>
                    <a:pt x="291" y="97"/>
                  </a:lnTo>
                  <a:lnTo>
                    <a:pt x="256" y="101"/>
                  </a:lnTo>
                  <a:lnTo>
                    <a:pt x="225" y="105"/>
                  </a:lnTo>
                  <a:lnTo>
                    <a:pt x="195" y="109"/>
                  </a:lnTo>
                  <a:lnTo>
                    <a:pt x="169" y="112"/>
                  </a:lnTo>
                  <a:lnTo>
                    <a:pt x="146" y="116"/>
                  </a:lnTo>
                  <a:lnTo>
                    <a:pt x="126" y="118"/>
                  </a:lnTo>
                  <a:lnTo>
                    <a:pt x="111" y="120"/>
                  </a:lnTo>
                  <a:lnTo>
                    <a:pt x="99" y="121"/>
                  </a:lnTo>
                  <a:lnTo>
                    <a:pt x="92" y="123"/>
                  </a:lnTo>
                  <a:lnTo>
                    <a:pt x="89" y="123"/>
                  </a:lnTo>
                  <a:lnTo>
                    <a:pt x="80" y="126"/>
                  </a:lnTo>
                  <a:lnTo>
                    <a:pt x="73" y="132"/>
                  </a:lnTo>
                  <a:lnTo>
                    <a:pt x="69" y="140"/>
                  </a:lnTo>
                  <a:lnTo>
                    <a:pt x="66" y="150"/>
                  </a:lnTo>
                  <a:lnTo>
                    <a:pt x="66" y="150"/>
                  </a:lnTo>
                  <a:lnTo>
                    <a:pt x="66" y="150"/>
                  </a:lnTo>
                  <a:lnTo>
                    <a:pt x="66" y="151"/>
                  </a:lnTo>
                  <a:lnTo>
                    <a:pt x="66" y="151"/>
                  </a:lnTo>
                  <a:lnTo>
                    <a:pt x="66" y="156"/>
                  </a:lnTo>
                  <a:lnTo>
                    <a:pt x="66" y="161"/>
                  </a:lnTo>
                  <a:lnTo>
                    <a:pt x="66" y="166"/>
                  </a:lnTo>
                  <a:lnTo>
                    <a:pt x="66" y="171"/>
                  </a:lnTo>
                  <a:lnTo>
                    <a:pt x="65" y="199"/>
                  </a:lnTo>
                  <a:lnTo>
                    <a:pt x="62" y="227"/>
                  </a:lnTo>
                  <a:lnTo>
                    <a:pt x="54" y="253"/>
                  </a:lnTo>
                  <a:lnTo>
                    <a:pt x="43" y="272"/>
                  </a:lnTo>
                  <a:lnTo>
                    <a:pt x="40" y="276"/>
                  </a:lnTo>
                  <a:lnTo>
                    <a:pt x="35" y="277"/>
                  </a:lnTo>
                  <a:lnTo>
                    <a:pt x="31" y="279"/>
                  </a:lnTo>
                  <a:lnTo>
                    <a:pt x="26" y="279"/>
                  </a:lnTo>
                  <a:lnTo>
                    <a:pt x="17" y="280"/>
                  </a:lnTo>
                  <a:lnTo>
                    <a:pt x="10" y="285"/>
                  </a:lnTo>
                  <a:lnTo>
                    <a:pt x="3" y="292"/>
                  </a:lnTo>
                  <a:lnTo>
                    <a:pt x="0" y="301"/>
                  </a:lnTo>
                  <a:lnTo>
                    <a:pt x="0" y="302"/>
                  </a:lnTo>
                  <a:lnTo>
                    <a:pt x="0" y="303"/>
                  </a:lnTo>
                  <a:lnTo>
                    <a:pt x="0" y="306"/>
                  </a:lnTo>
                  <a:lnTo>
                    <a:pt x="0" y="307"/>
                  </a:lnTo>
                  <a:lnTo>
                    <a:pt x="1" y="315"/>
                  </a:lnTo>
                  <a:lnTo>
                    <a:pt x="4" y="321"/>
                  </a:lnTo>
                  <a:lnTo>
                    <a:pt x="9" y="326"/>
                  </a:lnTo>
                  <a:lnTo>
                    <a:pt x="14" y="331"/>
                  </a:lnTo>
                  <a:lnTo>
                    <a:pt x="17" y="332"/>
                  </a:lnTo>
                  <a:lnTo>
                    <a:pt x="23" y="334"/>
                  </a:lnTo>
                  <a:lnTo>
                    <a:pt x="32" y="338"/>
                  </a:lnTo>
                  <a:lnTo>
                    <a:pt x="44" y="343"/>
                  </a:lnTo>
                  <a:lnTo>
                    <a:pt x="61" y="348"/>
                  </a:lnTo>
                  <a:lnTo>
                    <a:pt x="79" y="355"/>
                  </a:lnTo>
                  <a:lnTo>
                    <a:pt x="100" y="362"/>
                  </a:lnTo>
                  <a:lnTo>
                    <a:pt x="124" y="369"/>
                  </a:lnTo>
                  <a:lnTo>
                    <a:pt x="150" y="377"/>
                  </a:lnTo>
                  <a:lnTo>
                    <a:pt x="180" y="385"/>
                  </a:lnTo>
                  <a:lnTo>
                    <a:pt x="211" y="392"/>
                  </a:lnTo>
                  <a:lnTo>
                    <a:pt x="246" y="399"/>
                  </a:lnTo>
                  <a:lnTo>
                    <a:pt x="282" y="406"/>
                  </a:lnTo>
                  <a:lnTo>
                    <a:pt x="321" y="413"/>
                  </a:lnTo>
                  <a:lnTo>
                    <a:pt x="360" y="417"/>
                  </a:lnTo>
                  <a:lnTo>
                    <a:pt x="403" y="422"/>
                  </a:lnTo>
                  <a:lnTo>
                    <a:pt x="446" y="424"/>
                  </a:lnTo>
                  <a:lnTo>
                    <a:pt x="491" y="427"/>
                  </a:lnTo>
                  <a:lnTo>
                    <a:pt x="539" y="427"/>
                  </a:lnTo>
                  <a:lnTo>
                    <a:pt x="586" y="424"/>
                  </a:lnTo>
                  <a:lnTo>
                    <a:pt x="635" y="421"/>
                  </a:lnTo>
                  <a:lnTo>
                    <a:pt x="686" y="415"/>
                  </a:lnTo>
                  <a:lnTo>
                    <a:pt x="738" y="407"/>
                  </a:lnTo>
                  <a:lnTo>
                    <a:pt x="790" y="397"/>
                  </a:lnTo>
                  <a:lnTo>
                    <a:pt x="843" y="384"/>
                  </a:lnTo>
                  <a:lnTo>
                    <a:pt x="897" y="368"/>
                  </a:lnTo>
                  <a:lnTo>
                    <a:pt x="951" y="349"/>
                  </a:lnTo>
                  <a:lnTo>
                    <a:pt x="1005" y="328"/>
                  </a:lnTo>
                  <a:lnTo>
                    <a:pt x="1061" y="302"/>
                  </a:lnTo>
                  <a:lnTo>
                    <a:pt x="1115" y="273"/>
                  </a:lnTo>
                  <a:lnTo>
                    <a:pt x="1170" y="241"/>
                  </a:lnTo>
                  <a:lnTo>
                    <a:pt x="1225" y="205"/>
                  </a:lnTo>
                  <a:lnTo>
                    <a:pt x="1231" y="200"/>
                  </a:lnTo>
                  <a:lnTo>
                    <a:pt x="1236" y="193"/>
                  </a:lnTo>
                  <a:lnTo>
                    <a:pt x="1237" y="185"/>
                  </a:lnTo>
                  <a:lnTo>
                    <a:pt x="1237" y="177"/>
                  </a:lnTo>
                  <a:lnTo>
                    <a:pt x="1233" y="170"/>
                  </a:lnTo>
                  <a:lnTo>
                    <a:pt x="1228" y="163"/>
                  </a:lnTo>
                  <a:lnTo>
                    <a:pt x="1222" y="159"/>
                  </a:lnTo>
                  <a:lnTo>
                    <a:pt x="1214" y="157"/>
                  </a:lnTo>
                  <a:lnTo>
                    <a:pt x="1208" y="156"/>
                  </a:lnTo>
                  <a:lnTo>
                    <a:pt x="1199" y="154"/>
                  </a:lnTo>
                  <a:lnTo>
                    <a:pt x="1186" y="149"/>
                  </a:lnTo>
                  <a:lnTo>
                    <a:pt x="1172" y="143"/>
                  </a:lnTo>
                  <a:lnTo>
                    <a:pt x="1158" y="133"/>
                  </a:lnTo>
                  <a:lnTo>
                    <a:pt x="1147" y="120"/>
                  </a:lnTo>
                  <a:lnTo>
                    <a:pt x="1140" y="104"/>
                  </a:lnTo>
                  <a:lnTo>
                    <a:pt x="1137" y="82"/>
                  </a:lnTo>
                  <a:lnTo>
                    <a:pt x="1134" y="59"/>
                  </a:lnTo>
                  <a:lnTo>
                    <a:pt x="1127" y="42"/>
                  </a:lnTo>
                  <a:lnTo>
                    <a:pt x="1117" y="28"/>
                  </a:lnTo>
                  <a:lnTo>
                    <a:pt x="1107" y="19"/>
                  </a:lnTo>
                  <a:lnTo>
                    <a:pt x="1087" y="8"/>
                  </a:lnTo>
                  <a:lnTo>
                    <a:pt x="1066" y="3"/>
                  </a:lnTo>
                  <a:lnTo>
                    <a:pt x="1043" y="0"/>
                  </a:lnTo>
                  <a:lnTo>
                    <a:pt x="1021" y="0"/>
                  </a:lnTo>
                  <a:lnTo>
                    <a:pt x="1001" y="3"/>
                  </a:lnTo>
                  <a:lnTo>
                    <a:pt x="982" y="6"/>
                  </a:lnTo>
                  <a:lnTo>
                    <a:pt x="968" y="10"/>
                  </a:lnTo>
                  <a:lnTo>
                    <a:pt x="959" y="12"/>
                  </a:lnTo>
                  <a:close/>
                </a:path>
              </a:pathLst>
            </a:custGeom>
            <a:solidFill>
              <a:srgbClr val="000000"/>
            </a:solidFill>
            <a:ln w="9525">
              <a:noFill/>
              <a:round/>
              <a:headEnd/>
              <a:tailEnd/>
            </a:ln>
          </p:spPr>
          <p:txBody>
            <a:bodyPr/>
            <a:lstStyle/>
            <a:p>
              <a:endParaRPr lang="en-US"/>
            </a:p>
          </p:txBody>
        </p:sp>
        <p:sp>
          <p:nvSpPr>
            <p:cNvPr id="226" name="Freeform 40"/>
            <p:cNvSpPr>
              <a:spLocks/>
            </p:cNvSpPr>
            <p:nvPr/>
          </p:nvSpPr>
          <p:spPr bwMode="auto">
            <a:xfrm>
              <a:off x="5076" y="3434"/>
              <a:ext cx="530" cy="159"/>
            </a:xfrm>
            <a:custGeom>
              <a:avLst/>
              <a:gdLst/>
              <a:ahLst/>
              <a:cxnLst>
                <a:cxn ang="0">
                  <a:pos x="882" y="12"/>
                </a:cxn>
                <a:cxn ang="0">
                  <a:pos x="884" y="11"/>
                </a:cxn>
                <a:cxn ang="0">
                  <a:pos x="897" y="7"/>
                </a:cxn>
                <a:cxn ang="0">
                  <a:pos x="926" y="3"/>
                </a:cxn>
                <a:cxn ang="0">
                  <a:pos x="954" y="0"/>
                </a:cxn>
                <a:cxn ang="0">
                  <a:pos x="978" y="5"/>
                </a:cxn>
                <a:cxn ang="0">
                  <a:pos x="991" y="12"/>
                </a:cxn>
                <a:cxn ang="0">
                  <a:pos x="994" y="21"/>
                </a:cxn>
                <a:cxn ang="0">
                  <a:pos x="997" y="49"/>
                </a:cxn>
                <a:cxn ang="0">
                  <a:pos x="1007" y="83"/>
                </a:cxn>
                <a:cxn ang="0">
                  <a:pos x="1025" y="110"/>
                </a:cxn>
                <a:cxn ang="0">
                  <a:pos x="1048" y="129"/>
                </a:cxn>
                <a:cxn ang="0">
                  <a:pos x="1018" y="163"/>
                </a:cxn>
                <a:cxn ang="0">
                  <a:pos x="934" y="208"/>
                </a:cxn>
                <a:cxn ang="0">
                  <a:pos x="849" y="243"/>
                </a:cxn>
                <a:cxn ang="0">
                  <a:pos x="766" y="271"/>
                </a:cxn>
                <a:cxn ang="0">
                  <a:pos x="684" y="292"/>
                </a:cxn>
                <a:cxn ang="0">
                  <a:pos x="605" y="307"/>
                </a:cxn>
                <a:cxn ang="0">
                  <a:pos x="528" y="315"/>
                </a:cxn>
                <a:cxn ang="0">
                  <a:pos x="453" y="319"/>
                </a:cxn>
                <a:cxn ang="0">
                  <a:pos x="381" y="318"/>
                </a:cxn>
                <a:cxn ang="0">
                  <a:pos x="315" y="315"/>
                </a:cxn>
                <a:cxn ang="0">
                  <a:pos x="251" y="308"/>
                </a:cxn>
                <a:cxn ang="0">
                  <a:pos x="192" y="299"/>
                </a:cxn>
                <a:cxn ang="0">
                  <a:pos x="139" y="287"/>
                </a:cxn>
                <a:cxn ang="0">
                  <a:pos x="92" y="276"/>
                </a:cxn>
                <a:cxn ang="0">
                  <a:pos x="50" y="264"/>
                </a:cxn>
                <a:cxn ang="0">
                  <a:pos x="15" y="253"/>
                </a:cxn>
                <a:cxn ang="0">
                  <a:pos x="17" y="218"/>
                </a:cxn>
                <a:cxn ang="0">
                  <a:pos x="32" y="150"/>
                </a:cxn>
                <a:cxn ang="0">
                  <a:pos x="40" y="119"/>
                </a:cxn>
                <a:cxn ang="0">
                  <a:pos x="65" y="117"/>
                </a:cxn>
                <a:cxn ang="0">
                  <a:pos x="105" y="111"/>
                </a:cxn>
                <a:cxn ang="0">
                  <a:pos x="156" y="104"/>
                </a:cxn>
                <a:cxn ang="0">
                  <a:pos x="217" y="97"/>
                </a:cxn>
                <a:cxn ang="0">
                  <a:pos x="286" y="88"/>
                </a:cxn>
                <a:cxn ang="0">
                  <a:pos x="359" y="79"/>
                </a:cxn>
                <a:cxn ang="0">
                  <a:pos x="436" y="68"/>
                </a:cxn>
                <a:cxn ang="0">
                  <a:pos x="513" y="59"/>
                </a:cxn>
                <a:cxn ang="0">
                  <a:pos x="589" y="49"/>
                </a:cxn>
                <a:cxn ang="0">
                  <a:pos x="660" y="41"/>
                </a:cxn>
                <a:cxn ang="0">
                  <a:pos x="726" y="32"/>
                </a:cxn>
                <a:cxn ang="0">
                  <a:pos x="782" y="25"/>
                </a:cxn>
                <a:cxn ang="0">
                  <a:pos x="828" y="19"/>
                </a:cxn>
                <a:cxn ang="0">
                  <a:pos x="862" y="14"/>
                </a:cxn>
                <a:cxn ang="0">
                  <a:pos x="879" y="12"/>
                </a:cxn>
              </a:cxnLst>
              <a:rect l="0" t="0" r="r" b="b"/>
              <a:pathLst>
                <a:path w="1061" h="319">
                  <a:moveTo>
                    <a:pt x="881" y="12"/>
                  </a:moveTo>
                  <a:lnTo>
                    <a:pt x="882" y="12"/>
                  </a:lnTo>
                  <a:lnTo>
                    <a:pt x="884" y="11"/>
                  </a:lnTo>
                  <a:lnTo>
                    <a:pt x="884" y="11"/>
                  </a:lnTo>
                  <a:lnTo>
                    <a:pt x="885" y="11"/>
                  </a:lnTo>
                  <a:lnTo>
                    <a:pt x="897" y="7"/>
                  </a:lnTo>
                  <a:lnTo>
                    <a:pt x="911" y="5"/>
                  </a:lnTo>
                  <a:lnTo>
                    <a:pt x="926" y="3"/>
                  </a:lnTo>
                  <a:lnTo>
                    <a:pt x="940" y="2"/>
                  </a:lnTo>
                  <a:lnTo>
                    <a:pt x="954" y="0"/>
                  </a:lnTo>
                  <a:lnTo>
                    <a:pt x="968" y="3"/>
                  </a:lnTo>
                  <a:lnTo>
                    <a:pt x="978" y="5"/>
                  </a:lnTo>
                  <a:lnTo>
                    <a:pt x="987" y="10"/>
                  </a:lnTo>
                  <a:lnTo>
                    <a:pt x="991" y="12"/>
                  </a:lnTo>
                  <a:lnTo>
                    <a:pt x="993" y="15"/>
                  </a:lnTo>
                  <a:lnTo>
                    <a:pt x="994" y="21"/>
                  </a:lnTo>
                  <a:lnTo>
                    <a:pt x="995" y="29"/>
                  </a:lnTo>
                  <a:lnTo>
                    <a:pt x="997" y="49"/>
                  </a:lnTo>
                  <a:lnTo>
                    <a:pt x="1001" y="67"/>
                  </a:lnTo>
                  <a:lnTo>
                    <a:pt x="1007" y="83"/>
                  </a:lnTo>
                  <a:lnTo>
                    <a:pt x="1015" y="97"/>
                  </a:lnTo>
                  <a:lnTo>
                    <a:pt x="1025" y="110"/>
                  </a:lnTo>
                  <a:lnTo>
                    <a:pt x="1036" y="120"/>
                  </a:lnTo>
                  <a:lnTo>
                    <a:pt x="1048" y="129"/>
                  </a:lnTo>
                  <a:lnTo>
                    <a:pt x="1061" y="137"/>
                  </a:lnTo>
                  <a:lnTo>
                    <a:pt x="1018" y="163"/>
                  </a:lnTo>
                  <a:lnTo>
                    <a:pt x="976" y="186"/>
                  </a:lnTo>
                  <a:lnTo>
                    <a:pt x="934" y="208"/>
                  </a:lnTo>
                  <a:lnTo>
                    <a:pt x="892" y="226"/>
                  </a:lnTo>
                  <a:lnTo>
                    <a:pt x="849" y="243"/>
                  </a:lnTo>
                  <a:lnTo>
                    <a:pt x="808" y="258"/>
                  </a:lnTo>
                  <a:lnTo>
                    <a:pt x="766" y="271"/>
                  </a:lnTo>
                  <a:lnTo>
                    <a:pt x="726" y="283"/>
                  </a:lnTo>
                  <a:lnTo>
                    <a:pt x="684" y="292"/>
                  </a:lnTo>
                  <a:lnTo>
                    <a:pt x="644" y="300"/>
                  </a:lnTo>
                  <a:lnTo>
                    <a:pt x="605" y="307"/>
                  </a:lnTo>
                  <a:lnTo>
                    <a:pt x="566" y="311"/>
                  </a:lnTo>
                  <a:lnTo>
                    <a:pt x="528" y="315"/>
                  </a:lnTo>
                  <a:lnTo>
                    <a:pt x="490" y="317"/>
                  </a:lnTo>
                  <a:lnTo>
                    <a:pt x="453" y="319"/>
                  </a:lnTo>
                  <a:lnTo>
                    <a:pt x="417" y="319"/>
                  </a:lnTo>
                  <a:lnTo>
                    <a:pt x="381" y="318"/>
                  </a:lnTo>
                  <a:lnTo>
                    <a:pt x="348" y="317"/>
                  </a:lnTo>
                  <a:lnTo>
                    <a:pt x="315" y="315"/>
                  </a:lnTo>
                  <a:lnTo>
                    <a:pt x="282" y="311"/>
                  </a:lnTo>
                  <a:lnTo>
                    <a:pt x="251" y="308"/>
                  </a:lnTo>
                  <a:lnTo>
                    <a:pt x="221" y="303"/>
                  </a:lnTo>
                  <a:lnTo>
                    <a:pt x="192" y="299"/>
                  </a:lnTo>
                  <a:lnTo>
                    <a:pt x="165" y="293"/>
                  </a:lnTo>
                  <a:lnTo>
                    <a:pt x="139" y="287"/>
                  </a:lnTo>
                  <a:lnTo>
                    <a:pt x="115" y="281"/>
                  </a:lnTo>
                  <a:lnTo>
                    <a:pt x="92" y="276"/>
                  </a:lnTo>
                  <a:lnTo>
                    <a:pt x="70" y="270"/>
                  </a:lnTo>
                  <a:lnTo>
                    <a:pt x="50" y="264"/>
                  </a:lnTo>
                  <a:lnTo>
                    <a:pt x="31" y="258"/>
                  </a:lnTo>
                  <a:lnTo>
                    <a:pt x="15" y="253"/>
                  </a:lnTo>
                  <a:lnTo>
                    <a:pt x="0" y="248"/>
                  </a:lnTo>
                  <a:lnTo>
                    <a:pt x="17" y="218"/>
                  </a:lnTo>
                  <a:lnTo>
                    <a:pt x="28" y="184"/>
                  </a:lnTo>
                  <a:lnTo>
                    <a:pt x="32" y="150"/>
                  </a:lnTo>
                  <a:lnTo>
                    <a:pt x="33" y="120"/>
                  </a:lnTo>
                  <a:lnTo>
                    <a:pt x="40" y="119"/>
                  </a:lnTo>
                  <a:lnTo>
                    <a:pt x="51" y="118"/>
                  </a:lnTo>
                  <a:lnTo>
                    <a:pt x="65" y="117"/>
                  </a:lnTo>
                  <a:lnTo>
                    <a:pt x="83" y="114"/>
                  </a:lnTo>
                  <a:lnTo>
                    <a:pt x="105" y="111"/>
                  </a:lnTo>
                  <a:lnTo>
                    <a:pt x="129" y="108"/>
                  </a:lnTo>
                  <a:lnTo>
                    <a:pt x="156" y="104"/>
                  </a:lnTo>
                  <a:lnTo>
                    <a:pt x="186" y="101"/>
                  </a:lnTo>
                  <a:lnTo>
                    <a:pt x="217" y="97"/>
                  </a:lnTo>
                  <a:lnTo>
                    <a:pt x="250" y="93"/>
                  </a:lnTo>
                  <a:lnTo>
                    <a:pt x="286" y="88"/>
                  </a:lnTo>
                  <a:lnTo>
                    <a:pt x="321" y="83"/>
                  </a:lnTo>
                  <a:lnTo>
                    <a:pt x="359" y="79"/>
                  </a:lnTo>
                  <a:lnTo>
                    <a:pt x="398" y="74"/>
                  </a:lnTo>
                  <a:lnTo>
                    <a:pt x="436" y="68"/>
                  </a:lnTo>
                  <a:lnTo>
                    <a:pt x="475" y="64"/>
                  </a:lnTo>
                  <a:lnTo>
                    <a:pt x="513" y="59"/>
                  </a:lnTo>
                  <a:lnTo>
                    <a:pt x="552" y="55"/>
                  </a:lnTo>
                  <a:lnTo>
                    <a:pt x="589" y="49"/>
                  </a:lnTo>
                  <a:lnTo>
                    <a:pt x="626" y="44"/>
                  </a:lnTo>
                  <a:lnTo>
                    <a:pt x="660" y="41"/>
                  </a:lnTo>
                  <a:lnTo>
                    <a:pt x="694" y="36"/>
                  </a:lnTo>
                  <a:lnTo>
                    <a:pt x="726" y="32"/>
                  </a:lnTo>
                  <a:lnTo>
                    <a:pt x="756" y="28"/>
                  </a:lnTo>
                  <a:lnTo>
                    <a:pt x="782" y="25"/>
                  </a:lnTo>
                  <a:lnTo>
                    <a:pt x="808" y="21"/>
                  </a:lnTo>
                  <a:lnTo>
                    <a:pt x="828" y="19"/>
                  </a:lnTo>
                  <a:lnTo>
                    <a:pt x="847" y="17"/>
                  </a:lnTo>
                  <a:lnTo>
                    <a:pt x="862" y="14"/>
                  </a:lnTo>
                  <a:lnTo>
                    <a:pt x="872" y="13"/>
                  </a:lnTo>
                  <a:lnTo>
                    <a:pt x="879" y="12"/>
                  </a:lnTo>
                  <a:lnTo>
                    <a:pt x="881" y="12"/>
                  </a:lnTo>
                  <a:close/>
                </a:path>
              </a:pathLst>
            </a:custGeom>
            <a:solidFill>
              <a:srgbClr val="420000"/>
            </a:solidFill>
            <a:ln w="9525">
              <a:noFill/>
              <a:round/>
              <a:headEnd/>
              <a:tailEnd/>
            </a:ln>
          </p:spPr>
          <p:txBody>
            <a:bodyPr/>
            <a:lstStyle/>
            <a:p>
              <a:endParaRPr lang="en-US"/>
            </a:p>
          </p:txBody>
        </p:sp>
        <p:sp>
          <p:nvSpPr>
            <p:cNvPr id="227" name="Freeform 41"/>
            <p:cNvSpPr>
              <a:spLocks/>
            </p:cNvSpPr>
            <p:nvPr/>
          </p:nvSpPr>
          <p:spPr bwMode="auto">
            <a:xfrm>
              <a:off x="4996" y="3257"/>
              <a:ext cx="600" cy="317"/>
            </a:xfrm>
            <a:custGeom>
              <a:avLst/>
              <a:gdLst/>
              <a:ahLst/>
              <a:cxnLst>
                <a:cxn ang="0">
                  <a:pos x="458" y="6"/>
                </a:cxn>
                <a:cxn ang="0">
                  <a:pos x="363" y="23"/>
                </a:cxn>
                <a:cxn ang="0">
                  <a:pos x="276" y="52"/>
                </a:cxn>
                <a:cxn ang="0">
                  <a:pos x="197" y="89"/>
                </a:cxn>
                <a:cxn ang="0">
                  <a:pos x="129" y="135"/>
                </a:cxn>
                <a:cxn ang="0">
                  <a:pos x="74" y="188"/>
                </a:cxn>
                <a:cxn ang="0">
                  <a:pos x="33" y="246"/>
                </a:cxn>
                <a:cxn ang="0">
                  <a:pos x="7" y="310"/>
                </a:cxn>
                <a:cxn ang="0">
                  <a:pos x="0" y="365"/>
                </a:cxn>
                <a:cxn ang="0">
                  <a:pos x="5" y="409"/>
                </a:cxn>
                <a:cxn ang="0">
                  <a:pos x="19" y="451"/>
                </a:cxn>
                <a:cxn ang="0">
                  <a:pos x="41" y="489"/>
                </a:cxn>
                <a:cxn ang="0">
                  <a:pos x="69" y="522"/>
                </a:cxn>
                <a:cxn ang="0">
                  <a:pos x="101" y="548"/>
                </a:cxn>
                <a:cxn ang="0">
                  <a:pos x="136" y="571"/>
                </a:cxn>
                <a:cxn ang="0">
                  <a:pos x="177" y="590"/>
                </a:cxn>
                <a:cxn ang="0">
                  <a:pos x="220" y="606"/>
                </a:cxn>
                <a:cxn ang="0">
                  <a:pos x="268" y="618"/>
                </a:cxn>
                <a:cxn ang="0">
                  <a:pos x="318" y="627"/>
                </a:cxn>
                <a:cxn ang="0">
                  <a:pos x="371" y="631"/>
                </a:cxn>
                <a:cxn ang="0">
                  <a:pos x="437" y="631"/>
                </a:cxn>
                <a:cxn ang="0">
                  <a:pos x="512" y="624"/>
                </a:cxn>
                <a:cxn ang="0">
                  <a:pos x="586" y="610"/>
                </a:cxn>
                <a:cxn ang="0">
                  <a:pos x="657" y="591"/>
                </a:cxn>
                <a:cxn ang="0">
                  <a:pos x="726" y="563"/>
                </a:cxn>
                <a:cxn ang="0">
                  <a:pos x="794" y="529"/>
                </a:cxn>
                <a:cxn ang="0">
                  <a:pos x="860" y="487"/>
                </a:cxn>
                <a:cxn ang="0">
                  <a:pos x="924" y="439"/>
                </a:cxn>
                <a:cxn ang="0">
                  <a:pos x="967" y="412"/>
                </a:cxn>
                <a:cxn ang="0">
                  <a:pos x="1005" y="411"/>
                </a:cxn>
                <a:cxn ang="0">
                  <a:pos x="1052" y="411"/>
                </a:cxn>
                <a:cxn ang="0">
                  <a:pos x="1085" y="410"/>
                </a:cxn>
                <a:cxn ang="0">
                  <a:pos x="1111" y="408"/>
                </a:cxn>
                <a:cxn ang="0">
                  <a:pos x="1150" y="394"/>
                </a:cxn>
                <a:cxn ang="0">
                  <a:pos x="1180" y="369"/>
                </a:cxn>
                <a:cxn ang="0">
                  <a:pos x="1198" y="336"/>
                </a:cxn>
                <a:cxn ang="0">
                  <a:pos x="1202" y="316"/>
                </a:cxn>
                <a:cxn ang="0">
                  <a:pos x="1202" y="312"/>
                </a:cxn>
                <a:cxn ang="0">
                  <a:pos x="1201" y="296"/>
                </a:cxn>
                <a:cxn ang="0">
                  <a:pos x="1190" y="271"/>
                </a:cxn>
                <a:cxn ang="0">
                  <a:pos x="1175" y="252"/>
                </a:cxn>
                <a:cxn ang="0">
                  <a:pos x="1159" y="241"/>
                </a:cxn>
                <a:cxn ang="0">
                  <a:pos x="1141" y="233"/>
                </a:cxn>
                <a:cxn ang="0">
                  <a:pos x="1120" y="228"/>
                </a:cxn>
                <a:cxn ang="0">
                  <a:pos x="1109" y="227"/>
                </a:cxn>
                <a:cxn ang="0">
                  <a:pos x="1107" y="226"/>
                </a:cxn>
                <a:cxn ang="0">
                  <a:pos x="1103" y="226"/>
                </a:cxn>
                <a:cxn ang="0">
                  <a:pos x="1074" y="227"/>
                </a:cxn>
                <a:cxn ang="0">
                  <a:pos x="1032" y="228"/>
                </a:cxn>
                <a:cxn ang="0">
                  <a:pos x="992" y="230"/>
                </a:cxn>
                <a:cxn ang="0">
                  <a:pos x="968" y="204"/>
                </a:cxn>
                <a:cxn ang="0">
                  <a:pos x="937" y="154"/>
                </a:cxn>
                <a:cxn ang="0">
                  <a:pos x="894" y="109"/>
                </a:cxn>
                <a:cxn ang="0">
                  <a:pos x="841" y="73"/>
                </a:cxn>
                <a:cxn ang="0">
                  <a:pos x="779" y="41"/>
                </a:cxn>
                <a:cxn ang="0">
                  <a:pos x="709" y="20"/>
                </a:cxn>
                <a:cxn ang="0">
                  <a:pos x="632" y="5"/>
                </a:cxn>
                <a:cxn ang="0">
                  <a:pos x="549" y="0"/>
                </a:cxn>
              </a:cxnLst>
              <a:rect l="0" t="0" r="r" b="b"/>
              <a:pathLst>
                <a:path w="1202" h="632">
                  <a:moveTo>
                    <a:pt x="506" y="1"/>
                  </a:moveTo>
                  <a:lnTo>
                    <a:pt x="458" y="6"/>
                  </a:lnTo>
                  <a:lnTo>
                    <a:pt x="409" y="13"/>
                  </a:lnTo>
                  <a:lnTo>
                    <a:pt x="363" y="23"/>
                  </a:lnTo>
                  <a:lnTo>
                    <a:pt x="318" y="36"/>
                  </a:lnTo>
                  <a:lnTo>
                    <a:pt x="276" y="52"/>
                  </a:lnTo>
                  <a:lnTo>
                    <a:pt x="235" y="69"/>
                  </a:lnTo>
                  <a:lnTo>
                    <a:pt x="197" y="89"/>
                  </a:lnTo>
                  <a:lnTo>
                    <a:pt x="163" y="111"/>
                  </a:lnTo>
                  <a:lnTo>
                    <a:pt x="129" y="135"/>
                  </a:lnTo>
                  <a:lnTo>
                    <a:pt x="101" y="161"/>
                  </a:lnTo>
                  <a:lnTo>
                    <a:pt x="74" y="188"/>
                  </a:lnTo>
                  <a:lnTo>
                    <a:pt x="51" y="216"/>
                  </a:lnTo>
                  <a:lnTo>
                    <a:pt x="33" y="246"/>
                  </a:lnTo>
                  <a:lnTo>
                    <a:pt x="18" y="278"/>
                  </a:lnTo>
                  <a:lnTo>
                    <a:pt x="7" y="310"/>
                  </a:lnTo>
                  <a:lnTo>
                    <a:pt x="1" y="342"/>
                  </a:lnTo>
                  <a:lnTo>
                    <a:pt x="0" y="365"/>
                  </a:lnTo>
                  <a:lnTo>
                    <a:pt x="1" y="388"/>
                  </a:lnTo>
                  <a:lnTo>
                    <a:pt x="5" y="409"/>
                  </a:lnTo>
                  <a:lnTo>
                    <a:pt x="11" y="431"/>
                  </a:lnTo>
                  <a:lnTo>
                    <a:pt x="19" y="451"/>
                  </a:lnTo>
                  <a:lnTo>
                    <a:pt x="29" y="471"/>
                  </a:lnTo>
                  <a:lnTo>
                    <a:pt x="41" y="489"/>
                  </a:lnTo>
                  <a:lnTo>
                    <a:pt x="56" y="508"/>
                  </a:lnTo>
                  <a:lnTo>
                    <a:pt x="69" y="522"/>
                  </a:lnTo>
                  <a:lnTo>
                    <a:pt x="84" y="536"/>
                  </a:lnTo>
                  <a:lnTo>
                    <a:pt x="101" y="548"/>
                  </a:lnTo>
                  <a:lnTo>
                    <a:pt x="118" y="560"/>
                  </a:lnTo>
                  <a:lnTo>
                    <a:pt x="136" y="571"/>
                  </a:lnTo>
                  <a:lnTo>
                    <a:pt x="156" y="580"/>
                  </a:lnTo>
                  <a:lnTo>
                    <a:pt x="177" y="590"/>
                  </a:lnTo>
                  <a:lnTo>
                    <a:pt x="198" y="599"/>
                  </a:lnTo>
                  <a:lnTo>
                    <a:pt x="220" y="606"/>
                  </a:lnTo>
                  <a:lnTo>
                    <a:pt x="243" y="613"/>
                  </a:lnTo>
                  <a:lnTo>
                    <a:pt x="268" y="618"/>
                  </a:lnTo>
                  <a:lnTo>
                    <a:pt x="293" y="623"/>
                  </a:lnTo>
                  <a:lnTo>
                    <a:pt x="318" y="627"/>
                  </a:lnTo>
                  <a:lnTo>
                    <a:pt x="345" y="630"/>
                  </a:lnTo>
                  <a:lnTo>
                    <a:pt x="371" y="631"/>
                  </a:lnTo>
                  <a:lnTo>
                    <a:pt x="398" y="632"/>
                  </a:lnTo>
                  <a:lnTo>
                    <a:pt x="437" y="631"/>
                  </a:lnTo>
                  <a:lnTo>
                    <a:pt x="475" y="629"/>
                  </a:lnTo>
                  <a:lnTo>
                    <a:pt x="512" y="624"/>
                  </a:lnTo>
                  <a:lnTo>
                    <a:pt x="549" y="618"/>
                  </a:lnTo>
                  <a:lnTo>
                    <a:pt x="586" y="610"/>
                  </a:lnTo>
                  <a:lnTo>
                    <a:pt x="621" y="601"/>
                  </a:lnTo>
                  <a:lnTo>
                    <a:pt x="657" y="591"/>
                  </a:lnTo>
                  <a:lnTo>
                    <a:pt x="691" y="577"/>
                  </a:lnTo>
                  <a:lnTo>
                    <a:pt x="726" y="563"/>
                  </a:lnTo>
                  <a:lnTo>
                    <a:pt x="761" y="547"/>
                  </a:lnTo>
                  <a:lnTo>
                    <a:pt x="794" y="529"/>
                  </a:lnTo>
                  <a:lnTo>
                    <a:pt x="827" y="509"/>
                  </a:lnTo>
                  <a:lnTo>
                    <a:pt x="860" y="487"/>
                  </a:lnTo>
                  <a:lnTo>
                    <a:pt x="893" y="464"/>
                  </a:lnTo>
                  <a:lnTo>
                    <a:pt x="924" y="439"/>
                  </a:lnTo>
                  <a:lnTo>
                    <a:pt x="956" y="412"/>
                  </a:lnTo>
                  <a:lnTo>
                    <a:pt x="967" y="412"/>
                  </a:lnTo>
                  <a:lnTo>
                    <a:pt x="984" y="412"/>
                  </a:lnTo>
                  <a:lnTo>
                    <a:pt x="1005" y="411"/>
                  </a:lnTo>
                  <a:lnTo>
                    <a:pt x="1029" y="411"/>
                  </a:lnTo>
                  <a:lnTo>
                    <a:pt x="1052" y="411"/>
                  </a:lnTo>
                  <a:lnTo>
                    <a:pt x="1072" y="410"/>
                  </a:lnTo>
                  <a:lnTo>
                    <a:pt x="1085" y="410"/>
                  </a:lnTo>
                  <a:lnTo>
                    <a:pt x="1090" y="410"/>
                  </a:lnTo>
                  <a:lnTo>
                    <a:pt x="1111" y="408"/>
                  </a:lnTo>
                  <a:lnTo>
                    <a:pt x="1132" y="402"/>
                  </a:lnTo>
                  <a:lnTo>
                    <a:pt x="1150" y="394"/>
                  </a:lnTo>
                  <a:lnTo>
                    <a:pt x="1166" y="382"/>
                  </a:lnTo>
                  <a:lnTo>
                    <a:pt x="1180" y="369"/>
                  </a:lnTo>
                  <a:lnTo>
                    <a:pt x="1190" y="354"/>
                  </a:lnTo>
                  <a:lnTo>
                    <a:pt x="1198" y="336"/>
                  </a:lnTo>
                  <a:lnTo>
                    <a:pt x="1202" y="318"/>
                  </a:lnTo>
                  <a:lnTo>
                    <a:pt x="1202" y="316"/>
                  </a:lnTo>
                  <a:lnTo>
                    <a:pt x="1202" y="314"/>
                  </a:lnTo>
                  <a:lnTo>
                    <a:pt x="1202" y="312"/>
                  </a:lnTo>
                  <a:lnTo>
                    <a:pt x="1202" y="311"/>
                  </a:lnTo>
                  <a:lnTo>
                    <a:pt x="1201" y="296"/>
                  </a:lnTo>
                  <a:lnTo>
                    <a:pt x="1197" y="283"/>
                  </a:lnTo>
                  <a:lnTo>
                    <a:pt x="1190" y="271"/>
                  </a:lnTo>
                  <a:lnTo>
                    <a:pt x="1182" y="259"/>
                  </a:lnTo>
                  <a:lnTo>
                    <a:pt x="1175" y="252"/>
                  </a:lnTo>
                  <a:lnTo>
                    <a:pt x="1167" y="246"/>
                  </a:lnTo>
                  <a:lnTo>
                    <a:pt x="1159" y="241"/>
                  </a:lnTo>
                  <a:lnTo>
                    <a:pt x="1150" y="236"/>
                  </a:lnTo>
                  <a:lnTo>
                    <a:pt x="1141" y="233"/>
                  </a:lnTo>
                  <a:lnTo>
                    <a:pt x="1130" y="229"/>
                  </a:lnTo>
                  <a:lnTo>
                    <a:pt x="1120" y="228"/>
                  </a:lnTo>
                  <a:lnTo>
                    <a:pt x="1109" y="227"/>
                  </a:lnTo>
                  <a:lnTo>
                    <a:pt x="1109" y="227"/>
                  </a:lnTo>
                  <a:lnTo>
                    <a:pt x="1109" y="226"/>
                  </a:lnTo>
                  <a:lnTo>
                    <a:pt x="1107" y="226"/>
                  </a:lnTo>
                  <a:lnTo>
                    <a:pt x="1107" y="226"/>
                  </a:lnTo>
                  <a:lnTo>
                    <a:pt x="1103" y="226"/>
                  </a:lnTo>
                  <a:lnTo>
                    <a:pt x="1091" y="226"/>
                  </a:lnTo>
                  <a:lnTo>
                    <a:pt x="1074" y="227"/>
                  </a:lnTo>
                  <a:lnTo>
                    <a:pt x="1054" y="228"/>
                  </a:lnTo>
                  <a:lnTo>
                    <a:pt x="1032" y="228"/>
                  </a:lnTo>
                  <a:lnTo>
                    <a:pt x="1011" y="229"/>
                  </a:lnTo>
                  <a:lnTo>
                    <a:pt x="992" y="230"/>
                  </a:lnTo>
                  <a:lnTo>
                    <a:pt x="978" y="230"/>
                  </a:lnTo>
                  <a:lnTo>
                    <a:pt x="968" y="204"/>
                  </a:lnTo>
                  <a:lnTo>
                    <a:pt x="954" y="178"/>
                  </a:lnTo>
                  <a:lnTo>
                    <a:pt x="937" y="154"/>
                  </a:lnTo>
                  <a:lnTo>
                    <a:pt x="916" y="131"/>
                  </a:lnTo>
                  <a:lnTo>
                    <a:pt x="894" y="109"/>
                  </a:lnTo>
                  <a:lnTo>
                    <a:pt x="869" y="90"/>
                  </a:lnTo>
                  <a:lnTo>
                    <a:pt x="841" y="73"/>
                  </a:lnTo>
                  <a:lnTo>
                    <a:pt x="811" y="56"/>
                  </a:lnTo>
                  <a:lnTo>
                    <a:pt x="779" y="41"/>
                  </a:lnTo>
                  <a:lnTo>
                    <a:pt x="744" y="30"/>
                  </a:lnTo>
                  <a:lnTo>
                    <a:pt x="709" y="20"/>
                  </a:lnTo>
                  <a:lnTo>
                    <a:pt x="671" y="11"/>
                  </a:lnTo>
                  <a:lnTo>
                    <a:pt x="632" y="5"/>
                  </a:lnTo>
                  <a:lnTo>
                    <a:pt x="591" y="1"/>
                  </a:lnTo>
                  <a:lnTo>
                    <a:pt x="549" y="0"/>
                  </a:lnTo>
                  <a:lnTo>
                    <a:pt x="506" y="1"/>
                  </a:lnTo>
                  <a:close/>
                </a:path>
              </a:pathLst>
            </a:custGeom>
            <a:solidFill>
              <a:srgbClr val="000000"/>
            </a:solidFill>
            <a:ln w="9525">
              <a:noFill/>
              <a:round/>
              <a:headEnd/>
              <a:tailEnd/>
            </a:ln>
          </p:spPr>
          <p:txBody>
            <a:bodyPr/>
            <a:lstStyle/>
            <a:p>
              <a:endParaRPr lang="en-US"/>
            </a:p>
          </p:txBody>
        </p:sp>
        <p:sp>
          <p:nvSpPr>
            <p:cNvPr id="228" name="Freeform 42"/>
            <p:cNvSpPr>
              <a:spLocks/>
            </p:cNvSpPr>
            <p:nvPr/>
          </p:nvSpPr>
          <p:spPr bwMode="auto">
            <a:xfrm>
              <a:off x="5023" y="3285"/>
              <a:ext cx="546" cy="262"/>
            </a:xfrm>
            <a:custGeom>
              <a:avLst/>
              <a:gdLst/>
              <a:ahLst/>
              <a:cxnLst>
                <a:cxn ang="0">
                  <a:pos x="320" y="524"/>
                </a:cxn>
                <a:cxn ang="0">
                  <a:pos x="273" y="520"/>
                </a:cxn>
                <a:cxn ang="0">
                  <a:pos x="229" y="513"/>
                </a:cxn>
                <a:cxn ang="0">
                  <a:pos x="187" y="502"/>
                </a:cxn>
                <a:cxn ang="0">
                  <a:pos x="148" y="488"/>
                </a:cxn>
                <a:cxn ang="0">
                  <a:pos x="112" y="471"/>
                </a:cxn>
                <a:cxn ang="0">
                  <a:pos x="81" y="452"/>
                </a:cxn>
                <a:cxn ang="0">
                  <a:pos x="53" y="430"/>
                </a:cxn>
                <a:cxn ang="0">
                  <a:pos x="30" y="404"/>
                </a:cxn>
                <a:cxn ang="0">
                  <a:pos x="13" y="376"/>
                </a:cxn>
                <a:cxn ang="0">
                  <a:pos x="3" y="344"/>
                </a:cxn>
                <a:cxn ang="0">
                  <a:pos x="0" y="311"/>
                </a:cxn>
                <a:cxn ang="0">
                  <a:pos x="6" y="266"/>
                </a:cxn>
                <a:cxn ang="0">
                  <a:pos x="29" y="213"/>
                </a:cxn>
                <a:cxn ang="0">
                  <a:pos x="66" y="164"/>
                </a:cxn>
                <a:cxn ang="0">
                  <a:pos x="117" y="118"/>
                </a:cxn>
                <a:cxn ang="0">
                  <a:pos x="179" y="78"/>
                </a:cxn>
                <a:cxn ang="0">
                  <a:pos x="249" y="45"/>
                </a:cxn>
                <a:cxn ang="0">
                  <a:pos x="328" y="21"/>
                </a:cxn>
                <a:cxn ang="0">
                  <a:pos x="412" y="5"/>
                </a:cxn>
                <a:cxn ang="0">
                  <a:pos x="495" y="0"/>
                </a:cxn>
                <a:cxn ang="0">
                  <a:pos x="571" y="5"/>
                </a:cxn>
                <a:cxn ang="0">
                  <a:pos x="642" y="19"/>
                </a:cxn>
                <a:cxn ang="0">
                  <a:pos x="707" y="39"/>
                </a:cxn>
                <a:cxn ang="0">
                  <a:pos x="763" y="67"/>
                </a:cxn>
                <a:cxn ang="0">
                  <a:pos x="811" y="100"/>
                </a:cxn>
                <a:cxn ang="0">
                  <a:pos x="848" y="141"/>
                </a:cxn>
                <a:cxn ang="0">
                  <a:pos x="872" y="186"/>
                </a:cxn>
                <a:cxn ang="0">
                  <a:pos x="883" y="218"/>
                </a:cxn>
                <a:cxn ang="0">
                  <a:pos x="898" y="229"/>
                </a:cxn>
                <a:cxn ang="0">
                  <a:pos x="1055" y="226"/>
                </a:cxn>
                <a:cxn ang="0">
                  <a:pos x="1055" y="226"/>
                </a:cxn>
                <a:cxn ang="0">
                  <a:pos x="1053" y="227"/>
                </a:cxn>
                <a:cxn ang="0">
                  <a:pos x="1064" y="228"/>
                </a:cxn>
                <a:cxn ang="0">
                  <a:pos x="1073" y="230"/>
                </a:cxn>
                <a:cxn ang="0">
                  <a:pos x="1081" y="235"/>
                </a:cxn>
                <a:cxn ang="0">
                  <a:pos x="1088" y="241"/>
                </a:cxn>
                <a:cxn ang="0">
                  <a:pos x="1093" y="249"/>
                </a:cxn>
                <a:cxn ang="0">
                  <a:pos x="1094" y="259"/>
                </a:cxn>
                <a:cxn ang="0">
                  <a:pos x="1088" y="275"/>
                </a:cxn>
                <a:cxn ang="0">
                  <a:pos x="1075" y="288"/>
                </a:cxn>
                <a:cxn ang="0">
                  <a:pos x="1057" y="297"/>
                </a:cxn>
                <a:cxn ang="0">
                  <a:pos x="1035" y="302"/>
                </a:cxn>
                <a:cxn ang="0">
                  <a:pos x="887" y="305"/>
                </a:cxn>
                <a:cxn ang="0">
                  <a:pos x="878" y="309"/>
                </a:cxn>
                <a:cxn ang="0">
                  <a:pos x="844" y="338"/>
                </a:cxn>
                <a:cxn ang="0">
                  <a:pos x="783" y="384"/>
                </a:cxn>
                <a:cxn ang="0">
                  <a:pos x="720" y="424"/>
                </a:cxn>
                <a:cxn ang="0">
                  <a:pos x="656" y="457"/>
                </a:cxn>
                <a:cxn ang="0">
                  <a:pos x="590" y="484"/>
                </a:cxn>
                <a:cxn ang="0">
                  <a:pos x="522" y="503"/>
                </a:cxn>
                <a:cxn ang="0">
                  <a:pos x="452" y="517"/>
                </a:cxn>
                <a:cxn ang="0">
                  <a:pos x="381" y="523"/>
                </a:cxn>
              </a:cxnLst>
              <a:rect l="0" t="0" r="r" b="b"/>
              <a:pathLst>
                <a:path w="1094" h="524">
                  <a:moveTo>
                    <a:pt x="344" y="524"/>
                  </a:moveTo>
                  <a:lnTo>
                    <a:pt x="320" y="524"/>
                  </a:lnTo>
                  <a:lnTo>
                    <a:pt x="296" y="522"/>
                  </a:lnTo>
                  <a:lnTo>
                    <a:pt x="273" y="520"/>
                  </a:lnTo>
                  <a:lnTo>
                    <a:pt x="250" y="516"/>
                  </a:lnTo>
                  <a:lnTo>
                    <a:pt x="229" y="513"/>
                  </a:lnTo>
                  <a:lnTo>
                    <a:pt x="208" y="508"/>
                  </a:lnTo>
                  <a:lnTo>
                    <a:pt x="187" y="502"/>
                  </a:lnTo>
                  <a:lnTo>
                    <a:pt x="167" y="495"/>
                  </a:lnTo>
                  <a:lnTo>
                    <a:pt x="148" y="488"/>
                  </a:lnTo>
                  <a:lnTo>
                    <a:pt x="129" y="480"/>
                  </a:lnTo>
                  <a:lnTo>
                    <a:pt x="112" y="471"/>
                  </a:lnTo>
                  <a:lnTo>
                    <a:pt x="96" y="462"/>
                  </a:lnTo>
                  <a:lnTo>
                    <a:pt x="81" y="452"/>
                  </a:lnTo>
                  <a:lnTo>
                    <a:pt x="66" y="441"/>
                  </a:lnTo>
                  <a:lnTo>
                    <a:pt x="53" y="430"/>
                  </a:lnTo>
                  <a:lnTo>
                    <a:pt x="42" y="418"/>
                  </a:lnTo>
                  <a:lnTo>
                    <a:pt x="30" y="404"/>
                  </a:lnTo>
                  <a:lnTo>
                    <a:pt x="21" y="391"/>
                  </a:lnTo>
                  <a:lnTo>
                    <a:pt x="13" y="376"/>
                  </a:lnTo>
                  <a:lnTo>
                    <a:pt x="7" y="361"/>
                  </a:lnTo>
                  <a:lnTo>
                    <a:pt x="3" y="344"/>
                  </a:lnTo>
                  <a:lnTo>
                    <a:pt x="0" y="328"/>
                  </a:lnTo>
                  <a:lnTo>
                    <a:pt x="0" y="311"/>
                  </a:lnTo>
                  <a:lnTo>
                    <a:pt x="2" y="294"/>
                  </a:lnTo>
                  <a:lnTo>
                    <a:pt x="6" y="266"/>
                  </a:lnTo>
                  <a:lnTo>
                    <a:pt x="17" y="240"/>
                  </a:lnTo>
                  <a:lnTo>
                    <a:pt x="29" y="213"/>
                  </a:lnTo>
                  <a:lnTo>
                    <a:pt x="47" y="188"/>
                  </a:lnTo>
                  <a:lnTo>
                    <a:pt x="66" y="164"/>
                  </a:lnTo>
                  <a:lnTo>
                    <a:pt x="90" y="139"/>
                  </a:lnTo>
                  <a:lnTo>
                    <a:pt x="117" y="118"/>
                  </a:lnTo>
                  <a:lnTo>
                    <a:pt x="147" y="97"/>
                  </a:lnTo>
                  <a:lnTo>
                    <a:pt x="179" y="78"/>
                  </a:lnTo>
                  <a:lnTo>
                    <a:pt x="212" y="60"/>
                  </a:lnTo>
                  <a:lnTo>
                    <a:pt x="249" y="45"/>
                  </a:lnTo>
                  <a:lnTo>
                    <a:pt x="287" y="31"/>
                  </a:lnTo>
                  <a:lnTo>
                    <a:pt x="328" y="21"/>
                  </a:lnTo>
                  <a:lnTo>
                    <a:pt x="369" y="12"/>
                  </a:lnTo>
                  <a:lnTo>
                    <a:pt x="412" y="5"/>
                  </a:lnTo>
                  <a:lnTo>
                    <a:pt x="455" y="1"/>
                  </a:lnTo>
                  <a:lnTo>
                    <a:pt x="495" y="0"/>
                  </a:lnTo>
                  <a:lnTo>
                    <a:pt x="534" y="1"/>
                  </a:lnTo>
                  <a:lnTo>
                    <a:pt x="571" y="5"/>
                  </a:lnTo>
                  <a:lnTo>
                    <a:pt x="608" y="10"/>
                  </a:lnTo>
                  <a:lnTo>
                    <a:pt x="642" y="19"/>
                  </a:lnTo>
                  <a:lnTo>
                    <a:pt x="676" y="28"/>
                  </a:lnTo>
                  <a:lnTo>
                    <a:pt x="707" y="39"/>
                  </a:lnTo>
                  <a:lnTo>
                    <a:pt x="737" y="52"/>
                  </a:lnTo>
                  <a:lnTo>
                    <a:pt x="763" y="67"/>
                  </a:lnTo>
                  <a:lnTo>
                    <a:pt x="788" y="83"/>
                  </a:lnTo>
                  <a:lnTo>
                    <a:pt x="811" y="100"/>
                  </a:lnTo>
                  <a:lnTo>
                    <a:pt x="831" y="120"/>
                  </a:lnTo>
                  <a:lnTo>
                    <a:pt x="848" y="141"/>
                  </a:lnTo>
                  <a:lnTo>
                    <a:pt x="862" y="162"/>
                  </a:lnTo>
                  <a:lnTo>
                    <a:pt x="872" y="186"/>
                  </a:lnTo>
                  <a:lnTo>
                    <a:pt x="879" y="210"/>
                  </a:lnTo>
                  <a:lnTo>
                    <a:pt x="883" y="218"/>
                  </a:lnTo>
                  <a:lnTo>
                    <a:pt x="890" y="225"/>
                  </a:lnTo>
                  <a:lnTo>
                    <a:pt x="898" y="229"/>
                  </a:lnTo>
                  <a:lnTo>
                    <a:pt x="907" y="230"/>
                  </a:lnTo>
                  <a:lnTo>
                    <a:pt x="1055" y="226"/>
                  </a:lnTo>
                  <a:lnTo>
                    <a:pt x="1055" y="226"/>
                  </a:lnTo>
                  <a:lnTo>
                    <a:pt x="1055" y="226"/>
                  </a:lnTo>
                  <a:lnTo>
                    <a:pt x="1053" y="227"/>
                  </a:lnTo>
                  <a:lnTo>
                    <a:pt x="1053" y="227"/>
                  </a:lnTo>
                  <a:lnTo>
                    <a:pt x="1058" y="227"/>
                  </a:lnTo>
                  <a:lnTo>
                    <a:pt x="1064" y="228"/>
                  </a:lnTo>
                  <a:lnTo>
                    <a:pt x="1068" y="229"/>
                  </a:lnTo>
                  <a:lnTo>
                    <a:pt x="1073" y="230"/>
                  </a:lnTo>
                  <a:lnTo>
                    <a:pt x="1078" y="233"/>
                  </a:lnTo>
                  <a:lnTo>
                    <a:pt x="1081" y="235"/>
                  </a:lnTo>
                  <a:lnTo>
                    <a:pt x="1084" y="237"/>
                  </a:lnTo>
                  <a:lnTo>
                    <a:pt x="1088" y="241"/>
                  </a:lnTo>
                  <a:lnTo>
                    <a:pt x="1091" y="244"/>
                  </a:lnTo>
                  <a:lnTo>
                    <a:pt x="1093" y="249"/>
                  </a:lnTo>
                  <a:lnTo>
                    <a:pt x="1094" y="255"/>
                  </a:lnTo>
                  <a:lnTo>
                    <a:pt x="1094" y="259"/>
                  </a:lnTo>
                  <a:lnTo>
                    <a:pt x="1091" y="267"/>
                  </a:lnTo>
                  <a:lnTo>
                    <a:pt x="1088" y="275"/>
                  </a:lnTo>
                  <a:lnTo>
                    <a:pt x="1082" y="282"/>
                  </a:lnTo>
                  <a:lnTo>
                    <a:pt x="1075" y="288"/>
                  </a:lnTo>
                  <a:lnTo>
                    <a:pt x="1066" y="294"/>
                  </a:lnTo>
                  <a:lnTo>
                    <a:pt x="1057" y="297"/>
                  </a:lnTo>
                  <a:lnTo>
                    <a:pt x="1046" y="301"/>
                  </a:lnTo>
                  <a:lnTo>
                    <a:pt x="1035" y="302"/>
                  </a:lnTo>
                  <a:lnTo>
                    <a:pt x="892" y="304"/>
                  </a:lnTo>
                  <a:lnTo>
                    <a:pt x="887" y="305"/>
                  </a:lnTo>
                  <a:lnTo>
                    <a:pt x="883" y="306"/>
                  </a:lnTo>
                  <a:lnTo>
                    <a:pt x="878" y="309"/>
                  </a:lnTo>
                  <a:lnTo>
                    <a:pt x="874" y="311"/>
                  </a:lnTo>
                  <a:lnTo>
                    <a:pt x="844" y="338"/>
                  </a:lnTo>
                  <a:lnTo>
                    <a:pt x="814" y="362"/>
                  </a:lnTo>
                  <a:lnTo>
                    <a:pt x="783" y="384"/>
                  </a:lnTo>
                  <a:lnTo>
                    <a:pt x="752" y="406"/>
                  </a:lnTo>
                  <a:lnTo>
                    <a:pt x="720" y="424"/>
                  </a:lnTo>
                  <a:lnTo>
                    <a:pt x="688" y="441"/>
                  </a:lnTo>
                  <a:lnTo>
                    <a:pt x="656" y="457"/>
                  </a:lnTo>
                  <a:lnTo>
                    <a:pt x="623" y="471"/>
                  </a:lnTo>
                  <a:lnTo>
                    <a:pt x="590" y="484"/>
                  </a:lnTo>
                  <a:lnTo>
                    <a:pt x="556" y="494"/>
                  </a:lnTo>
                  <a:lnTo>
                    <a:pt x="522" y="503"/>
                  </a:lnTo>
                  <a:lnTo>
                    <a:pt x="488" y="511"/>
                  </a:lnTo>
                  <a:lnTo>
                    <a:pt x="452" y="517"/>
                  </a:lnTo>
                  <a:lnTo>
                    <a:pt x="416" y="521"/>
                  </a:lnTo>
                  <a:lnTo>
                    <a:pt x="381" y="523"/>
                  </a:lnTo>
                  <a:lnTo>
                    <a:pt x="344" y="524"/>
                  </a:lnTo>
                  <a:close/>
                </a:path>
              </a:pathLst>
            </a:custGeom>
            <a:solidFill>
              <a:srgbClr val="BC6844"/>
            </a:solidFill>
            <a:ln w="9525">
              <a:noFill/>
              <a:round/>
              <a:headEnd/>
              <a:tailEnd/>
            </a:ln>
          </p:spPr>
          <p:txBody>
            <a:bodyPr/>
            <a:lstStyle/>
            <a:p>
              <a:endParaRPr lang="en-US"/>
            </a:p>
          </p:txBody>
        </p:sp>
        <p:sp>
          <p:nvSpPr>
            <p:cNvPr id="229" name="Freeform 43"/>
            <p:cNvSpPr>
              <a:spLocks/>
            </p:cNvSpPr>
            <p:nvPr/>
          </p:nvSpPr>
          <p:spPr bwMode="auto">
            <a:xfrm>
              <a:off x="5481" y="3418"/>
              <a:ext cx="68" cy="20"/>
            </a:xfrm>
            <a:custGeom>
              <a:avLst/>
              <a:gdLst/>
              <a:ahLst/>
              <a:cxnLst>
                <a:cxn ang="0">
                  <a:pos x="126" y="0"/>
                </a:cxn>
                <a:cxn ang="0">
                  <a:pos x="10" y="0"/>
                </a:cxn>
                <a:cxn ang="0">
                  <a:pos x="6" y="1"/>
                </a:cxn>
                <a:cxn ang="0">
                  <a:pos x="4" y="3"/>
                </a:cxn>
                <a:cxn ang="0">
                  <a:pos x="2" y="5"/>
                </a:cxn>
                <a:cxn ang="0">
                  <a:pos x="0" y="7"/>
                </a:cxn>
                <a:cxn ang="0">
                  <a:pos x="0" y="11"/>
                </a:cxn>
                <a:cxn ang="0">
                  <a:pos x="2" y="14"/>
                </a:cxn>
                <a:cxn ang="0">
                  <a:pos x="3" y="16"/>
                </a:cxn>
                <a:cxn ang="0">
                  <a:pos x="6" y="18"/>
                </a:cxn>
                <a:cxn ang="0">
                  <a:pos x="57" y="39"/>
                </a:cxn>
                <a:cxn ang="0">
                  <a:pos x="60" y="41"/>
                </a:cxn>
                <a:cxn ang="0">
                  <a:pos x="64" y="39"/>
                </a:cxn>
                <a:cxn ang="0">
                  <a:pos x="67" y="38"/>
                </a:cxn>
                <a:cxn ang="0">
                  <a:pos x="70" y="35"/>
                </a:cxn>
                <a:cxn ang="0">
                  <a:pos x="70" y="34"/>
                </a:cxn>
                <a:cxn ang="0">
                  <a:pos x="70" y="33"/>
                </a:cxn>
                <a:cxn ang="0">
                  <a:pos x="70" y="33"/>
                </a:cxn>
                <a:cxn ang="0">
                  <a:pos x="70" y="31"/>
                </a:cxn>
                <a:cxn ang="0">
                  <a:pos x="70" y="29"/>
                </a:cxn>
                <a:cxn ang="0">
                  <a:pos x="68" y="27"/>
                </a:cxn>
                <a:cxn ang="0">
                  <a:pos x="67" y="24"/>
                </a:cxn>
                <a:cxn ang="0">
                  <a:pos x="65" y="23"/>
                </a:cxn>
                <a:cxn ang="0">
                  <a:pos x="64" y="23"/>
                </a:cxn>
                <a:cxn ang="0">
                  <a:pos x="60" y="21"/>
                </a:cxn>
                <a:cxn ang="0">
                  <a:pos x="56" y="20"/>
                </a:cxn>
                <a:cxn ang="0">
                  <a:pos x="52" y="19"/>
                </a:cxn>
                <a:cxn ang="0">
                  <a:pos x="65" y="19"/>
                </a:cxn>
                <a:cxn ang="0">
                  <a:pos x="79" y="18"/>
                </a:cxn>
                <a:cxn ang="0">
                  <a:pos x="90" y="18"/>
                </a:cxn>
                <a:cxn ang="0">
                  <a:pos x="102" y="18"/>
                </a:cxn>
                <a:cxn ang="0">
                  <a:pos x="112" y="18"/>
                </a:cxn>
                <a:cxn ang="0">
                  <a:pos x="119" y="18"/>
                </a:cxn>
                <a:cxn ang="0">
                  <a:pos x="124" y="18"/>
                </a:cxn>
                <a:cxn ang="0">
                  <a:pos x="126" y="18"/>
                </a:cxn>
                <a:cxn ang="0">
                  <a:pos x="129" y="16"/>
                </a:cxn>
                <a:cxn ang="0">
                  <a:pos x="133" y="15"/>
                </a:cxn>
                <a:cxn ang="0">
                  <a:pos x="134" y="13"/>
                </a:cxn>
                <a:cxn ang="0">
                  <a:pos x="135" y="10"/>
                </a:cxn>
                <a:cxn ang="0">
                  <a:pos x="135" y="10"/>
                </a:cxn>
                <a:cxn ang="0">
                  <a:pos x="135" y="10"/>
                </a:cxn>
                <a:cxn ang="0">
                  <a:pos x="135" y="10"/>
                </a:cxn>
                <a:cxn ang="0">
                  <a:pos x="135" y="8"/>
                </a:cxn>
                <a:cxn ang="0">
                  <a:pos x="134" y="5"/>
                </a:cxn>
                <a:cxn ang="0">
                  <a:pos x="133" y="3"/>
                </a:cxn>
                <a:cxn ang="0">
                  <a:pos x="129" y="1"/>
                </a:cxn>
                <a:cxn ang="0">
                  <a:pos x="126" y="0"/>
                </a:cxn>
              </a:cxnLst>
              <a:rect l="0" t="0" r="r" b="b"/>
              <a:pathLst>
                <a:path w="135" h="41">
                  <a:moveTo>
                    <a:pt x="126" y="0"/>
                  </a:moveTo>
                  <a:lnTo>
                    <a:pt x="10" y="0"/>
                  </a:lnTo>
                  <a:lnTo>
                    <a:pt x="6" y="1"/>
                  </a:lnTo>
                  <a:lnTo>
                    <a:pt x="4" y="3"/>
                  </a:lnTo>
                  <a:lnTo>
                    <a:pt x="2" y="5"/>
                  </a:lnTo>
                  <a:lnTo>
                    <a:pt x="0" y="7"/>
                  </a:lnTo>
                  <a:lnTo>
                    <a:pt x="0" y="11"/>
                  </a:lnTo>
                  <a:lnTo>
                    <a:pt x="2" y="14"/>
                  </a:lnTo>
                  <a:lnTo>
                    <a:pt x="3" y="16"/>
                  </a:lnTo>
                  <a:lnTo>
                    <a:pt x="6" y="18"/>
                  </a:lnTo>
                  <a:lnTo>
                    <a:pt x="57" y="39"/>
                  </a:lnTo>
                  <a:lnTo>
                    <a:pt x="60" y="41"/>
                  </a:lnTo>
                  <a:lnTo>
                    <a:pt x="64" y="39"/>
                  </a:lnTo>
                  <a:lnTo>
                    <a:pt x="67" y="38"/>
                  </a:lnTo>
                  <a:lnTo>
                    <a:pt x="70" y="35"/>
                  </a:lnTo>
                  <a:lnTo>
                    <a:pt x="70" y="34"/>
                  </a:lnTo>
                  <a:lnTo>
                    <a:pt x="70" y="33"/>
                  </a:lnTo>
                  <a:lnTo>
                    <a:pt x="70" y="33"/>
                  </a:lnTo>
                  <a:lnTo>
                    <a:pt x="70" y="31"/>
                  </a:lnTo>
                  <a:lnTo>
                    <a:pt x="70" y="29"/>
                  </a:lnTo>
                  <a:lnTo>
                    <a:pt x="68" y="27"/>
                  </a:lnTo>
                  <a:lnTo>
                    <a:pt x="67" y="24"/>
                  </a:lnTo>
                  <a:lnTo>
                    <a:pt x="65" y="23"/>
                  </a:lnTo>
                  <a:lnTo>
                    <a:pt x="64" y="23"/>
                  </a:lnTo>
                  <a:lnTo>
                    <a:pt x="60" y="21"/>
                  </a:lnTo>
                  <a:lnTo>
                    <a:pt x="56" y="20"/>
                  </a:lnTo>
                  <a:lnTo>
                    <a:pt x="52" y="19"/>
                  </a:lnTo>
                  <a:lnTo>
                    <a:pt x="65" y="19"/>
                  </a:lnTo>
                  <a:lnTo>
                    <a:pt x="79" y="18"/>
                  </a:lnTo>
                  <a:lnTo>
                    <a:pt x="90" y="18"/>
                  </a:lnTo>
                  <a:lnTo>
                    <a:pt x="102" y="18"/>
                  </a:lnTo>
                  <a:lnTo>
                    <a:pt x="112" y="18"/>
                  </a:lnTo>
                  <a:lnTo>
                    <a:pt x="119" y="18"/>
                  </a:lnTo>
                  <a:lnTo>
                    <a:pt x="124" y="18"/>
                  </a:lnTo>
                  <a:lnTo>
                    <a:pt x="126" y="18"/>
                  </a:lnTo>
                  <a:lnTo>
                    <a:pt x="129" y="16"/>
                  </a:lnTo>
                  <a:lnTo>
                    <a:pt x="133" y="15"/>
                  </a:lnTo>
                  <a:lnTo>
                    <a:pt x="134" y="13"/>
                  </a:lnTo>
                  <a:lnTo>
                    <a:pt x="135" y="10"/>
                  </a:lnTo>
                  <a:lnTo>
                    <a:pt x="135" y="10"/>
                  </a:lnTo>
                  <a:lnTo>
                    <a:pt x="135" y="10"/>
                  </a:lnTo>
                  <a:lnTo>
                    <a:pt x="135" y="10"/>
                  </a:lnTo>
                  <a:lnTo>
                    <a:pt x="135" y="8"/>
                  </a:lnTo>
                  <a:lnTo>
                    <a:pt x="134" y="5"/>
                  </a:lnTo>
                  <a:lnTo>
                    <a:pt x="133" y="3"/>
                  </a:lnTo>
                  <a:lnTo>
                    <a:pt x="129" y="1"/>
                  </a:lnTo>
                  <a:lnTo>
                    <a:pt x="126" y="0"/>
                  </a:lnTo>
                  <a:close/>
                </a:path>
              </a:pathLst>
            </a:custGeom>
            <a:solidFill>
              <a:srgbClr val="000000"/>
            </a:solidFill>
            <a:ln w="9525">
              <a:noFill/>
              <a:round/>
              <a:headEnd/>
              <a:tailEnd/>
            </a:ln>
          </p:spPr>
          <p:txBody>
            <a:bodyPr/>
            <a:lstStyle/>
            <a:p>
              <a:endParaRPr lang="en-US"/>
            </a:p>
          </p:txBody>
        </p:sp>
        <p:sp>
          <p:nvSpPr>
            <p:cNvPr id="230" name="Freeform 44"/>
            <p:cNvSpPr>
              <a:spLocks/>
            </p:cNvSpPr>
            <p:nvPr/>
          </p:nvSpPr>
          <p:spPr bwMode="auto">
            <a:xfrm>
              <a:off x="4950" y="3162"/>
              <a:ext cx="603" cy="337"/>
            </a:xfrm>
            <a:custGeom>
              <a:avLst/>
              <a:gdLst/>
              <a:ahLst/>
              <a:cxnLst>
                <a:cxn ang="0">
                  <a:pos x="60" y="273"/>
                </a:cxn>
                <a:cxn ang="0">
                  <a:pos x="28" y="320"/>
                </a:cxn>
                <a:cxn ang="0">
                  <a:pos x="8" y="368"/>
                </a:cxn>
                <a:cxn ang="0">
                  <a:pos x="0" y="419"/>
                </a:cxn>
                <a:cxn ang="0">
                  <a:pos x="7" y="491"/>
                </a:cxn>
                <a:cxn ang="0">
                  <a:pos x="42" y="570"/>
                </a:cxn>
                <a:cxn ang="0">
                  <a:pos x="86" y="630"/>
                </a:cxn>
                <a:cxn ang="0">
                  <a:pos x="118" y="662"/>
                </a:cxn>
                <a:cxn ang="0">
                  <a:pos x="129" y="671"/>
                </a:cxn>
                <a:cxn ang="0">
                  <a:pos x="139" y="674"/>
                </a:cxn>
                <a:cxn ang="0">
                  <a:pos x="149" y="674"/>
                </a:cxn>
                <a:cxn ang="0">
                  <a:pos x="157" y="669"/>
                </a:cxn>
                <a:cxn ang="0">
                  <a:pos x="165" y="662"/>
                </a:cxn>
                <a:cxn ang="0">
                  <a:pos x="168" y="652"/>
                </a:cxn>
                <a:cxn ang="0">
                  <a:pos x="170" y="643"/>
                </a:cxn>
                <a:cxn ang="0">
                  <a:pos x="166" y="633"/>
                </a:cxn>
                <a:cxn ang="0">
                  <a:pos x="152" y="616"/>
                </a:cxn>
                <a:cxn ang="0">
                  <a:pos x="141" y="588"/>
                </a:cxn>
                <a:cxn ang="0">
                  <a:pos x="140" y="571"/>
                </a:cxn>
                <a:cxn ang="0">
                  <a:pos x="141" y="563"/>
                </a:cxn>
                <a:cxn ang="0">
                  <a:pos x="148" y="546"/>
                </a:cxn>
                <a:cxn ang="0">
                  <a:pos x="167" y="518"/>
                </a:cxn>
                <a:cxn ang="0">
                  <a:pos x="196" y="493"/>
                </a:cxn>
                <a:cxn ang="0">
                  <a:pos x="231" y="470"/>
                </a:cxn>
                <a:cxn ang="0">
                  <a:pos x="269" y="449"/>
                </a:cxn>
                <a:cxn ang="0">
                  <a:pos x="308" y="432"/>
                </a:cxn>
                <a:cxn ang="0">
                  <a:pos x="345" y="417"/>
                </a:cxn>
                <a:cxn ang="0">
                  <a:pos x="378" y="405"/>
                </a:cxn>
                <a:cxn ang="0">
                  <a:pos x="433" y="417"/>
                </a:cxn>
                <a:cxn ang="0">
                  <a:pos x="529" y="442"/>
                </a:cxn>
                <a:cxn ang="0">
                  <a:pos x="635" y="458"/>
                </a:cxn>
                <a:cxn ang="0">
                  <a:pos x="742" y="470"/>
                </a:cxn>
                <a:cxn ang="0">
                  <a:pos x="844" y="474"/>
                </a:cxn>
                <a:cxn ang="0">
                  <a:pos x="933" y="477"/>
                </a:cxn>
                <a:cxn ang="0">
                  <a:pos x="1003" y="476"/>
                </a:cxn>
                <a:cxn ang="0">
                  <a:pos x="1044" y="474"/>
                </a:cxn>
                <a:cxn ang="0">
                  <a:pos x="1053" y="474"/>
                </a:cxn>
                <a:cxn ang="0">
                  <a:pos x="1053" y="474"/>
                </a:cxn>
                <a:cxn ang="0">
                  <a:pos x="1180" y="457"/>
                </a:cxn>
                <a:cxn ang="0">
                  <a:pos x="1195" y="449"/>
                </a:cxn>
                <a:cxn ang="0">
                  <a:pos x="1203" y="434"/>
                </a:cxn>
                <a:cxn ang="0">
                  <a:pos x="1205" y="351"/>
                </a:cxn>
                <a:cxn ang="0">
                  <a:pos x="1194" y="276"/>
                </a:cxn>
                <a:cxn ang="0">
                  <a:pos x="1167" y="210"/>
                </a:cxn>
                <a:cxn ang="0">
                  <a:pos x="1128" y="151"/>
                </a:cxn>
                <a:cxn ang="0">
                  <a:pos x="1084" y="108"/>
                </a:cxn>
                <a:cxn ang="0">
                  <a:pos x="1036" y="75"/>
                </a:cxn>
                <a:cxn ang="0">
                  <a:pos x="985" y="48"/>
                </a:cxn>
                <a:cxn ang="0">
                  <a:pos x="933" y="30"/>
                </a:cxn>
                <a:cxn ang="0">
                  <a:pos x="884" y="16"/>
                </a:cxn>
                <a:cxn ang="0">
                  <a:pos x="837" y="7"/>
                </a:cxn>
                <a:cxn ang="0">
                  <a:pos x="796" y="2"/>
                </a:cxn>
                <a:cxn ang="0">
                  <a:pos x="764" y="0"/>
                </a:cxn>
                <a:cxn ang="0">
                  <a:pos x="693" y="1"/>
                </a:cxn>
                <a:cxn ang="0">
                  <a:pos x="611" y="8"/>
                </a:cxn>
                <a:cxn ang="0">
                  <a:pos x="521" y="24"/>
                </a:cxn>
                <a:cxn ang="0">
                  <a:pos x="428" y="48"/>
                </a:cxn>
                <a:cxn ang="0">
                  <a:pos x="333" y="82"/>
                </a:cxn>
                <a:cxn ang="0">
                  <a:pos x="241" y="127"/>
                </a:cxn>
                <a:cxn ang="0">
                  <a:pos x="156" y="182"/>
                </a:cxn>
                <a:cxn ang="0">
                  <a:pos x="80" y="250"/>
                </a:cxn>
              </a:cxnLst>
              <a:rect l="0" t="0" r="r" b="b"/>
              <a:pathLst>
                <a:path w="1206" h="674">
                  <a:moveTo>
                    <a:pt x="80" y="250"/>
                  </a:moveTo>
                  <a:lnTo>
                    <a:pt x="60" y="273"/>
                  </a:lnTo>
                  <a:lnTo>
                    <a:pt x="43" y="296"/>
                  </a:lnTo>
                  <a:lnTo>
                    <a:pt x="28" y="320"/>
                  </a:lnTo>
                  <a:lnTo>
                    <a:pt x="16" y="343"/>
                  </a:lnTo>
                  <a:lnTo>
                    <a:pt x="8" y="368"/>
                  </a:lnTo>
                  <a:lnTo>
                    <a:pt x="3" y="394"/>
                  </a:lnTo>
                  <a:lnTo>
                    <a:pt x="0" y="419"/>
                  </a:lnTo>
                  <a:lnTo>
                    <a:pt x="0" y="445"/>
                  </a:lnTo>
                  <a:lnTo>
                    <a:pt x="7" y="491"/>
                  </a:lnTo>
                  <a:lnTo>
                    <a:pt x="22" y="533"/>
                  </a:lnTo>
                  <a:lnTo>
                    <a:pt x="42" y="570"/>
                  </a:lnTo>
                  <a:lnTo>
                    <a:pt x="64" y="602"/>
                  </a:lnTo>
                  <a:lnTo>
                    <a:pt x="86" y="630"/>
                  </a:lnTo>
                  <a:lnTo>
                    <a:pt x="104" y="650"/>
                  </a:lnTo>
                  <a:lnTo>
                    <a:pt x="118" y="662"/>
                  </a:lnTo>
                  <a:lnTo>
                    <a:pt x="125" y="668"/>
                  </a:lnTo>
                  <a:lnTo>
                    <a:pt x="129" y="671"/>
                  </a:lnTo>
                  <a:lnTo>
                    <a:pt x="134" y="673"/>
                  </a:lnTo>
                  <a:lnTo>
                    <a:pt x="139" y="674"/>
                  </a:lnTo>
                  <a:lnTo>
                    <a:pt x="143" y="674"/>
                  </a:lnTo>
                  <a:lnTo>
                    <a:pt x="149" y="674"/>
                  </a:lnTo>
                  <a:lnTo>
                    <a:pt x="153" y="671"/>
                  </a:lnTo>
                  <a:lnTo>
                    <a:pt x="157" y="669"/>
                  </a:lnTo>
                  <a:lnTo>
                    <a:pt x="162" y="666"/>
                  </a:lnTo>
                  <a:lnTo>
                    <a:pt x="165" y="662"/>
                  </a:lnTo>
                  <a:lnTo>
                    <a:pt x="167" y="658"/>
                  </a:lnTo>
                  <a:lnTo>
                    <a:pt x="168" y="652"/>
                  </a:lnTo>
                  <a:lnTo>
                    <a:pt x="170" y="647"/>
                  </a:lnTo>
                  <a:lnTo>
                    <a:pt x="170" y="643"/>
                  </a:lnTo>
                  <a:lnTo>
                    <a:pt x="168" y="638"/>
                  </a:lnTo>
                  <a:lnTo>
                    <a:pt x="166" y="633"/>
                  </a:lnTo>
                  <a:lnTo>
                    <a:pt x="163" y="630"/>
                  </a:lnTo>
                  <a:lnTo>
                    <a:pt x="152" y="616"/>
                  </a:lnTo>
                  <a:lnTo>
                    <a:pt x="145" y="602"/>
                  </a:lnTo>
                  <a:lnTo>
                    <a:pt x="141" y="588"/>
                  </a:lnTo>
                  <a:lnTo>
                    <a:pt x="140" y="576"/>
                  </a:lnTo>
                  <a:lnTo>
                    <a:pt x="140" y="571"/>
                  </a:lnTo>
                  <a:lnTo>
                    <a:pt x="141" y="568"/>
                  </a:lnTo>
                  <a:lnTo>
                    <a:pt x="141" y="563"/>
                  </a:lnTo>
                  <a:lnTo>
                    <a:pt x="142" y="560"/>
                  </a:lnTo>
                  <a:lnTo>
                    <a:pt x="148" y="546"/>
                  </a:lnTo>
                  <a:lnTo>
                    <a:pt x="157" y="532"/>
                  </a:lnTo>
                  <a:lnTo>
                    <a:pt x="167" y="518"/>
                  </a:lnTo>
                  <a:lnTo>
                    <a:pt x="181" y="506"/>
                  </a:lnTo>
                  <a:lnTo>
                    <a:pt x="196" y="493"/>
                  </a:lnTo>
                  <a:lnTo>
                    <a:pt x="213" y="481"/>
                  </a:lnTo>
                  <a:lnTo>
                    <a:pt x="231" y="470"/>
                  </a:lnTo>
                  <a:lnTo>
                    <a:pt x="250" y="459"/>
                  </a:lnTo>
                  <a:lnTo>
                    <a:pt x="269" y="449"/>
                  </a:lnTo>
                  <a:lnTo>
                    <a:pt x="288" y="440"/>
                  </a:lnTo>
                  <a:lnTo>
                    <a:pt x="308" y="432"/>
                  </a:lnTo>
                  <a:lnTo>
                    <a:pt x="327" y="424"/>
                  </a:lnTo>
                  <a:lnTo>
                    <a:pt x="345" y="417"/>
                  </a:lnTo>
                  <a:lnTo>
                    <a:pt x="362" y="410"/>
                  </a:lnTo>
                  <a:lnTo>
                    <a:pt x="378" y="405"/>
                  </a:lnTo>
                  <a:lnTo>
                    <a:pt x="392" y="401"/>
                  </a:lnTo>
                  <a:lnTo>
                    <a:pt x="433" y="417"/>
                  </a:lnTo>
                  <a:lnTo>
                    <a:pt x="481" y="431"/>
                  </a:lnTo>
                  <a:lnTo>
                    <a:pt x="529" y="442"/>
                  </a:lnTo>
                  <a:lnTo>
                    <a:pt x="581" y="451"/>
                  </a:lnTo>
                  <a:lnTo>
                    <a:pt x="635" y="458"/>
                  </a:lnTo>
                  <a:lnTo>
                    <a:pt x="689" y="465"/>
                  </a:lnTo>
                  <a:lnTo>
                    <a:pt x="742" y="470"/>
                  </a:lnTo>
                  <a:lnTo>
                    <a:pt x="794" y="472"/>
                  </a:lnTo>
                  <a:lnTo>
                    <a:pt x="844" y="474"/>
                  </a:lnTo>
                  <a:lnTo>
                    <a:pt x="891" y="476"/>
                  </a:lnTo>
                  <a:lnTo>
                    <a:pt x="933" y="477"/>
                  </a:lnTo>
                  <a:lnTo>
                    <a:pt x="970" y="477"/>
                  </a:lnTo>
                  <a:lnTo>
                    <a:pt x="1003" y="476"/>
                  </a:lnTo>
                  <a:lnTo>
                    <a:pt x="1027" y="476"/>
                  </a:lnTo>
                  <a:lnTo>
                    <a:pt x="1044" y="474"/>
                  </a:lnTo>
                  <a:lnTo>
                    <a:pt x="1052" y="474"/>
                  </a:lnTo>
                  <a:lnTo>
                    <a:pt x="1053" y="474"/>
                  </a:lnTo>
                  <a:lnTo>
                    <a:pt x="1053" y="474"/>
                  </a:lnTo>
                  <a:lnTo>
                    <a:pt x="1053" y="474"/>
                  </a:lnTo>
                  <a:lnTo>
                    <a:pt x="1054" y="474"/>
                  </a:lnTo>
                  <a:lnTo>
                    <a:pt x="1180" y="457"/>
                  </a:lnTo>
                  <a:lnTo>
                    <a:pt x="1188" y="455"/>
                  </a:lnTo>
                  <a:lnTo>
                    <a:pt x="1195" y="449"/>
                  </a:lnTo>
                  <a:lnTo>
                    <a:pt x="1201" y="442"/>
                  </a:lnTo>
                  <a:lnTo>
                    <a:pt x="1203" y="434"/>
                  </a:lnTo>
                  <a:lnTo>
                    <a:pt x="1206" y="392"/>
                  </a:lnTo>
                  <a:lnTo>
                    <a:pt x="1205" y="351"/>
                  </a:lnTo>
                  <a:lnTo>
                    <a:pt x="1202" y="313"/>
                  </a:lnTo>
                  <a:lnTo>
                    <a:pt x="1194" y="276"/>
                  </a:lnTo>
                  <a:lnTo>
                    <a:pt x="1182" y="242"/>
                  </a:lnTo>
                  <a:lnTo>
                    <a:pt x="1167" y="210"/>
                  </a:lnTo>
                  <a:lnTo>
                    <a:pt x="1150" y="180"/>
                  </a:lnTo>
                  <a:lnTo>
                    <a:pt x="1128" y="151"/>
                  </a:lnTo>
                  <a:lnTo>
                    <a:pt x="1107" y="129"/>
                  </a:lnTo>
                  <a:lnTo>
                    <a:pt x="1084" y="108"/>
                  </a:lnTo>
                  <a:lnTo>
                    <a:pt x="1061" y="91"/>
                  </a:lnTo>
                  <a:lnTo>
                    <a:pt x="1036" y="75"/>
                  </a:lnTo>
                  <a:lnTo>
                    <a:pt x="1011" y="61"/>
                  </a:lnTo>
                  <a:lnTo>
                    <a:pt x="985" y="48"/>
                  </a:lnTo>
                  <a:lnTo>
                    <a:pt x="960" y="38"/>
                  </a:lnTo>
                  <a:lnTo>
                    <a:pt x="933" y="30"/>
                  </a:lnTo>
                  <a:lnTo>
                    <a:pt x="908" y="22"/>
                  </a:lnTo>
                  <a:lnTo>
                    <a:pt x="884" y="16"/>
                  </a:lnTo>
                  <a:lnTo>
                    <a:pt x="860" y="11"/>
                  </a:lnTo>
                  <a:lnTo>
                    <a:pt x="837" y="7"/>
                  </a:lnTo>
                  <a:lnTo>
                    <a:pt x="816" y="5"/>
                  </a:lnTo>
                  <a:lnTo>
                    <a:pt x="796" y="2"/>
                  </a:lnTo>
                  <a:lnTo>
                    <a:pt x="779" y="1"/>
                  </a:lnTo>
                  <a:lnTo>
                    <a:pt x="764" y="0"/>
                  </a:lnTo>
                  <a:lnTo>
                    <a:pt x="731" y="0"/>
                  </a:lnTo>
                  <a:lnTo>
                    <a:pt x="693" y="1"/>
                  </a:lnTo>
                  <a:lnTo>
                    <a:pt x="653" y="3"/>
                  </a:lnTo>
                  <a:lnTo>
                    <a:pt x="611" y="8"/>
                  </a:lnTo>
                  <a:lnTo>
                    <a:pt x="567" y="15"/>
                  </a:lnTo>
                  <a:lnTo>
                    <a:pt x="521" y="24"/>
                  </a:lnTo>
                  <a:lnTo>
                    <a:pt x="475" y="34"/>
                  </a:lnTo>
                  <a:lnTo>
                    <a:pt x="428" y="48"/>
                  </a:lnTo>
                  <a:lnTo>
                    <a:pt x="380" y="63"/>
                  </a:lnTo>
                  <a:lnTo>
                    <a:pt x="333" y="82"/>
                  </a:lnTo>
                  <a:lnTo>
                    <a:pt x="287" y="102"/>
                  </a:lnTo>
                  <a:lnTo>
                    <a:pt x="241" y="127"/>
                  </a:lnTo>
                  <a:lnTo>
                    <a:pt x="197" y="153"/>
                  </a:lnTo>
                  <a:lnTo>
                    <a:pt x="156" y="182"/>
                  </a:lnTo>
                  <a:lnTo>
                    <a:pt x="117" y="214"/>
                  </a:lnTo>
                  <a:lnTo>
                    <a:pt x="80" y="250"/>
                  </a:lnTo>
                  <a:close/>
                </a:path>
              </a:pathLst>
            </a:custGeom>
            <a:solidFill>
              <a:srgbClr val="000000"/>
            </a:solidFill>
            <a:ln w="9525">
              <a:noFill/>
              <a:round/>
              <a:headEnd/>
              <a:tailEnd/>
            </a:ln>
          </p:spPr>
          <p:txBody>
            <a:bodyPr/>
            <a:lstStyle/>
            <a:p>
              <a:endParaRPr lang="en-US"/>
            </a:p>
          </p:txBody>
        </p:sp>
        <p:sp>
          <p:nvSpPr>
            <p:cNvPr id="231" name="Freeform 45"/>
            <p:cNvSpPr>
              <a:spLocks/>
            </p:cNvSpPr>
            <p:nvPr/>
          </p:nvSpPr>
          <p:spPr bwMode="auto">
            <a:xfrm>
              <a:off x="4977" y="3190"/>
              <a:ext cx="549" cy="245"/>
            </a:xfrm>
            <a:custGeom>
              <a:avLst/>
              <a:gdLst/>
              <a:ahLst/>
              <a:cxnLst>
                <a:cxn ang="0">
                  <a:pos x="0" y="385"/>
                </a:cxn>
                <a:cxn ang="0">
                  <a:pos x="0" y="379"/>
                </a:cxn>
                <a:cxn ang="0">
                  <a:pos x="1" y="357"/>
                </a:cxn>
                <a:cxn ang="0">
                  <a:pos x="9" y="320"/>
                </a:cxn>
                <a:cxn ang="0">
                  <a:pos x="26" y="285"/>
                </a:cxn>
                <a:cxn ang="0">
                  <a:pos x="51" y="250"/>
                </a:cxn>
                <a:cxn ang="0">
                  <a:pos x="100" y="199"/>
                </a:cxn>
                <a:cxn ang="0">
                  <a:pos x="177" y="142"/>
                </a:cxn>
                <a:cxn ang="0">
                  <a:pos x="259" y="96"/>
                </a:cxn>
                <a:cxn ang="0">
                  <a:pos x="348" y="59"/>
                </a:cxn>
                <a:cxn ang="0">
                  <a:pos x="437" y="32"/>
                </a:cxn>
                <a:cxn ang="0">
                  <a:pos x="523" y="14"/>
                </a:cxn>
                <a:cxn ang="0">
                  <a:pos x="604" y="4"/>
                </a:cxn>
                <a:cxn ang="0">
                  <a:pos x="676" y="0"/>
                </a:cxn>
                <a:cxn ang="0">
                  <a:pos x="723" y="1"/>
                </a:cxn>
                <a:cxn ang="0">
                  <a:pos x="756" y="4"/>
                </a:cxn>
                <a:cxn ang="0">
                  <a:pos x="795" y="10"/>
                </a:cxn>
                <a:cxn ang="0">
                  <a:pos x="839" y="20"/>
                </a:cxn>
                <a:cxn ang="0">
                  <a:pos x="885" y="33"/>
                </a:cxn>
                <a:cxn ang="0">
                  <a:pos x="931" y="53"/>
                </a:cxn>
                <a:cxn ang="0">
                  <a:pos x="975" y="78"/>
                </a:cxn>
                <a:cxn ang="0">
                  <a:pos x="1015" y="112"/>
                </a:cxn>
                <a:cxn ang="0">
                  <a:pos x="1049" y="151"/>
                </a:cxn>
                <a:cxn ang="0">
                  <a:pos x="1074" y="195"/>
                </a:cxn>
                <a:cxn ang="0">
                  <a:pos x="1090" y="242"/>
                </a:cxn>
                <a:cxn ang="0">
                  <a:pos x="1098" y="295"/>
                </a:cxn>
                <a:cxn ang="0">
                  <a:pos x="1099" y="331"/>
                </a:cxn>
                <a:cxn ang="0">
                  <a:pos x="1098" y="346"/>
                </a:cxn>
                <a:cxn ang="0">
                  <a:pos x="1084" y="355"/>
                </a:cxn>
                <a:cxn ang="0">
                  <a:pos x="1053" y="359"/>
                </a:cxn>
                <a:cxn ang="0">
                  <a:pos x="1021" y="363"/>
                </a:cxn>
                <a:cxn ang="0">
                  <a:pos x="999" y="366"/>
                </a:cxn>
                <a:cxn ang="0">
                  <a:pos x="989" y="366"/>
                </a:cxn>
                <a:cxn ang="0">
                  <a:pos x="947" y="367"/>
                </a:cxn>
                <a:cxn ang="0">
                  <a:pos x="879" y="369"/>
                </a:cxn>
                <a:cxn ang="0">
                  <a:pos x="791" y="366"/>
                </a:cxn>
                <a:cxn ang="0">
                  <a:pos x="689" y="362"/>
                </a:cxn>
                <a:cxn ang="0">
                  <a:pos x="583" y="351"/>
                </a:cxn>
                <a:cxn ang="0">
                  <a:pos x="481" y="334"/>
                </a:cxn>
                <a:cxn ang="0">
                  <a:pos x="390" y="310"/>
                </a:cxn>
                <a:cxn ang="0">
                  <a:pos x="346" y="293"/>
                </a:cxn>
                <a:cxn ang="0">
                  <a:pos x="337" y="291"/>
                </a:cxn>
                <a:cxn ang="0">
                  <a:pos x="325" y="295"/>
                </a:cxn>
                <a:cxn ang="0">
                  <a:pos x="299" y="303"/>
                </a:cxn>
                <a:cxn ang="0">
                  <a:pos x="259" y="317"/>
                </a:cxn>
                <a:cxn ang="0">
                  <a:pos x="213" y="336"/>
                </a:cxn>
                <a:cxn ang="0">
                  <a:pos x="164" y="362"/>
                </a:cxn>
                <a:cxn ang="0">
                  <a:pos x="117" y="392"/>
                </a:cxn>
                <a:cxn ang="0">
                  <a:pos x="76" y="427"/>
                </a:cxn>
                <a:cxn ang="0">
                  <a:pos x="46" y="468"/>
                </a:cxn>
                <a:cxn ang="0">
                  <a:pos x="37" y="490"/>
                </a:cxn>
                <a:cxn ang="0">
                  <a:pos x="37" y="491"/>
                </a:cxn>
                <a:cxn ang="0">
                  <a:pos x="30" y="480"/>
                </a:cxn>
                <a:cxn ang="0">
                  <a:pos x="19" y="456"/>
                </a:cxn>
                <a:cxn ang="0">
                  <a:pos x="8" y="430"/>
                </a:cxn>
                <a:cxn ang="0">
                  <a:pos x="3" y="402"/>
                </a:cxn>
              </a:cxnLst>
              <a:rect l="0" t="0" r="r" b="b"/>
              <a:pathLst>
                <a:path w="1099" h="492">
                  <a:moveTo>
                    <a:pt x="1" y="387"/>
                  </a:moveTo>
                  <a:lnTo>
                    <a:pt x="0" y="385"/>
                  </a:lnTo>
                  <a:lnTo>
                    <a:pt x="0" y="381"/>
                  </a:lnTo>
                  <a:lnTo>
                    <a:pt x="0" y="379"/>
                  </a:lnTo>
                  <a:lnTo>
                    <a:pt x="0" y="376"/>
                  </a:lnTo>
                  <a:lnTo>
                    <a:pt x="1" y="357"/>
                  </a:lnTo>
                  <a:lnTo>
                    <a:pt x="5" y="339"/>
                  </a:lnTo>
                  <a:lnTo>
                    <a:pt x="9" y="320"/>
                  </a:lnTo>
                  <a:lnTo>
                    <a:pt x="16" y="302"/>
                  </a:lnTo>
                  <a:lnTo>
                    <a:pt x="26" y="285"/>
                  </a:lnTo>
                  <a:lnTo>
                    <a:pt x="37" y="267"/>
                  </a:lnTo>
                  <a:lnTo>
                    <a:pt x="51" y="250"/>
                  </a:lnTo>
                  <a:lnTo>
                    <a:pt x="66" y="233"/>
                  </a:lnTo>
                  <a:lnTo>
                    <a:pt x="100" y="199"/>
                  </a:lnTo>
                  <a:lnTo>
                    <a:pt x="137" y="169"/>
                  </a:lnTo>
                  <a:lnTo>
                    <a:pt x="177" y="142"/>
                  </a:lnTo>
                  <a:lnTo>
                    <a:pt x="217" y="118"/>
                  </a:lnTo>
                  <a:lnTo>
                    <a:pt x="259" y="96"/>
                  </a:lnTo>
                  <a:lnTo>
                    <a:pt x="303" y="76"/>
                  </a:lnTo>
                  <a:lnTo>
                    <a:pt x="348" y="59"/>
                  </a:lnTo>
                  <a:lnTo>
                    <a:pt x="392" y="45"/>
                  </a:lnTo>
                  <a:lnTo>
                    <a:pt x="437" y="32"/>
                  </a:lnTo>
                  <a:lnTo>
                    <a:pt x="481" y="22"/>
                  </a:lnTo>
                  <a:lnTo>
                    <a:pt x="523" y="14"/>
                  </a:lnTo>
                  <a:lnTo>
                    <a:pt x="565" y="8"/>
                  </a:lnTo>
                  <a:lnTo>
                    <a:pt x="604" y="4"/>
                  </a:lnTo>
                  <a:lnTo>
                    <a:pt x="642" y="0"/>
                  </a:lnTo>
                  <a:lnTo>
                    <a:pt x="676" y="0"/>
                  </a:lnTo>
                  <a:lnTo>
                    <a:pt x="709" y="0"/>
                  </a:lnTo>
                  <a:lnTo>
                    <a:pt x="723" y="1"/>
                  </a:lnTo>
                  <a:lnTo>
                    <a:pt x="738" y="2"/>
                  </a:lnTo>
                  <a:lnTo>
                    <a:pt x="756" y="4"/>
                  </a:lnTo>
                  <a:lnTo>
                    <a:pt x="774" y="7"/>
                  </a:lnTo>
                  <a:lnTo>
                    <a:pt x="795" y="10"/>
                  </a:lnTo>
                  <a:lnTo>
                    <a:pt x="817" y="14"/>
                  </a:lnTo>
                  <a:lnTo>
                    <a:pt x="839" y="20"/>
                  </a:lnTo>
                  <a:lnTo>
                    <a:pt x="862" y="25"/>
                  </a:lnTo>
                  <a:lnTo>
                    <a:pt x="885" y="33"/>
                  </a:lnTo>
                  <a:lnTo>
                    <a:pt x="908" y="43"/>
                  </a:lnTo>
                  <a:lnTo>
                    <a:pt x="931" y="53"/>
                  </a:lnTo>
                  <a:lnTo>
                    <a:pt x="953" y="66"/>
                  </a:lnTo>
                  <a:lnTo>
                    <a:pt x="975" y="78"/>
                  </a:lnTo>
                  <a:lnTo>
                    <a:pt x="996" y="94"/>
                  </a:lnTo>
                  <a:lnTo>
                    <a:pt x="1015" y="112"/>
                  </a:lnTo>
                  <a:lnTo>
                    <a:pt x="1034" y="131"/>
                  </a:lnTo>
                  <a:lnTo>
                    <a:pt x="1049" y="151"/>
                  </a:lnTo>
                  <a:lnTo>
                    <a:pt x="1062" y="172"/>
                  </a:lnTo>
                  <a:lnTo>
                    <a:pt x="1074" y="195"/>
                  </a:lnTo>
                  <a:lnTo>
                    <a:pt x="1083" y="218"/>
                  </a:lnTo>
                  <a:lnTo>
                    <a:pt x="1090" y="242"/>
                  </a:lnTo>
                  <a:lnTo>
                    <a:pt x="1095" y="268"/>
                  </a:lnTo>
                  <a:lnTo>
                    <a:pt x="1098" y="295"/>
                  </a:lnTo>
                  <a:lnTo>
                    <a:pt x="1099" y="324"/>
                  </a:lnTo>
                  <a:lnTo>
                    <a:pt x="1099" y="331"/>
                  </a:lnTo>
                  <a:lnTo>
                    <a:pt x="1098" y="338"/>
                  </a:lnTo>
                  <a:lnTo>
                    <a:pt x="1098" y="346"/>
                  </a:lnTo>
                  <a:lnTo>
                    <a:pt x="1097" y="352"/>
                  </a:lnTo>
                  <a:lnTo>
                    <a:pt x="1084" y="355"/>
                  </a:lnTo>
                  <a:lnTo>
                    <a:pt x="1069" y="357"/>
                  </a:lnTo>
                  <a:lnTo>
                    <a:pt x="1053" y="359"/>
                  </a:lnTo>
                  <a:lnTo>
                    <a:pt x="1036" y="361"/>
                  </a:lnTo>
                  <a:lnTo>
                    <a:pt x="1021" y="363"/>
                  </a:lnTo>
                  <a:lnTo>
                    <a:pt x="1008" y="365"/>
                  </a:lnTo>
                  <a:lnTo>
                    <a:pt x="999" y="366"/>
                  </a:lnTo>
                  <a:lnTo>
                    <a:pt x="996" y="366"/>
                  </a:lnTo>
                  <a:lnTo>
                    <a:pt x="989" y="366"/>
                  </a:lnTo>
                  <a:lnTo>
                    <a:pt x="971" y="367"/>
                  </a:lnTo>
                  <a:lnTo>
                    <a:pt x="947" y="367"/>
                  </a:lnTo>
                  <a:lnTo>
                    <a:pt x="916" y="369"/>
                  </a:lnTo>
                  <a:lnTo>
                    <a:pt x="879" y="369"/>
                  </a:lnTo>
                  <a:lnTo>
                    <a:pt x="837" y="367"/>
                  </a:lnTo>
                  <a:lnTo>
                    <a:pt x="791" y="366"/>
                  </a:lnTo>
                  <a:lnTo>
                    <a:pt x="741" y="364"/>
                  </a:lnTo>
                  <a:lnTo>
                    <a:pt x="689" y="362"/>
                  </a:lnTo>
                  <a:lnTo>
                    <a:pt x="636" y="357"/>
                  </a:lnTo>
                  <a:lnTo>
                    <a:pt x="583" y="351"/>
                  </a:lnTo>
                  <a:lnTo>
                    <a:pt x="531" y="343"/>
                  </a:lnTo>
                  <a:lnTo>
                    <a:pt x="481" y="334"/>
                  </a:lnTo>
                  <a:lnTo>
                    <a:pt x="433" y="323"/>
                  </a:lnTo>
                  <a:lnTo>
                    <a:pt x="390" y="310"/>
                  </a:lnTo>
                  <a:lnTo>
                    <a:pt x="350" y="294"/>
                  </a:lnTo>
                  <a:lnTo>
                    <a:pt x="346" y="293"/>
                  </a:lnTo>
                  <a:lnTo>
                    <a:pt x="341" y="291"/>
                  </a:lnTo>
                  <a:lnTo>
                    <a:pt x="337" y="291"/>
                  </a:lnTo>
                  <a:lnTo>
                    <a:pt x="332" y="293"/>
                  </a:lnTo>
                  <a:lnTo>
                    <a:pt x="325" y="295"/>
                  </a:lnTo>
                  <a:lnTo>
                    <a:pt x="314" y="298"/>
                  </a:lnTo>
                  <a:lnTo>
                    <a:pt x="299" y="303"/>
                  </a:lnTo>
                  <a:lnTo>
                    <a:pt x="280" y="309"/>
                  </a:lnTo>
                  <a:lnTo>
                    <a:pt x="259" y="317"/>
                  </a:lnTo>
                  <a:lnTo>
                    <a:pt x="236" y="326"/>
                  </a:lnTo>
                  <a:lnTo>
                    <a:pt x="213" y="336"/>
                  </a:lnTo>
                  <a:lnTo>
                    <a:pt x="188" y="348"/>
                  </a:lnTo>
                  <a:lnTo>
                    <a:pt x="164" y="362"/>
                  </a:lnTo>
                  <a:lnTo>
                    <a:pt x="140" y="376"/>
                  </a:lnTo>
                  <a:lnTo>
                    <a:pt x="117" y="392"/>
                  </a:lnTo>
                  <a:lnTo>
                    <a:pt x="95" y="409"/>
                  </a:lnTo>
                  <a:lnTo>
                    <a:pt x="76" y="427"/>
                  </a:lnTo>
                  <a:lnTo>
                    <a:pt x="59" y="447"/>
                  </a:lnTo>
                  <a:lnTo>
                    <a:pt x="46" y="468"/>
                  </a:lnTo>
                  <a:lnTo>
                    <a:pt x="37" y="490"/>
                  </a:lnTo>
                  <a:lnTo>
                    <a:pt x="37" y="490"/>
                  </a:lnTo>
                  <a:lnTo>
                    <a:pt x="37" y="491"/>
                  </a:lnTo>
                  <a:lnTo>
                    <a:pt x="37" y="491"/>
                  </a:lnTo>
                  <a:lnTo>
                    <a:pt x="37" y="492"/>
                  </a:lnTo>
                  <a:lnTo>
                    <a:pt x="30" y="480"/>
                  </a:lnTo>
                  <a:lnTo>
                    <a:pt x="24" y="469"/>
                  </a:lnTo>
                  <a:lnTo>
                    <a:pt x="19" y="456"/>
                  </a:lnTo>
                  <a:lnTo>
                    <a:pt x="13" y="442"/>
                  </a:lnTo>
                  <a:lnTo>
                    <a:pt x="8" y="430"/>
                  </a:lnTo>
                  <a:lnTo>
                    <a:pt x="5" y="416"/>
                  </a:lnTo>
                  <a:lnTo>
                    <a:pt x="3" y="402"/>
                  </a:lnTo>
                  <a:lnTo>
                    <a:pt x="1" y="387"/>
                  </a:lnTo>
                  <a:close/>
                </a:path>
              </a:pathLst>
            </a:custGeom>
            <a:solidFill>
              <a:srgbClr val="420000"/>
            </a:solidFill>
            <a:ln w="9525">
              <a:noFill/>
              <a:round/>
              <a:headEnd/>
              <a:tailEnd/>
            </a:ln>
          </p:spPr>
          <p:txBody>
            <a:bodyPr/>
            <a:lstStyle/>
            <a:p>
              <a:endParaRPr lang="en-US"/>
            </a:p>
          </p:txBody>
        </p:sp>
        <p:sp>
          <p:nvSpPr>
            <p:cNvPr id="232" name="Freeform 46"/>
            <p:cNvSpPr>
              <a:spLocks/>
            </p:cNvSpPr>
            <p:nvPr/>
          </p:nvSpPr>
          <p:spPr bwMode="auto">
            <a:xfrm>
              <a:off x="5327" y="3524"/>
              <a:ext cx="48" cy="100"/>
            </a:xfrm>
            <a:custGeom>
              <a:avLst/>
              <a:gdLst/>
              <a:ahLst/>
              <a:cxnLst>
                <a:cxn ang="0">
                  <a:pos x="12" y="4"/>
                </a:cxn>
                <a:cxn ang="0">
                  <a:pos x="4" y="11"/>
                </a:cxn>
                <a:cxn ang="0">
                  <a:pos x="0" y="20"/>
                </a:cxn>
                <a:cxn ang="0">
                  <a:pos x="0" y="30"/>
                </a:cxn>
                <a:cxn ang="0">
                  <a:pos x="3" y="41"/>
                </a:cxn>
                <a:cxn ang="0">
                  <a:pos x="10" y="53"/>
                </a:cxn>
                <a:cxn ang="0">
                  <a:pos x="18" y="69"/>
                </a:cxn>
                <a:cxn ang="0">
                  <a:pos x="25" y="85"/>
                </a:cxn>
                <a:cxn ang="0">
                  <a:pos x="32" y="104"/>
                </a:cxn>
                <a:cxn ang="0">
                  <a:pos x="38" y="121"/>
                </a:cxn>
                <a:cxn ang="0">
                  <a:pos x="41" y="138"/>
                </a:cxn>
                <a:cxn ang="0">
                  <a:pos x="43" y="153"/>
                </a:cxn>
                <a:cxn ang="0">
                  <a:pos x="42" y="167"/>
                </a:cxn>
                <a:cxn ang="0">
                  <a:pos x="42" y="178"/>
                </a:cxn>
                <a:cxn ang="0">
                  <a:pos x="46" y="188"/>
                </a:cxn>
                <a:cxn ang="0">
                  <a:pos x="53" y="195"/>
                </a:cxn>
                <a:cxn ang="0">
                  <a:pos x="63" y="199"/>
                </a:cxn>
                <a:cxn ang="0">
                  <a:pos x="73" y="199"/>
                </a:cxn>
                <a:cxn ang="0">
                  <a:pos x="84" y="196"/>
                </a:cxn>
                <a:cxn ang="0">
                  <a:pos x="91" y="188"/>
                </a:cxn>
                <a:cxn ang="0">
                  <a:pos x="94" y="179"/>
                </a:cxn>
                <a:cxn ang="0">
                  <a:pos x="96" y="153"/>
                </a:cxn>
                <a:cxn ang="0">
                  <a:pos x="94" y="127"/>
                </a:cxn>
                <a:cxn ang="0">
                  <a:pos x="87" y="100"/>
                </a:cxn>
                <a:cxn ang="0">
                  <a:pos x="79" y="75"/>
                </a:cxn>
                <a:cxn ang="0">
                  <a:pos x="70" y="53"/>
                </a:cxn>
                <a:cxn ang="0">
                  <a:pos x="61" y="34"/>
                </a:cxn>
                <a:cxn ang="0">
                  <a:pos x="54" y="20"/>
                </a:cxn>
                <a:cxn ang="0">
                  <a:pos x="49" y="13"/>
                </a:cxn>
                <a:cxn ang="0">
                  <a:pos x="46" y="8"/>
                </a:cxn>
                <a:cxn ang="0">
                  <a:pos x="42" y="5"/>
                </a:cxn>
                <a:cxn ang="0">
                  <a:pos x="38" y="3"/>
                </a:cxn>
                <a:cxn ang="0">
                  <a:pos x="33" y="0"/>
                </a:cxn>
                <a:cxn ang="0">
                  <a:pos x="27" y="0"/>
                </a:cxn>
                <a:cxn ang="0">
                  <a:pos x="23" y="0"/>
                </a:cxn>
                <a:cxn ang="0">
                  <a:pos x="17" y="1"/>
                </a:cxn>
                <a:cxn ang="0">
                  <a:pos x="12" y="4"/>
                </a:cxn>
              </a:cxnLst>
              <a:rect l="0" t="0" r="r" b="b"/>
              <a:pathLst>
                <a:path w="96" h="199">
                  <a:moveTo>
                    <a:pt x="12" y="4"/>
                  </a:moveTo>
                  <a:lnTo>
                    <a:pt x="4" y="11"/>
                  </a:lnTo>
                  <a:lnTo>
                    <a:pt x="0" y="20"/>
                  </a:lnTo>
                  <a:lnTo>
                    <a:pt x="0" y="30"/>
                  </a:lnTo>
                  <a:lnTo>
                    <a:pt x="3" y="41"/>
                  </a:lnTo>
                  <a:lnTo>
                    <a:pt x="10" y="53"/>
                  </a:lnTo>
                  <a:lnTo>
                    <a:pt x="18" y="69"/>
                  </a:lnTo>
                  <a:lnTo>
                    <a:pt x="25" y="85"/>
                  </a:lnTo>
                  <a:lnTo>
                    <a:pt x="32" y="104"/>
                  </a:lnTo>
                  <a:lnTo>
                    <a:pt x="38" y="121"/>
                  </a:lnTo>
                  <a:lnTo>
                    <a:pt x="41" y="138"/>
                  </a:lnTo>
                  <a:lnTo>
                    <a:pt x="43" y="153"/>
                  </a:lnTo>
                  <a:lnTo>
                    <a:pt x="42" y="167"/>
                  </a:lnTo>
                  <a:lnTo>
                    <a:pt x="42" y="178"/>
                  </a:lnTo>
                  <a:lnTo>
                    <a:pt x="46" y="188"/>
                  </a:lnTo>
                  <a:lnTo>
                    <a:pt x="53" y="195"/>
                  </a:lnTo>
                  <a:lnTo>
                    <a:pt x="63" y="199"/>
                  </a:lnTo>
                  <a:lnTo>
                    <a:pt x="73" y="199"/>
                  </a:lnTo>
                  <a:lnTo>
                    <a:pt x="84" y="196"/>
                  </a:lnTo>
                  <a:lnTo>
                    <a:pt x="91" y="188"/>
                  </a:lnTo>
                  <a:lnTo>
                    <a:pt x="94" y="179"/>
                  </a:lnTo>
                  <a:lnTo>
                    <a:pt x="96" y="153"/>
                  </a:lnTo>
                  <a:lnTo>
                    <a:pt x="94" y="127"/>
                  </a:lnTo>
                  <a:lnTo>
                    <a:pt x="87" y="100"/>
                  </a:lnTo>
                  <a:lnTo>
                    <a:pt x="79" y="75"/>
                  </a:lnTo>
                  <a:lnTo>
                    <a:pt x="70" y="53"/>
                  </a:lnTo>
                  <a:lnTo>
                    <a:pt x="61" y="34"/>
                  </a:lnTo>
                  <a:lnTo>
                    <a:pt x="54" y="20"/>
                  </a:lnTo>
                  <a:lnTo>
                    <a:pt x="49" y="13"/>
                  </a:lnTo>
                  <a:lnTo>
                    <a:pt x="46" y="8"/>
                  </a:lnTo>
                  <a:lnTo>
                    <a:pt x="42" y="5"/>
                  </a:lnTo>
                  <a:lnTo>
                    <a:pt x="38" y="3"/>
                  </a:lnTo>
                  <a:lnTo>
                    <a:pt x="33" y="0"/>
                  </a:lnTo>
                  <a:lnTo>
                    <a:pt x="27" y="0"/>
                  </a:lnTo>
                  <a:lnTo>
                    <a:pt x="23" y="0"/>
                  </a:lnTo>
                  <a:lnTo>
                    <a:pt x="17" y="1"/>
                  </a:lnTo>
                  <a:lnTo>
                    <a:pt x="12" y="4"/>
                  </a:lnTo>
                  <a:close/>
                </a:path>
              </a:pathLst>
            </a:custGeom>
            <a:solidFill>
              <a:srgbClr val="000000"/>
            </a:solidFill>
            <a:ln w="9525">
              <a:noFill/>
              <a:round/>
              <a:headEnd/>
              <a:tailEnd/>
            </a:ln>
          </p:spPr>
          <p:txBody>
            <a:bodyPr/>
            <a:lstStyle/>
            <a:p>
              <a:endParaRPr lang="en-US"/>
            </a:p>
          </p:txBody>
        </p:sp>
        <p:sp>
          <p:nvSpPr>
            <p:cNvPr id="233" name="Freeform 47"/>
            <p:cNvSpPr>
              <a:spLocks/>
            </p:cNvSpPr>
            <p:nvPr/>
          </p:nvSpPr>
          <p:spPr bwMode="auto">
            <a:xfrm>
              <a:off x="4879" y="3563"/>
              <a:ext cx="588" cy="603"/>
            </a:xfrm>
            <a:custGeom>
              <a:avLst/>
              <a:gdLst/>
              <a:ahLst/>
              <a:cxnLst>
                <a:cxn ang="0">
                  <a:pos x="765" y="35"/>
                </a:cxn>
                <a:cxn ang="0">
                  <a:pos x="752" y="48"/>
                </a:cxn>
                <a:cxn ang="0">
                  <a:pos x="749" y="57"/>
                </a:cxn>
                <a:cxn ang="0">
                  <a:pos x="750" y="68"/>
                </a:cxn>
                <a:cxn ang="0">
                  <a:pos x="777" y="120"/>
                </a:cxn>
                <a:cxn ang="0">
                  <a:pos x="826" y="255"/>
                </a:cxn>
                <a:cxn ang="0">
                  <a:pos x="844" y="382"/>
                </a:cxn>
                <a:cxn ang="0">
                  <a:pos x="838" y="520"/>
                </a:cxn>
                <a:cxn ang="0">
                  <a:pos x="776" y="564"/>
                </a:cxn>
                <a:cxn ang="0">
                  <a:pos x="639" y="501"/>
                </a:cxn>
                <a:cxn ang="0">
                  <a:pos x="519" y="455"/>
                </a:cxn>
                <a:cxn ang="0">
                  <a:pos x="424" y="425"/>
                </a:cxn>
                <a:cxn ang="0">
                  <a:pos x="361" y="408"/>
                </a:cxn>
                <a:cxn ang="0">
                  <a:pos x="335" y="403"/>
                </a:cxn>
                <a:cxn ang="0">
                  <a:pos x="330" y="403"/>
                </a:cxn>
                <a:cxn ang="0">
                  <a:pos x="248" y="433"/>
                </a:cxn>
                <a:cxn ang="0">
                  <a:pos x="152" y="552"/>
                </a:cxn>
                <a:cxn ang="0">
                  <a:pos x="82" y="722"/>
                </a:cxn>
                <a:cxn ang="0">
                  <a:pos x="35" y="898"/>
                </a:cxn>
                <a:cxn ang="0">
                  <a:pos x="7" y="1036"/>
                </a:cxn>
                <a:cxn ang="0">
                  <a:pos x="0" y="1094"/>
                </a:cxn>
                <a:cxn ang="0">
                  <a:pos x="17" y="1113"/>
                </a:cxn>
                <a:cxn ang="0">
                  <a:pos x="105" y="1139"/>
                </a:cxn>
                <a:cxn ang="0">
                  <a:pos x="227" y="1162"/>
                </a:cxn>
                <a:cxn ang="0">
                  <a:pos x="356" y="1181"/>
                </a:cxn>
                <a:cxn ang="0">
                  <a:pos x="466" y="1195"/>
                </a:cxn>
                <a:cxn ang="0">
                  <a:pos x="532" y="1203"/>
                </a:cxn>
                <a:cxn ang="0">
                  <a:pos x="549" y="1203"/>
                </a:cxn>
                <a:cxn ang="0">
                  <a:pos x="561" y="1195"/>
                </a:cxn>
                <a:cxn ang="0">
                  <a:pos x="568" y="1180"/>
                </a:cxn>
                <a:cxn ang="0">
                  <a:pos x="572" y="1128"/>
                </a:cxn>
                <a:cxn ang="0">
                  <a:pos x="566" y="1002"/>
                </a:cxn>
                <a:cxn ang="0">
                  <a:pos x="540" y="843"/>
                </a:cxn>
                <a:cxn ang="0">
                  <a:pos x="510" y="715"/>
                </a:cxn>
                <a:cxn ang="0">
                  <a:pos x="549" y="741"/>
                </a:cxn>
                <a:cxn ang="0">
                  <a:pos x="576" y="760"/>
                </a:cxn>
                <a:cxn ang="0">
                  <a:pos x="625" y="791"/>
                </a:cxn>
                <a:cxn ang="0">
                  <a:pos x="745" y="858"/>
                </a:cxn>
                <a:cxn ang="0">
                  <a:pos x="851" y="900"/>
                </a:cxn>
                <a:cxn ang="0">
                  <a:pos x="943" y="921"/>
                </a:cxn>
                <a:cxn ang="0">
                  <a:pos x="1020" y="919"/>
                </a:cxn>
                <a:cxn ang="0">
                  <a:pos x="1084" y="892"/>
                </a:cxn>
                <a:cxn ang="0">
                  <a:pos x="1156" y="798"/>
                </a:cxn>
                <a:cxn ang="0">
                  <a:pos x="1178" y="642"/>
                </a:cxn>
                <a:cxn ang="0">
                  <a:pos x="1152" y="408"/>
                </a:cxn>
                <a:cxn ang="0">
                  <a:pos x="1165" y="142"/>
                </a:cxn>
                <a:cxn ang="0">
                  <a:pos x="1172" y="39"/>
                </a:cxn>
                <a:cxn ang="0">
                  <a:pos x="1159" y="4"/>
                </a:cxn>
              </a:cxnLst>
              <a:rect l="0" t="0" r="r" b="b"/>
              <a:pathLst>
                <a:path w="1178" h="1204">
                  <a:moveTo>
                    <a:pt x="1142" y="0"/>
                  </a:moveTo>
                  <a:lnTo>
                    <a:pt x="772" y="34"/>
                  </a:lnTo>
                  <a:lnTo>
                    <a:pt x="765" y="35"/>
                  </a:lnTo>
                  <a:lnTo>
                    <a:pt x="760" y="38"/>
                  </a:lnTo>
                  <a:lnTo>
                    <a:pt x="755" y="42"/>
                  </a:lnTo>
                  <a:lnTo>
                    <a:pt x="752" y="48"/>
                  </a:lnTo>
                  <a:lnTo>
                    <a:pt x="750" y="51"/>
                  </a:lnTo>
                  <a:lnTo>
                    <a:pt x="750" y="54"/>
                  </a:lnTo>
                  <a:lnTo>
                    <a:pt x="749" y="57"/>
                  </a:lnTo>
                  <a:lnTo>
                    <a:pt x="749" y="61"/>
                  </a:lnTo>
                  <a:lnTo>
                    <a:pt x="749" y="64"/>
                  </a:lnTo>
                  <a:lnTo>
                    <a:pt x="750" y="68"/>
                  </a:lnTo>
                  <a:lnTo>
                    <a:pt x="750" y="71"/>
                  </a:lnTo>
                  <a:lnTo>
                    <a:pt x="752" y="74"/>
                  </a:lnTo>
                  <a:lnTo>
                    <a:pt x="777" y="120"/>
                  </a:lnTo>
                  <a:lnTo>
                    <a:pt x="798" y="165"/>
                  </a:lnTo>
                  <a:lnTo>
                    <a:pt x="814" y="210"/>
                  </a:lnTo>
                  <a:lnTo>
                    <a:pt x="826" y="255"/>
                  </a:lnTo>
                  <a:lnTo>
                    <a:pt x="834" y="299"/>
                  </a:lnTo>
                  <a:lnTo>
                    <a:pt x="840" y="342"/>
                  </a:lnTo>
                  <a:lnTo>
                    <a:pt x="844" y="382"/>
                  </a:lnTo>
                  <a:lnTo>
                    <a:pt x="845" y="420"/>
                  </a:lnTo>
                  <a:lnTo>
                    <a:pt x="843" y="473"/>
                  </a:lnTo>
                  <a:lnTo>
                    <a:pt x="838" y="520"/>
                  </a:lnTo>
                  <a:lnTo>
                    <a:pt x="832" y="559"/>
                  </a:lnTo>
                  <a:lnTo>
                    <a:pt x="825" y="589"/>
                  </a:lnTo>
                  <a:lnTo>
                    <a:pt x="776" y="564"/>
                  </a:lnTo>
                  <a:lnTo>
                    <a:pt x="728" y="541"/>
                  </a:lnTo>
                  <a:lnTo>
                    <a:pt x="682" y="519"/>
                  </a:lnTo>
                  <a:lnTo>
                    <a:pt x="639" y="501"/>
                  </a:lnTo>
                  <a:lnTo>
                    <a:pt x="596" y="483"/>
                  </a:lnTo>
                  <a:lnTo>
                    <a:pt x="556" y="468"/>
                  </a:lnTo>
                  <a:lnTo>
                    <a:pt x="519" y="455"/>
                  </a:lnTo>
                  <a:lnTo>
                    <a:pt x="484" y="443"/>
                  </a:lnTo>
                  <a:lnTo>
                    <a:pt x="452" y="434"/>
                  </a:lnTo>
                  <a:lnTo>
                    <a:pt x="424" y="425"/>
                  </a:lnTo>
                  <a:lnTo>
                    <a:pt x="399" y="418"/>
                  </a:lnTo>
                  <a:lnTo>
                    <a:pt x="378" y="413"/>
                  </a:lnTo>
                  <a:lnTo>
                    <a:pt x="361" y="408"/>
                  </a:lnTo>
                  <a:lnTo>
                    <a:pt x="347" y="405"/>
                  </a:lnTo>
                  <a:lnTo>
                    <a:pt x="339" y="404"/>
                  </a:lnTo>
                  <a:lnTo>
                    <a:pt x="335" y="403"/>
                  </a:lnTo>
                  <a:lnTo>
                    <a:pt x="333" y="403"/>
                  </a:lnTo>
                  <a:lnTo>
                    <a:pt x="331" y="403"/>
                  </a:lnTo>
                  <a:lnTo>
                    <a:pt x="330" y="403"/>
                  </a:lnTo>
                  <a:lnTo>
                    <a:pt x="328" y="403"/>
                  </a:lnTo>
                  <a:lnTo>
                    <a:pt x="286" y="412"/>
                  </a:lnTo>
                  <a:lnTo>
                    <a:pt x="248" y="433"/>
                  </a:lnTo>
                  <a:lnTo>
                    <a:pt x="214" y="464"/>
                  </a:lnTo>
                  <a:lnTo>
                    <a:pt x="181" y="504"/>
                  </a:lnTo>
                  <a:lnTo>
                    <a:pt x="152" y="552"/>
                  </a:lnTo>
                  <a:lnTo>
                    <a:pt x="126" y="605"/>
                  </a:lnTo>
                  <a:lnTo>
                    <a:pt x="103" y="663"/>
                  </a:lnTo>
                  <a:lnTo>
                    <a:pt x="82" y="722"/>
                  </a:lnTo>
                  <a:lnTo>
                    <a:pt x="64" y="783"/>
                  </a:lnTo>
                  <a:lnTo>
                    <a:pt x="48" y="842"/>
                  </a:lnTo>
                  <a:lnTo>
                    <a:pt x="35" y="898"/>
                  </a:lnTo>
                  <a:lnTo>
                    <a:pt x="23" y="951"/>
                  </a:lnTo>
                  <a:lnTo>
                    <a:pt x="14" y="997"/>
                  </a:lnTo>
                  <a:lnTo>
                    <a:pt x="7" y="1036"/>
                  </a:lnTo>
                  <a:lnTo>
                    <a:pt x="3" y="1066"/>
                  </a:lnTo>
                  <a:lnTo>
                    <a:pt x="0" y="1085"/>
                  </a:lnTo>
                  <a:lnTo>
                    <a:pt x="0" y="1094"/>
                  </a:lnTo>
                  <a:lnTo>
                    <a:pt x="4" y="1102"/>
                  </a:lnTo>
                  <a:lnTo>
                    <a:pt x="8" y="1109"/>
                  </a:lnTo>
                  <a:lnTo>
                    <a:pt x="17" y="1113"/>
                  </a:lnTo>
                  <a:lnTo>
                    <a:pt x="41" y="1121"/>
                  </a:lnTo>
                  <a:lnTo>
                    <a:pt x="71" y="1131"/>
                  </a:lnTo>
                  <a:lnTo>
                    <a:pt x="105" y="1139"/>
                  </a:lnTo>
                  <a:lnTo>
                    <a:pt x="144" y="1147"/>
                  </a:lnTo>
                  <a:lnTo>
                    <a:pt x="185" y="1154"/>
                  </a:lnTo>
                  <a:lnTo>
                    <a:pt x="227" y="1162"/>
                  </a:lnTo>
                  <a:lnTo>
                    <a:pt x="271" y="1169"/>
                  </a:lnTo>
                  <a:lnTo>
                    <a:pt x="314" y="1174"/>
                  </a:lnTo>
                  <a:lnTo>
                    <a:pt x="356" y="1181"/>
                  </a:lnTo>
                  <a:lnTo>
                    <a:pt x="397" y="1186"/>
                  </a:lnTo>
                  <a:lnTo>
                    <a:pt x="434" y="1192"/>
                  </a:lnTo>
                  <a:lnTo>
                    <a:pt x="466" y="1195"/>
                  </a:lnTo>
                  <a:lnTo>
                    <a:pt x="493" y="1199"/>
                  </a:lnTo>
                  <a:lnTo>
                    <a:pt x="517" y="1202"/>
                  </a:lnTo>
                  <a:lnTo>
                    <a:pt x="532" y="1203"/>
                  </a:lnTo>
                  <a:lnTo>
                    <a:pt x="538" y="1204"/>
                  </a:lnTo>
                  <a:lnTo>
                    <a:pt x="543" y="1204"/>
                  </a:lnTo>
                  <a:lnTo>
                    <a:pt x="549" y="1203"/>
                  </a:lnTo>
                  <a:lnTo>
                    <a:pt x="553" y="1202"/>
                  </a:lnTo>
                  <a:lnTo>
                    <a:pt x="558" y="1199"/>
                  </a:lnTo>
                  <a:lnTo>
                    <a:pt x="561" y="1195"/>
                  </a:lnTo>
                  <a:lnTo>
                    <a:pt x="565" y="1191"/>
                  </a:lnTo>
                  <a:lnTo>
                    <a:pt x="567" y="1185"/>
                  </a:lnTo>
                  <a:lnTo>
                    <a:pt x="568" y="1180"/>
                  </a:lnTo>
                  <a:lnTo>
                    <a:pt x="570" y="1163"/>
                  </a:lnTo>
                  <a:lnTo>
                    <a:pt x="571" y="1146"/>
                  </a:lnTo>
                  <a:lnTo>
                    <a:pt x="572" y="1128"/>
                  </a:lnTo>
                  <a:lnTo>
                    <a:pt x="572" y="1111"/>
                  </a:lnTo>
                  <a:lnTo>
                    <a:pt x="571" y="1057"/>
                  </a:lnTo>
                  <a:lnTo>
                    <a:pt x="566" y="1002"/>
                  </a:lnTo>
                  <a:lnTo>
                    <a:pt x="558" y="947"/>
                  </a:lnTo>
                  <a:lnTo>
                    <a:pt x="550" y="893"/>
                  </a:lnTo>
                  <a:lnTo>
                    <a:pt x="540" y="843"/>
                  </a:lnTo>
                  <a:lnTo>
                    <a:pt x="529" y="795"/>
                  </a:lnTo>
                  <a:lnTo>
                    <a:pt x="519" y="753"/>
                  </a:lnTo>
                  <a:lnTo>
                    <a:pt x="510" y="715"/>
                  </a:lnTo>
                  <a:lnTo>
                    <a:pt x="523" y="724"/>
                  </a:lnTo>
                  <a:lnTo>
                    <a:pt x="536" y="733"/>
                  </a:lnTo>
                  <a:lnTo>
                    <a:pt x="549" y="741"/>
                  </a:lnTo>
                  <a:lnTo>
                    <a:pt x="559" y="748"/>
                  </a:lnTo>
                  <a:lnTo>
                    <a:pt x="568" y="755"/>
                  </a:lnTo>
                  <a:lnTo>
                    <a:pt x="576" y="760"/>
                  </a:lnTo>
                  <a:lnTo>
                    <a:pt x="581" y="763"/>
                  </a:lnTo>
                  <a:lnTo>
                    <a:pt x="582" y="764"/>
                  </a:lnTo>
                  <a:lnTo>
                    <a:pt x="625" y="791"/>
                  </a:lnTo>
                  <a:lnTo>
                    <a:pt x="666" y="816"/>
                  </a:lnTo>
                  <a:lnTo>
                    <a:pt x="707" y="838"/>
                  </a:lnTo>
                  <a:lnTo>
                    <a:pt x="745" y="858"/>
                  </a:lnTo>
                  <a:lnTo>
                    <a:pt x="781" y="874"/>
                  </a:lnTo>
                  <a:lnTo>
                    <a:pt x="817" y="889"/>
                  </a:lnTo>
                  <a:lnTo>
                    <a:pt x="851" y="900"/>
                  </a:lnTo>
                  <a:lnTo>
                    <a:pt x="883" y="909"/>
                  </a:lnTo>
                  <a:lnTo>
                    <a:pt x="913" y="916"/>
                  </a:lnTo>
                  <a:lnTo>
                    <a:pt x="943" y="921"/>
                  </a:lnTo>
                  <a:lnTo>
                    <a:pt x="970" y="922"/>
                  </a:lnTo>
                  <a:lnTo>
                    <a:pt x="996" y="922"/>
                  </a:lnTo>
                  <a:lnTo>
                    <a:pt x="1020" y="919"/>
                  </a:lnTo>
                  <a:lnTo>
                    <a:pt x="1043" y="912"/>
                  </a:lnTo>
                  <a:lnTo>
                    <a:pt x="1065" y="904"/>
                  </a:lnTo>
                  <a:lnTo>
                    <a:pt x="1084" y="892"/>
                  </a:lnTo>
                  <a:lnTo>
                    <a:pt x="1114" y="868"/>
                  </a:lnTo>
                  <a:lnTo>
                    <a:pt x="1137" y="836"/>
                  </a:lnTo>
                  <a:lnTo>
                    <a:pt x="1156" y="798"/>
                  </a:lnTo>
                  <a:lnTo>
                    <a:pt x="1169" y="753"/>
                  </a:lnTo>
                  <a:lnTo>
                    <a:pt x="1175" y="701"/>
                  </a:lnTo>
                  <a:lnTo>
                    <a:pt x="1178" y="642"/>
                  </a:lnTo>
                  <a:lnTo>
                    <a:pt x="1173" y="577"/>
                  </a:lnTo>
                  <a:lnTo>
                    <a:pt x="1163" y="505"/>
                  </a:lnTo>
                  <a:lnTo>
                    <a:pt x="1152" y="408"/>
                  </a:lnTo>
                  <a:lnTo>
                    <a:pt x="1152" y="312"/>
                  </a:lnTo>
                  <a:lnTo>
                    <a:pt x="1158" y="221"/>
                  </a:lnTo>
                  <a:lnTo>
                    <a:pt x="1165" y="142"/>
                  </a:lnTo>
                  <a:lnTo>
                    <a:pt x="1170" y="97"/>
                  </a:lnTo>
                  <a:lnTo>
                    <a:pt x="1173" y="64"/>
                  </a:lnTo>
                  <a:lnTo>
                    <a:pt x="1172" y="39"/>
                  </a:lnTo>
                  <a:lnTo>
                    <a:pt x="1170" y="20"/>
                  </a:lnTo>
                  <a:lnTo>
                    <a:pt x="1166" y="11"/>
                  </a:lnTo>
                  <a:lnTo>
                    <a:pt x="1159" y="4"/>
                  </a:lnTo>
                  <a:lnTo>
                    <a:pt x="1151" y="1"/>
                  </a:lnTo>
                  <a:lnTo>
                    <a:pt x="1142" y="0"/>
                  </a:lnTo>
                  <a:close/>
                </a:path>
              </a:pathLst>
            </a:custGeom>
            <a:solidFill>
              <a:srgbClr val="000000"/>
            </a:solidFill>
            <a:ln w="9525">
              <a:noFill/>
              <a:round/>
              <a:headEnd/>
              <a:tailEnd/>
            </a:ln>
          </p:spPr>
          <p:txBody>
            <a:bodyPr/>
            <a:lstStyle/>
            <a:p>
              <a:endParaRPr lang="en-US"/>
            </a:p>
          </p:txBody>
        </p:sp>
        <p:sp>
          <p:nvSpPr>
            <p:cNvPr id="234" name="Freeform 48"/>
            <p:cNvSpPr>
              <a:spLocks/>
            </p:cNvSpPr>
            <p:nvPr/>
          </p:nvSpPr>
          <p:spPr bwMode="auto">
            <a:xfrm>
              <a:off x="4907" y="3591"/>
              <a:ext cx="533" cy="546"/>
            </a:xfrm>
            <a:custGeom>
              <a:avLst/>
              <a:gdLst/>
              <a:ahLst/>
              <a:cxnLst>
                <a:cxn ang="0">
                  <a:pos x="1060" y="37"/>
                </a:cxn>
                <a:cxn ang="0">
                  <a:pos x="1049" y="129"/>
                </a:cxn>
                <a:cxn ang="0">
                  <a:pos x="1040" y="302"/>
                </a:cxn>
                <a:cxn ang="0">
                  <a:pos x="1047" y="419"/>
                </a:cxn>
                <a:cxn ang="0">
                  <a:pos x="1063" y="534"/>
                </a:cxn>
                <a:cxn ang="0">
                  <a:pos x="1065" y="636"/>
                </a:cxn>
                <a:cxn ang="0">
                  <a:pos x="1049" y="721"/>
                </a:cxn>
                <a:cxn ang="0">
                  <a:pos x="1014" y="779"/>
                </a:cxn>
                <a:cxn ang="0">
                  <a:pos x="964" y="806"/>
                </a:cxn>
                <a:cxn ang="0">
                  <a:pos x="902" y="812"/>
                </a:cxn>
                <a:cxn ang="0">
                  <a:pos x="825" y="798"/>
                </a:cxn>
                <a:cxn ang="0">
                  <a:pos x="734" y="764"/>
                </a:cxn>
                <a:cxn ang="0">
                  <a:pos x="631" y="709"/>
                </a:cxn>
                <a:cxn ang="0">
                  <a:pos x="549" y="659"/>
                </a:cxn>
                <a:cxn ang="0">
                  <a:pos x="488" y="619"/>
                </a:cxn>
                <a:cxn ang="0">
                  <a:pos x="427" y="577"/>
                </a:cxn>
                <a:cxn ang="0">
                  <a:pos x="405" y="569"/>
                </a:cxn>
                <a:cxn ang="0">
                  <a:pos x="386" y="579"/>
                </a:cxn>
                <a:cxn ang="0">
                  <a:pos x="379" y="595"/>
                </a:cxn>
                <a:cxn ang="0">
                  <a:pos x="380" y="602"/>
                </a:cxn>
                <a:cxn ang="0">
                  <a:pos x="393" y="648"/>
                </a:cxn>
                <a:cxn ang="0">
                  <a:pos x="435" y="826"/>
                </a:cxn>
                <a:cxn ang="0">
                  <a:pos x="461" y="1055"/>
                </a:cxn>
                <a:cxn ang="0">
                  <a:pos x="460" y="1082"/>
                </a:cxn>
                <a:cxn ang="0">
                  <a:pos x="418" y="1086"/>
                </a:cxn>
                <a:cxn ang="0">
                  <a:pos x="335" y="1076"/>
                </a:cxn>
                <a:cxn ang="0">
                  <a:pos x="237" y="1062"/>
                </a:cxn>
                <a:cxn ang="0">
                  <a:pos x="137" y="1045"/>
                </a:cxn>
                <a:cxn ang="0">
                  <a:pos x="47" y="1026"/>
                </a:cxn>
                <a:cxn ang="0">
                  <a:pos x="8" y="967"/>
                </a:cxn>
                <a:cxn ang="0">
                  <a:pos x="39" y="817"/>
                </a:cxn>
                <a:cxn ang="0">
                  <a:pos x="83" y="667"/>
                </a:cxn>
                <a:cxn ang="0">
                  <a:pos x="137" y="534"/>
                </a:cxn>
                <a:cxn ang="0">
                  <a:pos x="200" y="440"/>
                </a:cxn>
                <a:cxn ang="0">
                  <a:pos x="272" y="400"/>
                </a:cxn>
                <a:cxn ang="0">
                  <a:pos x="307" y="409"/>
                </a:cxn>
                <a:cxn ang="0">
                  <a:pos x="378" y="428"/>
                </a:cxn>
                <a:cxn ang="0">
                  <a:pos x="475" y="461"/>
                </a:cxn>
                <a:cxn ang="0">
                  <a:pos x="592" y="508"/>
                </a:cxn>
                <a:cxn ang="0">
                  <a:pos x="724" y="571"/>
                </a:cxn>
                <a:cxn ang="0">
                  <a:pos x="783" y="600"/>
                </a:cxn>
                <a:cxn ang="0">
                  <a:pos x="801" y="595"/>
                </a:cxn>
                <a:cxn ang="0">
                  <a:pos x="811" y="583"/>
                </a:cxn>
                <a:cxn ang="0">
                  <a:pos x="839" y="449"/>
                </a:cxn>
                <a:cxn ang="0">
                  <a:pos x="840" y="288"/>
                </a:cxn>
                <a:cxn ang="0">
                  <a:pos x="815" y="161"/>
                </a:cxn>
                <a:cxn ang="0">
                  <a:pos x="761" y="28"/>
                </a:cxn>
                <a:cxn ang="0">
                  <a:pos x="807" y="23"/>
                </a:cxn>
                <a:cxn ang="0">
                  <a:pos x="872" y="17"/>
                </a:cxn>
                <a:cxn ang="0">
                  <a:pos x="942" y="12"/>
                </a:cxn>
                <a:cxn ang="0">
                  <a:pos x="1006" y="6"/>
                </a:cxn>
                <a:cxn ang="0">
                  <a:pos x="1053" y="1"/>
                </a:cxn>
              </a:cxnLst>
              <a:rect l="0" t="0" r="r" b="b"/>
              <a:pathLst>
                <a:path w="1067" h="1091">
                  <a:moveTo>
                    <a:pt x="1062" y="0"/>
                  </a:moveTo>
                  <a:lnTo>
                    <a:pt x="1061" y="17"/>
                  </a:lnTo>
                  <a:lnTo>
                    <a:pt x="1060" y="37"/>
                  </a:lnTo>
                  <a:lnTo>
                    <a:pt x="1057" y="59"/>
                  </a:lnTo>
                  <a:lnTo>
                    <a:pt x="1055" y="81"/>
                  </a:lnTo>
                  <a:lnTo>
                    <a:pt x="1049" y="129"/>
                  </a:lnTo>
                  <a:lnTo>
                    <a:pt x="1045" y="182"/>
                  </a:lnTo>
                  <a:lnTo>
                    <a:pt x="1041" y="241"/>
                  </a:lnTo>
                  <a:lnTo>
                    <a:pt x="1040" y="302"/>
                  </a:lnTo>
                  <a:lnTo>
                    <a:pt x="1041" y="341"/>
                  </a:lnTo>
                  <a:lnTo>
                    <a:pt x="1044" y="380"/>
                  </a:lnTo>
                  <a:lnTo>
                    <a:pt x="1047" y="419"/>
                  </a:lnTo>
                  <a:lnTo>
                    <a:pt x="1053" y="458"/>
                  </a:lnTo>
                  <a:lnTo>
                    <a:pt x="1059" y="498"/>
                  </a:lnTo>
                  <a:lnTo>
                    <a:pt x="1063" y="534"/>
                  </a:lnTo>
                  <a:lnTo>
                    <a:pt x="1065" y="569"/>
                  </a:lnTo>
                  <a:lnTo>
                    <a:pt x="1067" y="601"/>
                  </a:lnTo>
                  <a:lnTo>
                    <a:pt x="1065" y="636"/>
                  </a:lnTo>
                  <a:lnTo>
                    <a:pt x="1062" y="667"/>
                  </a:lnTo>
                  <a:lnTo>
                    <a:pt x="1057" y="696"/>
                  </a:lnTo>
                  <a:lnTo>
                    <a:pt x="1049" y="721"/>
                  </a:lnTo>
                  <a:lnTo>
                    <a:pt x="1040" y="743"/>
                  </a:lnTo>
                  <a:lnTo>
                    <a:pt x="1027" y="762"/>
                  </a:lnTo>
                  <a:lnTo>
                    <a:pt x="1014" y="779"/>
                  </a:lnTo>
                  <a:lnTo>
                    <a:pt x="998" y="791"/>
                  </a:lnTo>
                  <a:lnTo>
                    <a:pt x="981" y="800"/>
                  </a:lnTo>
                  <a:lnTo>
                    <a:pt x="964" y="806"/>
                  </a:lnTo>
                  <a:lnTo>
                    <a:pt x="945" y="811"/>
                  </a:lnTo>
                  <a:lnTo>
                    <a:pt x="924" y="813"/>
                  </a:lnTo>
                  <a:lnTo>
                    <a:pt x="902" y="812"/>
                  </a:lnTo>
                  <a:lnTo>
                    <a:pt x="878" y="810"/>
                  </a:lnTo>
                  <a:lnTo>
                    <a:pt x="852" y="805"/>
                  </a:lnTo>
                  <a:lnTo>
                    <a:pt x="825" y="798"/>
                  </a:lnTo>
                  <a:lnTo>
                    <a:pt x="796" y="789"/>
                  </a:lnTo>
                  <a:lnTo>
                    <a:pt x="766" y="777"/>
                  </a:lnTo>
                  <a:lnTo>
                    <a:pt x="734" y="764"/>
                  </a:lnTo>
                  <a:lnTo>
                    <a:pt x="701" y="748"/>
                  </a:lnTo>
                  <a:lnTo>
                    <a:pt x="667" y="729"/>
                  </a:lnTo>
                  <a:lnTo>
                    <a:pt x="631" y="709"/>
                  </a:lnTo>
                  <a:lnTo>
                    <a:pt x="593" y="686"/>
                  </a:lnTo>
                  <a:lnTo>
                    <a:pt x="555" y="662"/>
                  </a:lnTo>
                  <a:lnTo>
                    <a:pt x="549" y="659"/>
                  </a:lnTo>
                  <a:lnTo>
                    <a:pt x="534" y="648"/>
                  </a:lnTo>
                  <a:lnTo>
                    <a:pt x="513" y="635"/>
                  </a:lnTo>
                  <a:lnTo>
                    <a:pt x="488" y="619"/>
                  </a:lnTo>
                  <a:lnTo>
                    <a:pt x="464" y="602"/>
                  </a:lnTo>
                  <a:lnTo>
                    <a:pt x="442" y="587"/>
                  </a:lnTo>
                  <a:lnTo>
                    <a:pt x="427" y="577"/>
                  </a:lnTo>
                  <a:lnTo>
                    <a:pt x="422" y="574"/>
                  </a:lnTo>
                  <a:lnTo>
                    <a:pt x="413" y="570"/>
                  </a:lnTo>
                  <a:lnTo>
                    <a:pt x="405" y="569"/>
                  </a:lnTo>
                  <a:lnTo>
                    <a:pt x="397" y="570"/>
                  </a:lnTo>
                  <a:lnTo>
                    <a:pt x="390" y="575"/>
                  </a:lnTo>
                  <a:lnTo>
                    <a:pt x="386" y="579"/>
                  </a:lnTo>
                  <a:lnTo>
                    <a:pt x="382" y="584"/>
                  </a:lnTo>
                  <a:lnTo>
                    <a:pt x="380" y="590"/>
                  </a:lnTo>
                  <a:lnTo>
                    <a:pt x="379" y="595"/>
                  </a:lnTo>
                  <a:lnTo>
                    <a:pt x="379" y="598"/>
                  </a:lnTo>
                  <a:lnTo>
                    <a:pt x="380" y="600"/>
                  </a:lnTo>
                  <a:lnTo>
                    <a:pt x="380" y="602"/>
                  </a:lnTo>
                  <a:lnTo>
                    <a:pt x="380" y="605"/>
                  </a:lnTo>
                  <a:lnTo>
                    <a:pt x="383" y="616"/>
                  </a:lnTo>
                  <a:lnTo>
                    <a:pt x="393" y="648"/>
                  </a:lnTo>
                  <a:lnTo>
                    <a:pt x="407" y="696"/>
                  </a:lnTo>
                  <a:lnTo>
                    <a:pt x="420" y="757"/>
                  </a:lnTo>
                  <a:lnTo>
                    <a:pt x="435" y="826"/>
                  </a:lnTo>
                  <a:lnTo>
                    <a:pt x="448" y="902"/>
                  </a:lnTo>
                  <a:lnTo>
                    <a:pt x="457" y="979"/>
                  </a:lnTo>
                  <a:lnTo>
                    <a:pt x="461" y="1055"/>
                  </a:lnTo>
                  <a:lnTo>
                    <a:pt x="461" y="1064"/>
                  </a:lnTo>
                  <a:lnTo>
                    <a:pt x="460" y="1073"/>
                  </a:lnTo>
                  <a:lnTo>
                    <a:pt x="460" y="1082"/>
                  </a:lnTo>
                  <a:lnTo>
                    <a:pt x="458" y="1091"/>
                  </a:lnTo>
                  <a:lnTo>
                    <a:pt x="440" y="1088"/>
                  </a:lnTo>
                  <a:lnTo>
                    <a:pt x="418" y="1086"/>
                  </a:lnTo>
                  <a:lnTo>
                    <a:pt x="393" y="1083"/>
                  </a:lnTo>
                  <a:lnTo>
                    <a:pt x="365" y="1079"/>
                  </a:lnTo>
                  <a:lnTo>
                    <a:pt x="335" y="1076"/>
                  </a:lnTo>
                  <a:lnTo>
                    <a:pt x="304" y="1071"/>
                  </a:lnTo>
                  <a:lnTo>
                    <a:pt x="271" y="1067"/>
                  </a:lnTo>
                  <a:lnTo>
                    <a:pt x="237" y="1062"/>
                  </a:lnTo>
                  <a:lnTo>
                    <a:pt x="204" y="1056"/>
                  </a:lnTo>
                  <a:lnTo>
                    <a:pt x="169" y="1050"/>
                  </a:lnTo>
                  <a:lnTo>
                    <a:pt x="137" y="1045"/>
                  </a:lnTo>
                  <a:lnTo>
                    <a:pt x="105" y="1039"/>
                  </a:lnTo>
                  <a:lnTo>
                    <a:pt x="75" y="1033"/>
                  </a:lnTo>
                  <a:lnTo>
                    <a:pt x="47" y="1026"/>
                  </a:lnTo>
                  <a:lnTo>
                    <a:pt x="22" y="1020"/>
                  </a:lnTo>
                  <a:lnTo>
                    <a:pt x="0" y="1014"/>
                  </a:lnTo>
                  <a:lnTo>
                    <a:pt x="8" y="967"/>
                  </a:lnTo>
                  <a:lnTo>
                    <a:pt x="17" y="918"/>
                  </a:lnTo>
                  <a:lnTo>
                    <a:pt x="28" y="868"/>
                  </a:lnTo>
                  <a:lnTo>
                    <a:pt x="39" y="817"/>
                  </a:lnTo>
                  <a:lnTo>
                    <a:pt x="53" y="766"/>
                  </a:lnTo>
                  <a:lnTo>
                    <a:pt x="67" y="715"/>
                  </a:lnTo>
                  <a:lnTo>
                    <a:pt x="83" y="667"/>
                  </a:lnTo>
                  <a:lnTo>
                    <a:pt x="100" y="620"/>
                  </a:lnTo>
                  <a:lnTo>
                    <a:pt x="117" y="576"/>
                  </a:lnTo>
                  <a:lnTo>
                    <a:pt x="137" y="534"/>
                  </a:lnTo>
                  <a:lnTo>
                    <a:pt x="157" y="498"/>
                  </a:lnTo>
                  <a:lnTo>
                    <a:pt x="178" y="466"/>
                  </a:lnTo>
                  <a:lnTo>
                    <a:pt x="200" y="440"/>
                  </a:lnTo>
                  <a:lnTo>
                    <a:pt x="223" y="419"/>
                  </a:lnTo>
                  <a:lnTo>
                    <a:pt x="248" y="405"/>
                  </a:lnTo>
                  <a:lnTo>
                    <a:pt x="272" y="400"/>
                  </a:lnTo>
                  <a:lnTo>
                    <a:pt x="280" y="402"/>
                  </a:lnTo>
                  <a:lnTo>
                    <a:pt x="291" y="404"/>
                  </a:lnTo>
                  <a:lnTo>
                    <a:pt x="307" y="409"/>
                  </a:lnTo>
                  <a:lnTo>
                    <a:pt x="328" y="413"/>
                  </a:lnTo>
                  <a:lnTo>
                    <a:pt x="351" y="420"/>
                  </a:lnTo>
                  <a:lnTo>
                    <a:pt x="378" y="428"/>
                  </a:lnTo>
                  <a:lnTo>
                    <a:pt x="407" y="438"/>
                  </a:lnTo>
                  <a:lnTo>
                    <a:pt x="439" y="448"/>
                  </a:lnTo>
                  <a:lnTo>
                    <a:pt x="475" y="461"/>
                  </a:lnTo>
                  <a:lnTo>
                    <a:pt x="511" y="475"/>
                  </a:lnTo>
                  <a:lnTo>
                    <a:pt x="551" y="490"/>
                  </a:lnTo>
                  <a:lnTo>
                    <a:pt x="592" y="508"/>
                  </a:lnTo>
                  <a:lnTo>
                    <a:pt x="635" y="526"/>
                  </a:lnTo>
                  <a:lnTo>
                    <a:pt x="680" y="548"/>
                  </a:lnTo>
                  <a:lnTo>
                    <a:pt x="724" y="571"/>
                  </a:lnTo>
                  <a:lnTo>
                    <a:pt x="772" y="597"/>
                  </a:lnTo>
                  <a:lnTo>
                    <a:pt x="777" y="599"/>
                  </a:lnTo>
                  <a:lnTo>
                    <a:pt x="783" y="600"/>
                  </a:lnTo>
                  <a:lnTo>
                    <a:pt x="789" y="600"/>
                  </a:lnTo>
                  <a:lnTo>
                    <a:pt x="795" y="599"/>
                  </a:lnTo>
                  <a:lnTo>
                    <a:pt x="801" y="595"/>
                  </a:lnTo>
                  <a:lnTo>
                    <a:pt x="805" y="592"/>
                  </a:lnTo>
                  <a:lnTo>
                    <a:pt x="809" y="587"/>
                  </a:lnTo>
                  <a:lnTo>
                    <a:pt x="811" y="583"/>
                  </a:lnTo>
                  <a:lnTo>
                    <a:pt x="817" y="563"/>
                  </a:lnTo>
                  <a:lnTo>
                    <a:pt x="828" y="517"/>
                  </a:lnTo>
                  <a:lnTo>
                    <a:pt x="839" y="449"/>
                  </a:lnTo>
                  <a:lnTo>
                    <a:pt x="843" y="364"/>
                  </a:lnTo>
                  <a:lnTo>
                    <a:pt x="842" y="327"/>
                  </a:lnTo>
                  <a:lnTo>
                    <a:pt x="840" y="288"/>
                  </a:lnTo>
                  <a:lnTo>
                    <a:pt x="834" y="246"/>
                  </a:lnTo>
                  <a:lnTo>
                    <a:pt x="826" y="204"/>
                  </a:lnTo>
                  <a:lnTo>
                    <a:pt x="815" y="161"/>
                  </a:lnTo>
                  <a:lnTo>
                    <a:pt x="801" y="117"/>
                  </a:lnTo>
                  <a:lnTo>
                    <a:pt x="783" y="73"/>
                  </a:lnTo>
                  <a:lnTo>
                    <a:pt x="761" y="28"/>
                  </a:lnTo>
                  <a:lnTo>
                    <a:pt x="774" y="26"/>
                  </a:lnTo>
                  <a:lnTo>
                    <a:pt x="790" y="25"/>
                  </a:lnTo>
                  <a:lnTo>
                    <a:pt x="807" y="23"/>
                  </a:lnTo>
                  <a:lnTo>
                    <a:pt x="828" y="22"/>
                  </a:lnTo>
                  <a:lnTo>
                    <a:pt x="849" y="20"/>
                  </a:lnTo>
                  <a:lnTo>
                    <a:pt x="872" y="17"/>
                  </a:lnTo>
                  <a:lnTo>
                    <a:pt x="895" y="15"/>
                  </a:lnTo>
                  <a:lnTo>
                    <a:pt x="919" y="14"/>
                  </a:lnTo>
                  <a:lnTo>
                    <a:pt x="942" y="12"/>
                  </a:lnTo>
                  <a:lnTo>
                    <a:pt x="964" y="9"/>
                  </a:lnTo>
                  <a:lnTo>
                    <a:pt x="986" y="7"/>
                  </a:lnTo>
                  <a:lnTo>
                    <a:pt x="1006" y="6"/>
                  </a:lnTo>
                  <a:lnTo>
                    <a:pt x="1024" y="3"/>
                  </a:lnTo>
                  <a:lnTo>
                    <a:pt x="1040" y="2"/>
                  </a:lnTo>
                  <a:lnTo>
                    <a:pt x="1053" y="1"/>
                  </a:lnTo>
                  <a:lnTo>
                    <a:pt x="1062" y="0"/>
                  </a:lnTo>
                  <a:close/>
                </a:path>
              </a:pathLst>
            </a:custGeom>
            <a:solidFill>
              <a:srgbClr val="BC6844"/>
            </a:solidFill>
            <a:ln w="9525">
              <a:noFill/>
              <a:round/>
              <a:headEnd/>
              <a:tailEnd/>
            </a:ln>
          </p:spPr>
          <p:txBody>
            <a:bodyPr/>
            <a:lstStyle/>
            <a:p>
              <a:endParaRPr lang="en-US"/>
            </a:p>
          </p:txBody>
        </p:sp>
        <p:sp>
          <p:nvSpPr>
            <p:cNvPr id="235" name="Freeform 49"/>
            <p:cNvSpPr>
              <a:spLocks/>
            </p:cNvSpPr>
            <p:nvPr/>
          </p:nvSpPr>
          <p:spPr bwMode="auto">
            <a:xfrm>
              <a:off x="5249" y="3583"/>
              <a:ext cx="220" cy="280"/>
            </a:xfrm>
            <a:custGeom>
              <a:avLst/>
              <a:gdLst/>
              <a:ahLst/>
              <a:cxnLst>
                <a:cxn ang="0">
                  <a:pos x="34" y="0"/>
                </a:cxn>
                <a:cxn ang="0">
                  <a:pos x="0" y="0"/>
                </a:cxn>
                <a:cxn ang="0">
                  <a:pos x="15" y="31"/>
                </a:cxn>
                <a:cxn ang="0">
                  <a:pos x="22" y="45"/>
                </a:cxn>
                <a:cxn ang="0">
                  <a:pos x="28" y="58"/>
                </a:cxn>
                <a:cxn ang="0">
                  <a:pos x="35" y="73"/>
                </a:cxn>
                <a:cxn ang="0">
                  <a:pos x="42" y="88"/>
                </a:cxn>
                <a:cxn ang="0">
                  <a:pos x="47" y="103"/>
                </a:cxn>
                <a:cxn ang="0">
                  <a:pos x="52" y="116"/>
                </a:cxn>
                <a:cxn ang="0">
                  <a:pos x="55" y="126"/>
                </a:cxn>
                <a:cxn ang="0">
                  <a:pos x="58" y="133"/>
                </a:cxn>
                <a:cxn ang="0">
                  <a:pos x="60" y="160"/>
                </a:cxn>
                <a:cxn ang="0">
                  <a:pos x="60" y="189"/>
                </a:cxn>
                <a:cxn ang="0">
                  <a:pos x="59" y="216"/>
                </a:cxn>
                <a:cxn ang="0">
                  <a:pos x="55" y="236"/>
                </a:cxn>
                <a:cxn ang="0">
                  <a:pos x="53" y="250"/>
                </a:cxn>
                <a:cxn ang="0">
                  <a:pos x="53" y="265"/>
                </a:cxn>
                <a:cxn ang="0">
                  <a:pos x="57" y="280"/>
                </a:cxn>
                <a:cxn ang="0">
                  <a:pos x="61" y="293"/>
                </a:cxn>
                <a:cxn ang="0">
                  <a:pos x="68" y="307"/>
                </a:cxn>
                <a:cxn ang="0">
                  <a:pos x="75" y="320"/>
                </a:cxn>
                <a:cxn ang="0">
                  <a:pos x="82" y="329"/>
                </a:cxn>
                <a:cxn ang="0">
                  <a:pos x="88" y="337"/>
                </a:cxn>
                <a:cxn ang="0">
                  <a:pos x="97" y="357"/>
                </a:cxn>
                <a:cxn ang="0">
                  <a:pos x="103" y="388"/>
                </a:cxn>
                <a:cxn ang="0">
                  <a:pos x="105" y="425"/>
                </a:cxn>
                <a:cxn ang="0">
                  <a:pos x="105" y="464"/>
                </a:cxn>
                <a:cxn ang="0">
                  <a:pos x="105" y="475"/>
                </a:cxn>
                <a:cxn ang="0">
                  <a:pos x="113" y="482"/>
                </a:cxn>
                <a:cxn ang="0">
                  <a:pos x="134" y="497"/>
                </a:cxn>
                <a:cxn ang="0">
                  <a:pos x="155" y="510"/>
                </a:cxn>
                <a:cxn ang="0">
                  <a:pos x="174" y="521"/>
                </a:cxn>
                <a:cxn ang="0">
                  <a:pos x="193" y="531"/>
                </a:cxn>
                <a:cxn ang="0">
                  <a:pos x="211" y="539"/>
                </a:cxn>
                <a:cxn ang="0">
                  <a:pos x="229" y="546"/>
                </a:cxn>
                <a:cxn ang="0">
                  <a:pos x="247" y="551"/>
                </a:cxn>
                <a:cxn ang="0">
                  <a:pos x="265" y="555"/>
                </a:cxn>
                <a:cxn ang="0">
                  <a:pos x="282" y="557"/>
                </a:cxn>
                <a:cxn ang="0">
                  <a:pos x="301" y="559"/>
                </a:cxn>
                <a:cxn ang="0">
                  <a:pos x="319" y="559"/>
                </a:cxn>
                <a:cxn ang="0">
                  <a:pos x="338" y="558"/>
                </a:cxn>
                <a:cxn ang="0">
                  <a:pos x="357" y="557"/>
                </a:cxn>
                <a:cxn ang="0">
                  <a:pos x="377" y="555"/>
                </a:cxn>
                <a:cxn ang="0">
                  <a:pos x="396" y="551"/>
                </a:cxn>
                <a:cxn ang="0">
                  <a:pos x="418" y="548"/>
                </a:cxn>
                <a:cxn ang="0">
                  <a:pos x="434" y="546"/>
                </a:cxn>
                <a:cxn ang="0">
                  <a:pos x="436" y="528"/>
                </a:cxn>
                <a:cxn ang="0">
                  <a:pos x="440" y="424"/>
                </a:cxn>
                <a:cxn ang="0">
                  <a:pos x="439" y="328"/>
                </a:cxn>
                <a:cxn ang="0">
                  <a:pos x="433" y="242"/>
                </a:cxn>
                <a:cxn ang="0">
                  <a:pos x="425" y="167"/>
                </a:cxn>
                <a:cxn ang="0">
                  <a:pos x="416" y="106"/>
                </a:cxn>
                <a:cxn ang="0">
                  <a:pos x="408" y="60"/>
                </a:cxn>
                <a:cxn ang="0">
                  <a:pos x="401" y="29"/>
                </a:cxn>
                <a:cxn ang="0">
                  <a:pos x="398" y="16"/>
                </a:cxn>
                <a:cxn ang="0">
                  <a:pos x="393" y="0"/>
                </a:cxn>
                <a:cxn ang="0">
                  <a:pos x="377" y="0"/>
                </a:cxn>
                <a:cxn ang="0">
                  <a:pos x="34" y="0"/>
                </a:cxn>
              </a:cxnLst>
              <a:rect l="0" t="0" r="r" b="b"/>
              <a:pathLst>
                <a:path w="440" h="559">
                  <a:moveTo>
                    <a:pt x="34" y="0"/>
                  </a:moveTo>
                  <a:lnTo>
                    <a:pt x="0" y="0"/>
                  </a:lnTo>
                  <a:lnTo>
                    <a:pt x="15" y="31"/>
                  </a:lnTo>
                  <a:lnTo>
                    <a:pt x="22" y="45"/>
                  </a:lnTo>
                  <a:lnTo>
                    <a:pt x="28" y="58"/>
                  </a:lnTo>
                  <a:lnTo>
                    <a:pt x="35" y="73"/>
                  </a:lnTo>
                  <a:lnTo>
                    <a:pt x="42" y="88"/>
                  </a:lnTo>
                  <a:lnTo>
                    <a:pt x="47" y="103"/>
                  </a:lnTo>
                  <a:lnTo>
                    <a:pt x="52" y="116"/>
                  </a:lnTo>
                  <a:lnTo>
                    <a:pt x="55" y="126"/>
                  </a:lnTo>
                  <a:lnTo>
                    <a:pt x="58" y="133"/>
                  </a:lnTo>
                  <a:lnTo>
                    <a:pt x="60" y="160"/>
                  </a:lnTo>
                  <a:lnTo>
                    <a:pt x="60" y="189"/>
                  </a:lnTo>
                  <a:lnTo>
                    <a:pt x="59" y="216"/>
                  </a:lnTo>
                  <a:lnTo>
                    <a:pt x="55" y="236"/>
                  </a:lnTo>
                  <a:lnTo>
                    <a:pt x="53" y="250"/>
                  </a:lnTo>
                  <a:lnTo>
                    <a:pt x="53" y="265"/>
                  </a:lnTo>
                  <a:lnTo>
                    <a:pt x="57" y="280"/>
                  </a:lnTo>
                  <a:lnTo>
                    <a:pt x="61" y="293"/>
                  </a:lnTo>
                  <a:lnTo>
                    <a:pt x="68" y="307"/>
                  </a:lnTo>
                  <a:lnTo>
                    <a:pt x="75" y="320"/>
                  </a:lnTo>
                  <a:lnTo>
                    <a:pt x="82" y="329"/>
                  </a:lnTo>
                  <a:lnTo>
                    <a:pt x="88" y="337"/>
                  </a:lnTo>
                  <a:lnTo>
                    <a:pt x="97" y="357"/>
                  </a:lnTo>
                  <a:lnTo>
                    <a:pt x="103" y="388"/>
                  </a:lnTo>
                  <a:lnTo>
                    <a:pt x="105" y="425"/>
                  </a:lnTo>
                  <a:lnTo>
                    <a:pt x="105" y="464"/>
                  </a:lnTo>
                  <a:lnTo>
                    <a:pt x="105" y="475"/>
                  </a:lnTo>
                  <a:lnTo>
                    <a:pt x="113" y="482"/>
                  </a:lnTo>
                  <a:lnTo>
                    <a:pt x="134" y="497"/>
                  </a:lnTo>
                  <a:lnTo>
                    <a:pt x="155" y="510"/>
                  </a:lnTo>
                  <a:lnTo>
                    <a:pt x="174" y="521"/>
                  </a:lnTo>
                  <a:lnTo>
                    <a:pt x="193" y="531"/>
                  </a:lnTo>
                  <a:lnTo>
                    <a:pt x="211" y="539"/>
                  </a:lnTo>
                  <a:lnTo>
                    <a:pt x="229" y="546"/>
                  </a:lnTo>
                  <a:lnTo>
                    <a:pt x="247" y="551"/>
                  </a:lnTo>
                  <a:lnTo>
                    <a:pt x="265" y="555"/>
                  </a:lnTo>
                  <a:lnTo>
                    <a:pt x="282" y="557"/>
                  </a:lnTo>
                  <a:lnTo>
                    <a:pt x="301" y="559"/>
                  </a:lnTo>
                  <a:lnTo>
                    <a:pt x="319" y="559"/>
                  </a:lnTo>
                  <a:lnTo>
                    <a:pt x="338" y="558"/>
                  </a:lnTo>
                  <a:lnTo>
                    <a:pt x="357" y="557"/>
                  </a:lnTo>
                  <a:lnTo>
                    <a:pt x="377" y="555"/>
                  </a:lnTo>
                  <a:lnTo>
                    <a:pt x="396" y="551"/>
                  </a:lnTo>
                  <a:lnTo>
                    <a:pt x="418" y="548"/>
                  </a:lnTo>
                  <a:lnTo>
                    <a:pt x="434" y="546"/>
                  </a:lnTo>
                  <a:lnTo>
                    <a:pt x="436" y="528"/>
                  </a:lnTo>
                  <a:lnTo>
                    <a:pt x="440" y="424"/>
                  </a:lnTo>
                  <a:lnTo>
                    <a:pt x="439" y="328"/>
                  </a:lnTo>
                  <a:lnTo>
                    <a:pt x="433" y="242"/>
                  </a:lnTo>
                  <a:lnTo>
                    <a:pt x="425" y="167"/>
                  </a:lnTo>
                  <a:lnTo>
                    <a:pt x="416" y="106"/>
                  </a:lnTo>
                  <a:lnTo>
                    <a:pt x="408" y="60"/>
                  </a:lnTo>
                  <a:lnTo>
                    <a:pt x="401" y="29"/>
                  </a:lnTo>
                  <a:lnTo>
                    <a:pt x="398" y="16"/>
                  </a:lnTo>
                  <a:lnTo>
                    <a:pt x="393" y="0"/>
                  </a:lnTo>
                  <a:lnTo>
                    <a:pt x="377" y="0"/>
                  </a:lnTo>
                  <a:lnTo>
                    <a:pt x="34" y="0"/>
                  </a:lnTo>
                  <a:close/>
                </a:path>
              </a:pathLst>
            </a:custGeom>
            <a:solidFill>
              <a:srgbClr val="000000"/>
            </a:solidFill>
            <a:ln w="9525">
              <a:noFill/>
              <a:round/>
              <a:headEnd/>
              <a:tailEnd/>
            </a:ln>
          </p:spPr>
          <p:txBody>
            <a:bodyPr/>
            <a:lstStyle/>
            <a:p>
              <a:endParaRPr lang="en-US"/>
            </a:p>
          </p:txBody>
        </p:sp>
        <p:sp>
          <p:nvSpPr>
            <p:cNvPr id="236" name="Freeform 50"/>
            <p:cNvSpPr>
              <a:spLocks/>
            </p:cNvSpPr>
            <p:nvPr/>
          </p:nvSpPr>
          <p:spPr bwMode="auto">
            <a:xfrm>
              <a:off x="5283" y="3604"/>
              <a:ext cx="165" cy="237"/>
            </a:xfrm>
            <a:custGeom>
              <a:avLst/>
              <a:gdLst/>
              <a:ahLst/>
              <a:cxnLst>
                <a:cxn ang="0">
                  <a:pos x="297" y="20"/>
                </a:cxn>
                <a:cxn ang="0">
                  <a:pos x="309" y="84"/>
                </a:cxn>
                <a:cxn ang="0">
                  <a:pos x="320" y="175"/>
                </a:cxn>
                <a:cxn ang="0">
                  <a:pos x="328" y="291"/>
                </a:cxn>
                <a:cxn ang="0">
                  <a:pos x="330" y="382"/>
                </a:cxn>
                <a:cxn ang="0">
                  <a:pos x="327" y="438"/>
                </a:cxn>
                <a:cxn ang="0">
                  <a:pos x="309" y="469"/>
                </a:cxn>
                <a:cxn ang="0">
                  <a:pos x="277" y="474"/>
                </a:cxn>
                <a:cxn ang="0">
                  <a:pos x="246" y="475"/>
                </a:cxn>
                <a:cxn ang="0">
                  <a:pos x="216" y="473"/>
                </a:cxn>
                <a:cxn ang="0">
                  <a:pos x="187" y="467"/>
                </a:cxn>
                <a:cxn ang="0">
                  <a:pos x="158" y="458"/>
                </a:cxn>
                <a:cxn ang="0">
                  <a:pos x="128" y="443"/>
                </a:cxn>
                <a:cxn ang="0">
                  <a:pos x="97" y="424"/>
                </a:cxn>
                <a:cxn ang="0">
                  <a:pos x="81" y="409"/>
                </a:cxn>
                <a:cxn ang="0">
                  <a:pos x="81" y="402"/>
                </a:cxn>
                <a:cxn ang="0">
                  <a:pos x="80" y="364"/>
                </a:cxn>
                <a:cxn ang="0">
                  <a:pos x="67" y="293"/>
                </a:cxn>
                <a:cxn ang="0">
                  <a:pos x="44" y="255"/>
                </a:cxn>
                <a:cxn ang="0">
                  <a:pos x="30" y="226"/>
                </a:cxn>
                <a:cxn ang="0">
                  <a:pos x="28" y="211"/>
                </a:cxn>
                <a:cxn ang="0">
                  <a:pos x="28" y="208"/>
                </a:cxn>
                <a:cxn ang="0">
                  <a:pos x="31" y="194"/>
                </a:cxn>
                <a:cxn ang="0">
                  <a:pos x="35" y="162"/>
                </a:cxn>
                <a:cxn ang="0">
                  <a:pos x="35" y="127"/>
                </a:cxn>
                <a:cxn ang="0">
                  <a:pos x="34" y="96"/>
                </a:cxn>
                <a:cxn ang="0">
                  <a:pos x="28" y="69"/>
                </a:cxn>
                <a:cxn ang="0">
                  <a:pos x="11" y="23"/>
                </a:cxn>
                <a:cxn ang="0">
                  <a:pos x="12" y="0"/>
                </a:cxn>
                <a:cxn ang="0">
                  <a:pos x="44" y="0"/>
                </a:cxn>
                <a:cxn ang="0">
                  <a:pos x="85" y="0"/>
                </a:cxn>
                <a:cxn ang="0">
                  <a:pos x="131" y="0"/>
                </a:cxn>
                <a:cxn ang="0">
                  <a:pos x="179" y="0"/>
                </a:cxn>
                <a:cxn ang="0">
                  <a:pos x="224" y="0"/>
                </a:cxn>
                <a:cxn ang="0">
                  <a:pos x="260" y="0"/>
                </a:cxn>
                <a:cxn ang="0">
                  <a:pos x="286" y="0"/>
                </a:cxn>
              </a:cxnLst>
              <a:rect l="0" t="0" r="r" b="b"/>
              <a:pathLst>
                <a:path w="330" h="475">
                  <a:moveTo>
                    <a:pt x="293" y="0"/>
                  </a:moveTo>
                  <a:lnTo>
                    <a:pt x="297" y="20"/>
                  </a:lnTo>
                  <a:lnTo>
                    <a:pt x="302" y="49"/>
                  </a:lnTo>
                  <a:lnTo>
                    <a:pt x="309" y="84"/>
                  </a:lnTo>
                  <a:lnTo>
                    <a:pt x="315" y="127"/>
                  </a:lnTo>
                  <a:lnTo>
                    <a:pt x="320" y="175"/>
                  </a:lnTo>
                  <a:lnTo>
                    <a:pt x="325" y="231"/>
                  </a:lnTo>
                  <a:lnTo>
                    <a:pt x="328" y="291"/>
                  </a:lnTo>
                  <a:lnTo>
                    <a:pt x="330" y="355"/>
                  </a:lnTo>
                  <a:lnTo>
                    <a:pt x="330" y="382"/>
                  </a:lnTo>
                  <a:lnTo>
                    <a:pt x="328" y="409"/>
                  </a:lnTo>
                  <a:lnTo>
                    <a:pt x="327" y="438"/>
                  </a:lnTo>
                  <a:lnTo>
                    <a:pt x="326" y="467"/>
                  </a:lnTo>
                  <a:lnTo>
                    <a:pt x="309" y="469"/>
                  </a:lnTo>
                  <a:lnTo>
                    <a:pt x="293" y="471"/>
                  </a:lnTo>
                  <a:lnTo>
                    <a:pt x="277" y="474"/>
                  </a:lnTo>
                  <a:lnTo>
                    <a:pt x="260" y="474"/>
                  </a:lnTo>
                  <a:lnTo>
                    <a:pt x="246" y="475"/>
                  </a:lnTo>
                  <a:lnTo>
                    <a:pt x="231" y="474"/>
                  </a:lnTo>
                  <a:lnTo>
                    <a:pt x="216" y="473"/>
                  </a:lnTo>
                  <a:lnTo>
                    <a:pt x="202" y="470"/>
                  </a:lnTo>
                  <a:lnTo>
                    <a:pt x="187" y="467"/>
                  </a:lnTo>
                  <a:lnTo>
                    <a:pt x="173" y="462"/>
                  </a:lnTo>
                  <a:lnTo>
                    <a:pt x="158" y="458"/>
                  </a:lnTo>
                  <a:lnTo>
                    <a:pt x="143" y="451"/>
                  </a:lnTo>
                  <a:lnTo>
                    <a:pt x="128" y="443"/>
                  </a:lnTo>
                  <a:lnTo>
                    <a:pt x="113" y="435"/>
                  </a:lnTo>
                  <a:lnTo>
                    <a:pt x="97" y="424"/>
                  </a:lnTo>
                  <a:lnTo>
                    <a:pt x="80" y="413"/>
                  </a:lnTo>
                  <a:lnTo>
                    <a:pt x="81" y="409"/>
                  </a:lnTo>
                  <a:lnTo>
                    <a:pt x="81" y="406"/>
                  </a:lnTo>
                  <a:lnTo>
                    <a:pt x="81" y="402"/>
                  </a:lnTo>
                  <a:lnTo>
                    <a:pt x="81" y="398"/>
                  </a:lnTo>
                  <a:lnTo>
                    <a:pt x="80" y="364"/>
                  </a:lnTo>
                  <a:lnTo>
                    <a:pt x="75" y="327"/>
                  </a:lnTo>
                  <a:lnTo>
                    <a:pt x="67" y="293"/>
                  </a:lnTo>
                  <a:lnTo>
                    <a:pt x="52" y="266"/>
                  </a:lnTo>
                  <a:lnTo>
                    <a:pt x="44" y="255"/>
                  </a:lnTo>
                  <a:lnTo>
                    <a:pt x="36" y="241"/>
                  </a:lnTo>
                  <a:lnTo>
                    <a:pt x="30" y="226"/>
                  </a:lnTo>
                  <a:lnTo>
                    <a:pt x="28" y="212"/>
                  </a:lnTo>
                  <a:lnTo>
                    <a:pt x="28" y="211"/>
                  </a:lnTo>
                  <a:lnTo>
                    <a:pt x="28" y="210"/>
                  </a:lnTo>
                  <a:lnTo>
                    <a:pt x="28" y="208"/>
                  </a:lnTo>
                  <a:lnTo>
                    <a:pt x="28" y="207"/>
                  </a:lnTo>
                  <a:lnTo>
                    <a:pt x="31" y="194"/>
                  </a:lnTo>
                  <a:lnTo>
                    <a:pt x="34" y="179"/>
                  </a:lnTo>
                  <a:lnTo>
                    <a:pt x="35" y="162"/>
                  </a:lnTo>
                  <a:lnTo>
                    <a:pt x="35" y="144"/>
                  </a:lnTo>
                  <a:lnTo>
                    <a:pt x="35" y="127"/>
                  </a:lnTo>
                  <a:lnTo>
                    <a:pt x="34" y="110"/>
                  </a:lnTo>
                  <a:lnTo>
                    <a:pt x="34" y="96"/>
                  </a:lnTo>
                  <a:lnTo>
                    <a:pt x="32" y="86"/>
                  </a:lnTo>
                  <a:lnTo>
                    <a:pt x="28" y="69"/>
                  </a:lnTo>
                  <a:lnTo>
                    <a:pt x="20" y="48"/>
                  </a:lnTo>
                  <a:lnTo>
                    <a:pt x="11" y="23"/>
                  </a:lnTo>
                  <a:lnTo>
                    <a:pt x="0" y="0"/>
                  </a:lnTo>
                  <a:lnTo>
                    <a:pt x="12" y="0"/>
                  </a:lnTo>
                  <a:lnTo>
                    <a:pt x="27" y="0"/>
                  </a:lnTo>
                  <a:lnTo>
                    <a:pt x="44" y="0"/>
                  </a:lnTo>
                  <a:lnTo>
                    <a:pt x="63" y="0"/>
                  </a:lnTo>
                  <a:lnTo>
                    <a:pt x="85" y="0"/>
                  </a:lnTo>
                  <a:lnTo>
                    <a:pt x="108" y="0"/>
                  </a:lnTo>
                  <a:lnTo>
                    <a:pt x="131" y="0"/>
                  </a:lnTo>
                  <a:lnTo>
                    <a:pt x="156" y="0"/>
                  </a:lnTo>
                  <a:lnTo>
                    <a:pt x="179" y="0"/>
                  </a:lnTo>
                  <a:lnTo>
                    <a:pt x="202" y="0"/>
                  </a:lnTo>
                  <a:lnTo>
                    <a:pt x="224" y="0"/>
                  </a:lnTo>
                  <a:lnTo>
                    <a:pt x="243" y="0"/>
                  </a:lnTo>
                  <a:lnTo>
                    <a:pt x="260" y="0"/>
                  </a:lnTo>
                  <a:lnTo>
                    <a:pt x="274" y="0"/>
                  </a:lnTo>
                  <a:lnTo>
                    <a:pt x="286" y="0"/>
                  </a:lnTo>
                  <a:lnTo>
                    <a:pt x="293" y="0"/>
                  </a:lnTo>
                  <a:close/>
                </a:path>
              </a:pathLst>
            </a:custGeom>
            <a:solidFill>
              <a:srgbClr val="FCEAD6"/>
            </a:solidFill>
            <a:ln w="9525">
              <a:noFill/>
              <a:round/>
              <a:headEnd/>
              <a:tailEnd/>
            </a:ln>
          </p:spPr>
          <p:txBody>
            <a:bodyPr/>
            <a:lstStyle/>
            <a:p>
              <a:endParaRPr lang="en-US"/>
            </a:p>
          </p:txBody>
        </p:sp>
        <p:sp>
          <p:nvSpPr>
            <p:cNvPr id="237" name="Freeform 51"/>
            <p:cNvSpPr>
              <a:spLocks/>
            </p:cNvSpPr>
            <p:nvPr/>
          </p:nvSpPr>
          <p:spPr bwMode="auto">
            <a:xfrm>
              <a:off x="5132" y="3447"/>
              <a:ext cx="43" cy="55"/>
            </a:xfrm>
            <a:custGeom>
              <a:avLst/>
              <a:gdLst/>
              <a:ahLst/>
              <a:cxnLst>
                <a:cxn ang="0">
                  <a:pos x="23" y="13"/>
                </a:cxn>
                <a:cxn ang="0">
                  <a:pos x="1" y="66"/>
                </a:cxn>
                <a:cxn ang="0">
                  <a:pos x="0" y="69"/>
                </a:cxn>
                <a:cxn ang="0">
                  <a:pos x="0" y="74"/>
                </a:cxn>
                <a:cxn ang="0">
                  <a:pos x="0" y="78"/>
                </a:cxn>
                <a:cxn ang="0">
                  <a:pos x="1" y="83"/>
                </a:cxn>
                <a:cxn ang="0">
                  <a:pos x="4" y="86"/>
                </a:cxn>
                <a:cxn ang="0">
                  <a:pos x="6" y="90"/>
                </a:cxn>
                <a:cxn ang="0">
                  <a:pos x="9" y="92"/>
                </a:cxn>
                <a:cxn ang="0">
                  <a:pos x="14" y="94"/>
                </a:cxn>
                <a:cxn ang="0">
                  <a:pos x="59" y="109"/>
                </a:cxn>
                <a:cxn ang="0">
                  <a:pos x="67" y="110"/>
                </a:cxn>
                <a:cxn ang="0">
                  <a:pos x="75" y="107"/>
                </a:cxn>
                <a:cxn ang="0">
                  <a:pos x="81" y="102"/>
                </a:cxn>
                <a:cxn ang="0">
                  <a:pos x="85" y="95"/>
                </a:cxn>
                <a:cxn ang="0">
                  <a:pos x="87" y="93"/>
                </a:cxn>
                <a:cxn ang="0">
                  <a:pos x="87" y="92"/>
                </a:cxn>
                <a:cxn ang="0">
                  <a:pos x="87" y="90"/>
                </a:cxn>
                <a:cxn ang="0">
                  <a:pos x="87" y="89"/>
                </a:cxn>
                <a:cxn ang="0">
                  <a:pos x="85" y="82"/>
                </a:cxn>
                <a:cxn ang="0">
                  <a:pos x="83" y="76"/>
                </a:cxn>
                <a:cxn ang="0">
                  <a:pos x="77" y="71"/>
                </a:cxn>
                <a:cxn ang="0">
                  <a:pos x="72" y="68"/>
                </a:cxn>
                <a:cxn ang="0">
                  <a:pos x="69" y="67"/>
                </a:cxn>
                <a:cxn ang="0">
                  <a:pos x="65" y="66"/>
                </a:cxn>
                <a:cxn ang="0">
                  <a:pos x="58" y="63"/>
                </a:cxn>
                <a:cxn ang="0">
                  <a:pos x="50" y="61"/>
                </a:cxn>
                <a:cxn ang="0">
                  <a:pos x="54" y="49"/>
                </a:cxn>
                <a:cxn ang="0">
                  <a:pos x="58" y="40"/>
                </a:cxn>
                <a:cxn ang="0">
                  <a:pos x="61" y="32"/>
                </a:cxn>
                <a:cxn ang="0">
                  <a:pos x="62" y="30"/>
                </a:cxn>
                <a:cxn ang="0">
                  <a:pos x="64" y="28"/>
                </a:cxn>
                <a:cxn ang="0">
                  <a:pos x="64" y="25"/>
                </a:cxn>
                <a:cxn ang="0">
                  <a:pos x="65" y="24"/>
                </a:cxn>
                <a:cxn ang="0">
                  <a:pos x="65" y="22"/>
                </a:cxn>
                <a:cxn ang="0">
                  <a:pos x="64" y="15"/>
                </a:cxn>
                <a:cxn ang="0">
                  <a:pos x="61" y="10"/>
                </a:cxn>
                <a:cxn ang="0">
                  <a:pos x="57" y="6"/>
                </a:cxn>
                <a:cxn ang="0">
                  <a:pos x="51" y="2"/>
                </a:cxn>
                <a:cxn ang="0">
                  <a:pos x="43" y="0"/>
                </a:cxn>
                <a:cxn ang="0">
                  <a:pos x="35" y="2"/>
                </a:cxn>
                <a:cxn ang="0">
                  <a:pos x="28" y="6"/>
                </a:cxn>
                <a:cxn ang="0">
                  <a:pos x="23" y="13"/>
                </a:cxn>
              </a:cxnLst>
              <a:rect l="0" t="0" r="r" b="b"/>
              <a:pathLst>
                <a:path w="87" h="110">
                  <a:moveTo>
                    <a:pt x="23" y="13"/>
                  </a:moveTo>
                  <a:lnTo>
                    <a:pt x="1" y="66"/>
                  </a:lnTo>
                  <a:lnTo>
                    <a:pt x="0" y="69"/>
                  </a:lnTo>
                  <a:lnTo>
                    <a:pt x="0" y="74"/>
                  </a:lnTo>
                  <a:lnTo>
                    <a:pt x="0" y="78"/>
                  </a:lnTo>
                  <a:lnTo>
                    <a:pt x="1" y="83"/>
                  </a:lnTo>
                  <a:lnTo>
                    <a:pt x="4" y="86"/>
                  </a:lnTo>
                  <a:lnTo>
                    <a:pt x="6" y="90"/>
                  </a:lnTo>
                  <a:lnTo>
                    <a:pt x="9" y="92"/>
                  </a:lnTo>
                  <a:lnTo>
                    <a:pt x="14" y="94"/>
                  </a:lnTo>
                  <a:lnTo>
                    <a:pt x="59" y="109"/>
                  </a:lnTo>
                  <a:lnTo>
                    <a:pt x="67" y="110"/>
                  </a:lnTo>
                  <a:lnTo>
                    <a:pt x="75" y="107"/>
                  </a:lnTo>
                  <a:lnTo>
                    <a:pt x="81" y="102"/>
                  </a:lnTo>
                  <a:lnTo>
                    <a:pt x="85" y="95"/>
                  </a:lnTo>
                  <a:lnTo>
                    <a:pt x="87" y="93"/>
                  </a:lnTo>
                  <a:lnTo>
                    <a:pt x="87" y="92"/>
                  </a:lnTo>
                  <a:lnTo>
                    <a:pt x="87" y="90"/>
                  </a:lnTo>
                  <a:lnTo>
                    <a:pt x="87" y="89"/>
                  </a:lnTo>
                  <a:lnTo>
                    <a:pt x="85" y="82"/>
                  </a:lnTo>
                  <a:lnTo>
                    <a:pt x="83" y="76"/>
                  </a:lnTo>
                  <a:lnTo>
                    <a:pt x="77" y="71"/>
                  </a:lnTo>
                  <a:lnTo>
                    <a:pt x="72" y="68"/>
                  </a:lnTo>
                  <a:lnTo>
                    <a:pt x="69" y="67"/>
                  </a:lnTo>
                  <a:lnTo>
                    <a:pt x="65" y="66"/>
                  </a:lnTo>
                  <a:lnTo>
                    <a:pt x="58" y="63"/>
                  </a:lnTo>
                  <a:lnTo>
                    <a:pt x="50" y="61"/>
                  </a:lnTo>
                  <a:lnTo>
                    <a:pt x="54" y="49"/>
                  </a:lnTo>
                  <a:lnTo>
                    <a:pt x="58" y="40"/>
                  </a:lnTo>
                  <a:lnTo>
                    <a:pt x="61" y="32"/>
                  </a:lnTo>
                  <a:lnTo>
                    <a:pt x="62" y="30"/>
                  </a:lnTo>
                  <a:lnTo>
                    <a:pt x="64" y="28"/>
                  </a:lnTo>
                  <a:lnTo>
                    <a:pt x="64" y="25"/>
                  </a:lnTo>
                  <a:lnTo>
                    <a:pt x="65" y="24"/>
                  </a:lnTo>
                  <a:lnTo>
                    <a:pt x="65" y="22"/>
                  </a:lnTo>
                  <a:lnTo>
                    <a:pt x="64" y="15"/>
                  </a:lnTo>
                  <a:lnTo>
                    <a:pt x="61" y="10"/>
                  </a:lnTo>
                  <a:lnTo>
                    <a:pt x="57" y="6"/>
                  </a:lnTo>
                  <a:lnTo>
                    <a:pt x="51" y="2"/>
                  </a:lnTo>
                  <a:lnTo>
                    <a:pt x="43" y="0"/>
                  </a:lnTo>
                  <a:lnTo>
                    <a:pt x="35" y="2"/>
                  </a:lnTo>
                  <a:lnTo>
                    <a:pt x="28" y="6"/>
                  </a:lnTo>
                  <a:lnTo>
                    <a:pt x="23" y="13"/>
                  </a:lnTo>
                  <a:close/>
                </a:path>
              </a:pathLst>
            </a:custGeom>
            <a:solidFill>
              <a:srgbClr val="000000"/>
            </a:solidFill>
            <a:ln w="9525">
              <a:noFill/>
              <a:round/>
              <a:headEnd/>
              <a:tailEnd/>
            </a:ln>
          </p:spPr>
          <p:txBody>
            <a:bodyPr/>
            <a:lstStyle/>
            <a:p>
              <a:endParaRPr lang="en-US"/>
            </a:p>
          </p:txBody>
        </p:sp>
        <p:sp>
          <p:nvSpPr>
            <p:cNvPr id="238" name="Freeform 52"/>
            <p:cNvSpPr>
              <a:spLocks/>
            </p:cNvSpPr>
            <p:nvPr/>
          </p:nvSpPr>
          <p:spPr bwMode="auto">
            <a:xfrm>
              <a:off x="4933" y="3530"/>
              <a:ext cx="424" cy="77"/>
            </a:xfrm>
            <a:custGeom>
              <a:avLst/>
              <a:gdLst/>
              <a:ahLst/>
              <a:cxnLst>
                <a:cxn ang="0">
                  <a:pos x="10" y="7"/>
                </a:cxn>
                <a:cxn ang="0">
                  <a:pos x="7" y="7"/>
                </a:cxn>
                <a:cxn ang="0">
                  <a:pos x="4" y="8"/>
                </a:cxn>
                <a:cxn ang="0">
                  <a:pos x="3" y="10"/>
                </a:cxn>
                <a:cxn ang="0">
                  <a:pos x="1" y="12"/>
                </a:cxn>
                <a:cxn ang="0">
                  <a:pos x="0" y="15"/>
                </a:cxn>
                <a:cxn ang="0">
                  <a:pos x="0" y="18"/>
                </a:cxn>
                <a:cxn ang="0">
                  <a:pos x="1" y="20"/>
                </a:cxn>
                <a:cxn ang="0">
                  <a:pos x="2" y="23"/>
                </a:cxn>
                <a:cxn ang="0">
                  <a:pos x="23" y="58"/>
                </a:cxn>
                <a:cxn ang="0">
                  <a:pos x="24" y="60"/>
                </a:cxn>
                <a:cxn ang="0">
                  <a:pos x="25" y="61"/>
                </a:cxn>
                <a:cxn ang="0">
                  <a:pos x="28" y="62"/>
                </a:cxn>
                <a:cxn ang="0">
                  <a:pos x="29" y="63"/>
                </a:cxn>
                <a:cxn ang="0">
                  <a:pos x="349" y="153"/>
                </a:cxn>
                <a:cxn ang="0">
                  <a:pos x="350" y="154"/>
                </a:cxn>
                <a:cxn ang="0">
                  <a:pos x="351" y="154"/>
                </a:cxn>
                <a:cxn ang="0">
                  <a:pos x="351" y="154"/>
                </a:cxn>
                <a:cxn ang="0">
                  <a:pos x="352" y="154"/>
                </a:cxn>
                <a:cxn ang="0">
                  <a:pos x="839" y="113"/>
                </a:cxn>
                <a:cxn ang="0">
                  <a:pos x="842" y="111"/>
                </a:cxn>
                <a:cxn ang="0">
                  <a:pos x="845" y="108"/>
                </a:cxn>
                <a:cxn ang="0">
                  <a:pos x="847" y="106"/>
                </a:cxn>
                <a:cxn ang="0">
                  <a:pos x="848" y="101"/>
                </a:cxn>
                <a:cxn ang="0">
                  <a:pos x="848" y="58"/>
                </a:cxn>
                <a:cxn ang="0">
                  <a:pos x="847" y="54"/>
                </a:cxn>
                <a:cxn ang="0">
                  <a:pos x="845" y="50"/>
                </a:cxn>
                <a:cxn ang="0">
                  <a:pos x="842" y="48"/>
                </a:cxn>
                <a:cxn ang="0">
                  <a:pos x="839" y="47"/>
                </a:cxn>
                <a:cxn ang="0">
                  <a:pos x="791" y="40"/>
                </a:cxn>
                <a:cxn ang="0">
                  <a:pos x="745" y="37"/>
                </a:cxn>
                <a:cxn ang="0">
                  <a:pos x="703" y="34"/>
                </a:cxn>
                <a:cxn ang="0">
                  <a:pos x="661" y="33"/>
                </a:cxn>
                <a:cxn ang="0">
                  <a:pos x="623" y="34"/>
                </a:cxn>
                <a:cxn ang="0">
                  <a:pos x="586" y="37"/>
                </a:cxn>
                <a:cxn ang="0">
                  <a:pos x="553" y="40"/>
                </a:cxn>
                <a:cxn ang="0">
                  <a:pos x="522" y="45"/>
                </a:cxn>
                <a:cxn ang="0">
                  <a:pos x="493" y="50"/>
                </a:cxn>
                <a:cxn ang="0">
                  <a:pos x="466" y="56"/>
                </a:cxn>
                <a:cxn ang="0">
                  <a:pos x="443" y="62"/>
                </a:cxn>
                <a:cxn ang="0">
                  <a:pos x="423" y="68"/>
                </a:cxn>
                <a:cxn ang="0">
                  <a:pos x="405" y="73"/>
                </a:cxn>
                <a:cxn ang="0">
                  <a:pos x="390" y="79"/>
                </a:cxn>
                <a:cxn ang="0">
                  <a:pos x="379" y="84"/>
                </a:cxn>
                <a:cxn ang="0">
                  <a:pos x="370" y="87"/>
                </a:cxn>
                <a:cxn ang="0">
                  <a:pos x="355" y="67"/>
                </a:cxn>
                <a:cxn ang="0">
                  <a:pos x="334" y="49"/>
                </a:cxn>
                <a:cxn ang="0">
                  <a:pos x="311" y="35"/>
                </a:cxn>
                <a:cxn ang="0">
                  <a:pos x="286" y="24"/>
                </a:cxn>
                <a:cxn ang="0">
                  <a:pos x="258" y="16"/>
                </a:cxn>
                <a:cxn ang="0">
                  <a:pos x="228" y="9"/>
                </a:cxn>
                <a:cxn ang="0">
                  <a:pos x="198" y="4"/>
                </a:cxn>
                <a:cxn ang="0">
                  <a:pos x="168" y="2"/>
                </a:cxn>
                <a:cxn ang="0">
                  <a:pos x="138" y="0"/>
                </a:cxn>
                <a:cxn ang="0">
                  <a:pos x="110" y="0"/>
                </a:cxn>
                <a:cxn ang="0">
                  <a:pos x="85" y="1"/>
                </a:cxn>
                <a:cxn ang="0">
                  <a:pos x="61" y="2"/>
                </a:cxn>
                <a:cxn ang="0">
                  <a:pos x="41" y="3"/>
                </a:cxn>
                <a:cxn ang="0">
                  <a:pos x="26" y="4"/>
                </a:cxn>
                <a:cxn ang="0">
                  <a:pos x="15" y="6"/>
                </a:cxn>
                <a:cxn ang="0">
                  <a:pos x="10" y="7"/>
                </a:cxn>
              </a:cxnLst>
              <a:rect l="0" t="0" r="r" b="b"/>
              <a:pathLst>
                <a:path w="848" h="154">
                  <a:moveTo>
                    <a:pt x="10" y="7"/>
                  </a:moveTo>
                  <a:lnTo>
                    <a:pt x="7" y="7"/>
                  </a:lnTo>
                  <a:lnTo>
                    <a:pt x="4" y="8"/>
                  </a:lnTo>
                  <a:lnTo>
                    <a:pt x="3" y="10"/>
                  </a:lnTo>
                  <a:lnTo>
                    <a:pt x="1" y="12"/>
                  </a:lnTo>
                  <a:lnTo>
                    <a:pt x="0" y="15"/>
                  </a:lnTo>
                  <a:lnTo>
                    <a:pt x="0" y="18"/>
                  </a:lnTo>
                  <a:lnTo>
                    <a:pt x="1" y="20"/>
                  </a:lnTo>
                  <a:lnTo>
                    <a:pt x="2" y="23"/>
                  </a:lnTo>
                  <a:lnTo>
                    <a:pt x="23" y="58"/>
                  </a:lnTo>
                  <a:lnTo>
                    <a:pt x="24" y="60"/>
                  </a:lnTo>
                  <a:lnTo>
                    <a:pt x="25" y="61"/>
                  </a:lnTo>
                  <a:lnTo>
                    <a:pt x="28" y="62"/>
                  </a:lnTo>
                  <a:lnTo>
                    <a:pt x="29" y="63"/>
                  </a:lnTo>
                  <a:lnTo>
                    <a:pt x="349" y="153"/>
                  </a:lnTo>
                  <a:lnTo>
                    <a:pt x="350" y="154"/>
                  </a:lnTo>
                  <a:lnTo>
                    <a:pt x="351" y="154"/>
                  </a:lnTo>
                  <a:lnTo>
                    <a:pt x="351" y="154"/>
                  </a:lnTo>
                  <a:lnTo>
                    <a:pt x="352" y="154"/>
                  </a:lnTo>
                  <a:lnTo>
                    <a:pt x="839" y="113"/>
                  </a:lnTo>
                  <a:lnTo>
                    <a:pt x="842" y="111"/>
                  </a:lnTo>
                  <a:lnTo>
                    <a:pt x="845" y="108"/>
                  </a:lnTo>
                  <a:lnTo>
                    <a:pt x="847" y="106"/>
                  </a:lnTo>
                  <a:lnTo>
                    <a:pt x="848" y="101"/>
                  </a:lnTo>
                  <a:lnTo>
                    <a:pt x="848" y="58"/>
                  </a:lnTo>
                  <a:lnTo>
                    <a:pt x="847" y="54"/>
                  </a:lnTo>
                  <a:lnTo>
                    <a:pt x="845" y="50"/>
                  </a:lnTo>
                  <a:lnTo>
                    <a:pt x="842" y="48"/>
                  </a:lnTo>
                  <a:lnTo>
                    <a:pt x="839" y="47"/>
                  </a:lnTo>
                  <a:lnTo>
                    <a:pt x="791" y="40"/>
                  </a:lnTo>
                  <a:lnTo>
                    <a:pt x="745" y="37"/>
                  </a:lnTo>
                  <a:lnTo>
                    <a:pt x="703" y="34"/>
                  </a:lnTo>
                  <a:lnTo>
                    <a:pt x="661" y="33"/>
                  </a:lnTo>
                  <a:lnTo>
                    <a:pt x="623" y="34"/>
                  </a:lnTo>
                  <a:lnTo>
                    <a:pt x="586" y="37"/>
                  </a:lnTo>
                  <a:lnTo>
                    <a:pt x="553" y="40"/>
                  </a:lnTo>
                  <a:lnTo>
                    <a:pt x="522" y="45"/>
                  </a:lnTo>
                  <a:lnTo>
                    <a:pt x="493" y="50"/>
                  </a:lnTo>
                  <a:lnTo>
                    <a:pt x="466" y="56"/>
                  </a:lnTo>
                  <a:lnTo>
                    <a:pt x="443" y="62"/>
                  </a:lnTo>
                  <a:lnTo>
                    <a:pt x="423" y="68"/>
                  </a:lnTo>
                  <a:lnTo>
                    <a:pt x="405" y="73"/>
                  </a:lnTo>
                  <a:lnTo>
                    <a:pt x="390" y="79"/>
                  </a:lnTo>
                  <a:lnTo>
                    <a:pt x="379" y="84"/>
                  </a:lnTo>
                  <a:lnTo>
                    <a:pt x="370" y="87"/>
                  </a:lnTo>
                  <a:lnTo>
                    <a:pt x="355" y="67"/>
                  </a:lnTo>
                  <a:lnTo>
                    <a:pt x="334" y="49"/>
                  </a:lnTo>
                  <a:lnTo>
                    <a:pt x="311" y="35"/>
                  </a:lnTo>
                  <a:lnTo>
                    <a:pt x="286" y="24"/>
                  </a:lnTo>
                  <a:lnTo>
                    <a:pt x="258" y="16"/>
                  </a:lnTo>
                  <a:lnTo>
                    <a:pt x="228" y="9"/>
                  </a:lnTo>
                  <a:lnTo>
                    <a:pt x="198" y="4"/>
                  </a:lnTo>
                  <a:lnTo>
                    <a:pt x="168" y="2"/>
                  </a:lnTo>
                  <a:lnTo>
                    <a:pt x="138" y="0"/>
                  </a:lnTo>
                  <a:lnTo>
                    <a:pt x="110" y="0"/>
                  </a:lnTo>
                  <a:lnTo>
                    <a:pt x="85" y="1"/>
                  </a:lnTo>
                  <a:lnTo>
                    <a:pt x="61" y="2"/>
                  </a:lnTo>
                  <a:lnTo>
                    <a:pt x="41" y="3"/>
                  </a:lnTo>
                  <a:lnTo>
                    <a:pt x="26" y="4"/>
                  </a:lnTo>
                  <a:lnTo>
                    <a:pt x="15" y="6"/>
                  </a:lnTo>
                  <a:lnTo>
                    <a:pt x="10" y="7"/>
                  </a:lnTo>
                  <a:close/>
                </a:path>
              </a:pathLst>
            </a:custGeom>
            <a:solidFill>
              <a:srgbClr val="000000"/>
            </a:solidFill>
            <a:ln w="9525">
              <a:noFill/>
              <a:round/>
              <a:headEnd/>
              <a:tailEnd/>
            </a:ln>
          </p:spPr>
          <p:txBody>
            <a:bodyPr/>
            <a:lstStyle/>
            <a:p>
              <a:endParaRPr lang="en-US"/>
            </a:p>
          </p:txBody>
        </p:sp>
        <p:sp>
          <p:nvSpPr>
            <p:cNvPr id="239" name="Freeform 53"/>
            <p:cNvSpPr>
              <a:spLocks/>
            </p:cNvSpPr>
            <p:nvPr/>
          </p:nvSpPr>
          <p:spPr bwMode="auto">
            <a:xfrm>
              <a:off x="4948" y="3541"/>
              <a:ext cx="398" cy="55"/>
            </a:xfrm>
            <a:custGeom>
              <a:avLst/>
              <a:gdLst/>
              <a:ahLst/>
              <a:cxnLst>
                <a:cxn ang="0">
                  <a:pos x="327" y="84"/>
                </a:cxn>
                <a:cxn ang="0">
                  <a:pos x="330" y="87"/>
                </a:cxn>
                <a:cxn ang="0">
                  <a:pos x="334" y="90"/>
                </a:cxn>
                <a:cxn ang="0">
                  <a:pos x="339" y="90"/>
                </a:cxn>
                <a:cxn ang="0">
                  <a:pos x="343" y="87"/>
                </a:cxn>
                <a:cxn ang="0">
                  <a:pos x="359" y="80"/>
                </a:cxn>
                <a:cxn ang="0">
                  <a:pos x="390" y="70"/>
                </a:cxn>
                <a:cxn ang="0">
                  <a:pos x="436" y="57"/>
                </a:cxn>
                <a:cxn ang="0">
                  <a:pos x="495" y="45"/>
                </a:cxn>
                <a:cxn ang="0">
                  <a:pos x="567" y="37"/>
                </a:cxn>
                <a:cxn ang="0">
                  <a:pos x="651" y="34"/>
                </a:cxn>
                <a:cxn ang="0">
                  <a:pos x="745" y="39"/>
                </a:cxn>
                <a:cxn ang="0">
                  <a:pos x="796" y="52"/>
                </a:cxn>
                <a:cxn ang="0">
                  <a:pos x="796" y="62"/>
                </a:cxn>
                <a:cxn ang="0">
                  <a:pos x="788" y="69"/>
                </a:cxn>
                <a:cxn ang="0">
                  <a:pos x="745" y="72"/>
                </a:cxn>
                <a:cxn ang="0">
                  <a:pos x="678" y="78"/>
                </a:cxn>
                <a:cxn ang="0">
                  <a:pos x="597" y="85"/>
                </a:cxn>
                <a:cxn ang="0">
                  <a:pos x="510" y="92"/>
                </a:cxn>
                <a:cxn ang="0">
                  <a:pos x="431" y="99"/>
                </a:cxn>
                <a:cxn ang="0">
                  <a:pos x="366" y="105"/>
                </a:cxn>
                <a:cxn ang="0">
                  <a:pos x="328" y="108"/>
                </a:cxn>
                <a:cxn ang="0">
                  <a:pos x="319" y="107"/>
                </a:cxn>
                <a:cxn ang="0">
                  <a:pos x="292" y="100"/>
                </a:cxn>
                <a:cxn ang="0">
                  <a:pos x="250" y="87"/>
                </a:cxn>
                <a:cxn ang="0">
                  <a:pos x="197" y="72"/>
                </a:cxn>
                <a:cxn ang="0">
                  <a:pos x="139" y="56"/>
                </a:cxn>
                <a:cxn ang="0">
                  <a:pos x="85" y="41"/>
                </a:cxn>
                <a:cxn ang="0">
                  <a:pos x="41" y="29"/>
                </a:cxn>
                <a:cxn ang="0">
                  <a:pos x="14" y="21"/>
                </a:cxn>
                <a:cxn ang="0">
                  <a:pos x="8" y="17"/>
                </a:cxn>
                <a:cxn ang="0">
                  <a:pos x="3" y="9"/>
                </a:cxn>
                <a:cxn ang="0">
                  <a:pos x="12" y="3"/>
                </a:cxn>
                <a:cxn ang="0">
                  <a:pos x="48" y="1"/>
                </a:cxn>
                <a:cxn ang="0">
                  <a:pos x="93" y="0"/>
                </a:cxn>
                <a:cxn ang="0">
                  <a:pos x="143" y="1"/>
                </a:cxn>
                <a:cxn ang="0">
                  <a:pos x="193" y="8"/>
                </a:cxn>
                <a:cxn ang="0">
                  <a:pos x="242" y="19"/>
                </a:cxn>
                <a:cxn ang="0">
                  <a:pos x="284" y="38"/>
                </a:cxn>
                <a:cxn ang="0">
                  <a:pos x="315" y="65"/>
                </a:cxn>
              </a:cxnLst>
              <a:rect l="0" t="0" r="r" b="b"/>
              <a:pathLst>
                <a:path w="796" h="108">
                  <a:moveTo>
                    <a:pt x="326" y="83"/>
                  </a:moveTo>
                  <a:lnTo>
                    <a:pt x="327" y="84"/>
                  </a:lnTo>
                  <a:lnTo>
                    <a:pt x="328" y="86"/>
                  </a:lnTo>
                  <a:lnTo>
                    <a:pt x="330" y="87"/>
                  </a:lnTo>
                  <a:lnTo>
                    <a:pt x="332" y="88"/>
                  </a:lnTo>
                  <a:lnTo>
                    <a:pt x="334" y="90"/>
                  </a:lnTo>
                  <a:lnTo>
                    <a:pt x="336" y="90"/>
                  </a:lnTo>
                  <a:lnTo>
                    <a:pt x="339" y="90"/>
                  </a:lnTo>
                  <a:lnTo>
                    <a:pt x="341" y="88"/>
                  </a:lnTo>
                  <a:lnTo>
                    <a:pt x="343" y="87"/>
                  </a:lnTo>
                  <a:lnTo>
                    <a:pt x="349" y="85"/>
                  </a:lnTo>
                  <a:lnTo>
                    <a:pt x="359" y="80"/>
                  </a:lnTo>
                  <a:lnTo>
                    <a:pt x="373" y="76"/>
                  </a:lnTo>
                  <a:lnTo>
                    <a:pt x="390" y="70"/>
                  </a:lnTo>
                  <a:lnTo>
                    <a:pt x="412" y="63"/>
                  </a:lnTo>
                  <a:lnTo>
                    <a:pt x="436" y="57"/>
                  </a:lnTo>
                  <a:lnTo>
                    <a:pt x="464" y="50"/>
                  </a:lnTo>
                  <a:lnTo>
                    <a:pt x="495" y="45"/>
                  </a:lnTo>
                  <a:lnTo>
                    <a:pt x="530" y="40"/>
                  </a:lnTo>
                  <a:lnTo>
                    <a:pt x="567" y="37"/>
                  </a:lnTo>
                  <a:lnTo>
                    <a:pt x="607" y="34"/>
                  </a:lnTo>
                  <a:lnTo>
                    <a:pt x="651" y="34"/>
                  </a:lnTo>
                  <a:lnTo>
                    <a:pt x="697" y="35"/>
                  </a:lnTo>
                  <a:lnTo>
                    <a:pt x="745" y="39"/>
                  </a:lnTo>
                  <a:lnTo>
                    <a:pt x="796" y="46"/>
                  </a:lnTo>
                  <a:lnTo>
                    <a:pt x="796" y="52"/>
                  </a:lnTo>
                  <a:lnTo>
                    <a:pt x="796" y="56"/>
                  </a:lnTo>
                  <a:lnTo>
                    <a:pt x="796" y="62"/>
                  </a:lnTo>
                  <a:lnTo>
                    <a:pt x="796" y="68"/>
                  </a:lnTo>
                  <a:lnTo>
                    <a:pt x="788" y="69"/>
                  </a:lnTo>
                  <a:lnTo>
                    <a:pt x="771" y="70"/>
                  </a:lnTo>
                  <a:lnTo>
                    <a:pt x="745" y="72"/>
                  </a:lnTo>
                  <a:lnTo>
                    <a:pt x="714" y="75"/>
                  </a:lnTo>
                  <a:lnTo>
                    <a:pt x="678" y="78"/>
                  </a:lnTo>
                  <a:lnTo>
                    <a:pt x="639" y="82"/>
                  </a:lnTo>
                  <a:lnTo>
                    <a:pt x="597" y="85"/>
                  </a:lnTo>
                  <a:lnTo>
                    <a:pt x="554" y="88"/>
                  </a:lnTo>
                  <a:lnTo>
                    <a:pt x="510" y="92"/>
                  </a:lnTo>
                  <a:lnTo>
                    <a:pt x="469" y="95"/>
                  </a:lnTo>
                  <a:lnTo>
                    <a:pt x="431" y="99"/>
                  </a:lnTo>
                  <a:lnTo>
                    <a:pt x="396" y="102"/>
                  </a:lnTo>
                  <a:lnTo>
                    <a:pt x="366" y="105"/>
                  </a:lnTo>
                  <a:lnTo>
                    <a:pt x="343" y="107"/>
                  </a:lnTo>
                  <a:lnTo>
                    <a:pt x="328" y="108"/>
                  </a:lnTo>
                  <a:lnTo>
                    <a:pt x="322" y="108"/>
                  </a:lnTo>
                  <a:lnTo>
                    <a:pt x="319" y="107"/>
                  </a:lnTo>
                  <a:lnTo>
                    <a:pt x="309" y="103"/>
                  </a:lnTo>
                  <a:lnTo>
                    <a:pt x="292" y="100"/>
                  </a:lnTo>
                  <a:lnTo>
                    <a:pt x="273" y="94"/>
                  </a:lnTo>
                  <a:lnTo>
                    <a:pt x="250" y="87"/>
                  </a:lnTo>
                  <a:lnTo>
                    <a:pt x="224" y="80"/>
                  </a:lnTo>
                  <a:lnTo>
                    <a:pt x="197" y="72"/>
                  </a:lnTo>
                  <a:lnTo>
                    <a:pt x="168" y="64"/>
                  </a:lnTo>
                  <a:lnTo>
                    <a:pt x="139" y="56"/>
                  </a:lnTo>
                  <a:lnTo>
                    <a:pt x="112" y="48"/>
                  </a:lnTo>
                  <a:lnTo>
                    <a:pt x="85" y="41"/>
                  </a:lnTo>
                  <a:lnTo>
                    <a:pt x="61" y="34"/>
                  </a:lnTo>
                  <a:lnTo>
                    <a:pt x="41" y="29"/>
                  </a:lnTo>
                  <a:lnTo>
                    <a:pt x="25" y="24"/>
                  </a:lnTo>
                  <a:lnTo>
                    <a:pt x="14" y="21"/>
                  </a:lnTo>
                  <a:lnTo>
                    <a:pt x="9" y="19"/>
                  </a:lnTo>
                  <a:lnTo>
                    <a:pt x="8" y="17"/>
                  </a:lnTo>
                  <a:lnTo>
                    <a:pt x="6" y="14"/>
                  </a:lnTo>
                  <a:lnTo>
                    <a:pt x="3" y="9"/>
                  </a:lnTo>
                  <a:lnTo>
                    <a:pt x="0" y="4"/>
                  </a:lnTo>
                  <a:lnTo>
                    <a:pt x="12" y="3"/>
                  </a:lnTo>
                  <a:lnTo>
                    <a:pt x="30" y="2"/>
                  </a:lnTo>
                  <a:lnTo>
                    <a:pt x="48" y="1"/>
                  </a:lnTo>
                  <a:lnTo>
                    <a:pt x="70" y="0"/>
                  </a:lnTo>
                  <a:lnTo>
                    <a:pt x="93" y="0"/>
                  </a:lnTo>
                  <a:lnTo>
                    <a:pt x="117" y="0"/>
                  </a:lnTo>
                  <a:lnTo>
                    <a:pt x="143" y="1"/>
                  </a:lnTo>
                  <a:lnTo>
                    <a:pt x="168" y="3"/>
                  </a:lnTo>
                  <a:lnTo>
                    <a:pt x="193" y="8"/>
                  </a:lnTo>
                  <a:lnTo>
                    <a:pt x="219" y="12"/>
                  </a:lnTo>
                  <a:lnTo>
                    <a:pt x="242" y="19"/>
                  </a:lnTo>
                  <a:lnTo>
                    <a:pt x="264" y="27"/>
                  </a:lnTo>
                  <a:lnTo>
                    <a:pt x="284" y="38"/>
                  </a:lnTo>
                  <a:lnTo>
                    <a:pt x="302" y="50"/>
                  </a:lnTo>
                  <a:lnTo>
                    <a:pt x="315" y="65"/>
                  </a:lnTo>
                  <a:lnTo>
                    <a:pt x="326" y="83"/>
                  </a:lnTo>
                  <a:close/>
                </a:path>
              </a:pathLst>
            </a:custGeom>
            <a:solidFill>
              <a:srgbClr val="FFFFFF"/>
            </a:solidFill>
            <a:ln w="9525">
              <a:noFill/>
              <a:round/>
              <a:headEnd/>
              <a:tailEnd/>
            </a:ln>
          </p:spPr>
          <p:txBody>
            <a:bodyPr/>
            <a:lstStyle/>
            <a:p>
              <a:endParaRPr lang="en-US"/>
            </a:p>
          </p:txBody>
        </p:sp>
        <p:sp>
          <p:nvSpPr>
            <p:cNvPr id="240" name="Freeform 54"/>
            <p:cNvSpPr>
              <a:spLocks/>
            </p:cNvSpPr>
            <p:nvPr/>
          </p:nvSpPr>
          <p:spPr bwMode="auto">
            <a:xfrm>
              <a:off x="4914" y="3546"/>
              <a:ext cx="498" cy="309"/>
            </a:xfrm>
            <a:custGeom>
              <a:avLst/>
              <a:gdLst/>
              <a:ahLst/>
              <a:cxnLst>
                <a:cxn ang="0">
                  <a:pos x="11" y="22"/>
                </a:cxn>
                <a:cxn ang="0">
                  <a:pos x="4" y="28"/>
                </a:cxn>
                <a:cxn ang="0">
                  <a:pos x="1" y="36"/>
                </a:cxn>
                <a:cxn ang="0">
                  <a:pos x="0" y="44"/>
                </a:cxn>
                <a:cxn ang="0">
                  <a:pos x="153" y="453"/>
                </a:cxn>
                <a:cxn ang="0">
                  <a:pos x="161" y="462"/>
                </a:cxn>
                <a:cxn ang="0">
                  <a:pos x="174" y="465"/>
                </a:cxn>
                <a:cxn ang="0">
                  <a:pos x="229" y="469"/>
                </a:cxn>
                <a:cxn ang="0">
                  <a:pos x="289" y="483"/>
                </a:cxn>
                <a:cxn ang="0">
                  <a:pos x="349" y="502"/>
                </a:cxn>
                <a:cxn ang="0">
                  <a:pos x="407" y="524"/>
                </a:cxn>
                <a:cxn ang="0">
                  <a:pos x="458" y="547"/>
                </a:cxn>
                <a:cxn ang="0">
                  <a:pos x="500" y="567"/>
                </a:cxn>
                <a:cxn ang="0">
                  <a:pos x="527" y="582"/>
                </a:cxn>
                <a:cxn ang="0">
                  <a:pos x="538" y="587"/>
                </a:cxn>
                <a:cxn ang="0">
                  <a:pos x="546" y="590"/>
                </a:cxn>
                <a:cxn ang="0">
                  <a:pos x="554" y="590"/>
                </a:cxn>
                <a:cxn ang="0">
                  <a:pos x="590" y="584"/>
                </a:cxn>
                <a:cxn ang="0">
                  <a:pos x="638" y="583"/>
                </a:cxn>
                <a:cxn ang="0">
                  <a:pos x="695" y="585"/>
                </a:cxn>
                <a:cxn ang="0">
                  <a:pos x="757" y="590"/>
                </a:cxn>
                <a:cxn ang="0">
                  <a:pos x="818" y="597"/>
                </a:cxn>
                <a:cxn ang="0">
                  <a:pos x="877" y="604"/>
                </a:cxn>
                <a:cxn ang="0">
                  <a:pos x="928" y="610"/>
                </a:cxn>
                <a:cxn ang="0">
                  <a:pos x="969" y="617"/>
                </a:cxn>
                <a:cxn ang="0">
                  <a:pos x="979" y="616"/>
                </a:cxn>
                <a:cxn ang="0">
                  <a:pos x="987" y="612"/>
                </a:cxn>
                <a:cxn ang="0">
                  <a:pos x="993" y="604"/>
                </a:cxn>
                <a:cxn ang="0">
                  <a:pos x="994" y="593"/>
                </a:cxn>
                <a:cxn ang="0">
                  <a:pos x="936" y="75"/>
                </a:cxn>
                <a:cxn ang="0">
                  <a:pos x="930" y="66"/>
                </a:cxn>
                <a:cxn ang="0">
                  <a:pos x="892" y="53"/>
                </a:cxn>
                <a:cxn ang="0">
                  <a:pos x="819" y="40"/>
                </a:cxn>
                <a:cxn ang="0">
                  <a:pos x="741" y="36"/>
                </a:cxn>
                <a:cxn ang="0">
                  <a:pos x="660" y="37"/>
                </a:cxn>
                <a:cxn ang="0">
                  <a:pos x="583" y="41"/>
                </a:cxn>
                <a:cxn ang="0">
                  <a:pos x="511" y="50"/>
                </a:cxn>
                <a:cxn ang="0">
                  <a:pos x="453" y="58"/>
                </a:cxn>
                <a:cxn ang="0">
                  <a:pos x="410" y="65"/>
                </a:cxn>
                <a:cxn ang="0">
                  <a:pos x="370" y="47"/>
                </a:cxn>
                <a:cxn ang="0">
                  <a:pos x="312" y="20"/>
                </a:cxn>
                <a:cxn ang="0">
                  <a:pos x="250" y="5"/>
                </a:cxn>
                <a:cxn ang="0">
                  <a:pos x="189" y="0"/>
                </a:cxn>
                <a:cxn ang="0">
                  <a:pos x="131" y="1"/>
                </a:cxn>
                <a:cxn ang="0">
                  <a:pos x="82" y="7"/>
                </a:cxn>
                <a:cxn ang="0">
                  <a:pos x="44" y="14"/>
                </a:cxn>
                <a:cxn ang="0">
                  <a:pos x="21" y="20"/>
                </a:cxn>
              </a:cxnLst>
              <a:rect l="0" t="0" r="r" b="b"/>
              <a:pathLst>
                <a:path w="994" h="617">
                  <a:moveTo>
                    <a:pt x="16" y="21"/>
                  </a:moveTo>
                  <a:lnTo>
                    <a:pt x="11" y="22"/>
                  </a:lnTo>
                  <a:lnTo>
                    <a:pt x="8" y="24"/>
                  </a:lnTo>
                  <a:lnTo>
                    <a:pt x="4" y="28"/>
                  </a:lnTo>
                  <a:lnTo>
                    <a:pt x="2" y="31"/>
                  </a:lnTo>
                  <a:lnTo>
                    <a:pt x="1" y="36"/>
                  </a:lnTo>
                  <a:lnTo>
                    <a:pt x="0" y="39"/>
                  </a:lnTo>
                  <a:lnTo>
                    <a:pt x="0" y="44"/>
                  </a:lnTo>
                  <a:lnTo>
                    <a:pt x="1" y="48"/>
                  </a:lnTo>
                  <a:lnTo>
                    <a:pt x="153" y="453"/>
                  </a:lnTo>
                  <a:lnTo>
                    <a:pt x="157" y="458"/>
                  </a:lnTo>
                  <a:lnTo>
                    <a:pt x="161" y="462"/>
                  </a:lnTo>
                  <a:lnTo>
                    <a:pt x="167" y="465"/>
                  </a:lnTo>
                  <a:lnTo>
                    <a:pt x="174" y="465"/>
                  </a:lnTo>
                  <a:lnTo>
                    <a:pt x="200" y="466"/>
                  </a:lnTo>
                  <a:lnTo>
                    <a:pt x="229" y="469"/>
                  </a:lnTo>
                  <a:lnTo>
                    <a:pt x="259" y="475"/>
                  </a:lnTo>
                  <a:lnTo>
                    <a:pt x="289" y="483"/>
                  </a:lnTo>
                  <a:lnTo>
                    <a:pt x="319" y="492"/>
                  </a:lnTo>
                  <a:lnTo>
                    <a:pt x="349" y="502"/>
                  </a:lnTo>
                  <a:lnTo>
                    <a:pt x="379" y="513"/>
                  </a:lnTo>
                  <a:lnTo>
                    <a:pt x="407" y="524"/>
                  </a:lnTo>
                  <a:lnTo>
                    <a:pt x="433" y="536"/>
                  </a:lnTo>
                  <a:lnTo>
                    <a:pt x="458" y="547"/>
                  </a:lnTo>
                  <a:lnTo>
                    <a:pt x="480" y="557"/>
                  </a:lnTo>
                  <a:lnTo>
                    <a:pt x="500" y="567"/>
                  </a:lnTo>
                  <a:lnTo>
                    <a:pt x="515" y="576"/>
                  </a:lnTo>
                  <a:lnTo>
                    <a:pt x="527" y="582"/>
                  </a:lnTo>
                  <a:lnTo>
                    <a:pt x="534" y="586"/>
                  </a:lnTo>
                  <a:lnTo>
                    <a:pt x="538" y="587"/>
                  </a:lnTo>
                  <a:lnTo>
                    <a:pt x="541" y="590"/>
                  </a:lnTo>
                  <a:lnTo>
                    <a:pt x="546" y="590"/>
                  </a:lnTo>
                  <a:lnTo>
                    <a:pt x="551" y="591"/>
                  </a:lnTo>
                  <a:lnTo>
                    <a:pt x="554" y="590"/>
                  </a:lnTo>
                  <a:lnTo>
                    <a:pt x="570" y="586"/>
                  </a:lnTo>
                  <a:lnTo>
                    <a:pt x="590" y="584"/>
                  </a:lnTo>
                  <a:lnTo>
                    <a:pt x="613" y="583"/>
                  </a:lnTo>
                  <a:lnTo>
                    <a:pt x="638" y="583"/>
                  </a:lnTo>
                  <a:lnTo>
                    <a:pt x="666" y="584"/>
                  </a:lnTo>
                  <a:lnTo>
                    <a:pt x="695" y="585"/>
                  </a:lnTo>
                  <a:lnTo>
                    <a:pt x="726" y="587"/>
                  </a:lnTo>
                  <a:lnTo>
                    <a:pt x="757" y="590"/>
                  </a:lnTo>
                  <a:lnTo>
                    <a:pt x="788" y="593"/>
                  </a:lnTo>
                  <a:lnTo>
                    <a:pt x="818" y="597"/>
                  </a:lnTo>
                  <a:lnTo>
                    <a:pt x="848" y="600"/>
                  </a:lnTo>
                  <a:lnTo>
                    <a:pt x="877" y="604"/>
                  </a:lnTo>
                  <a:lnTo>
                    <a:pt x="903" y="607"/>
                  </a:lnTo>
                  <a:lnTo>
                    <a:pt x="928" y="610"/>
                  </a:lnTo>
                  <a:lnTo>
                    <a:pt x="950" y="614"/>
                  </a:lnTo>
                  <a:lnTo>
                    <a:pt x="969" y="617"/>
                  </a:lnTo>
                  <a:lnTo>
                    <a:pt x="973" y="617"/>
                  </a:lnTo>
                  <a:lnTo>
                    <a:pt x="979" y="616"/>
                  </a:lnTo>
                  <a:lnTo>
                    <a:pt x="984" y="614"/>
                  </a:lnTo>
                  <a:lnTo>
                    <a:pt x="987" y="612"/>
                  </a:lnTo>
                  <a:lnTo>
                    <a:pt x="991" y="608"/>
                  </a:lnTo>
                  <a:lnTo>
                    <a:pt x="993" y="604"/>
                  </a:lnTo>
                  <a:lnTo>
                    <a:pt x="994" y="598"/>
                  </a:lnTo>
                  <a:lnTo>
                    <a:pt x="994" y="593"/>
                  </a:lnTo>
                  <a:lnTo>
                    <a:pt x="938" y="81"/>
                  </a:lnTo>
                  <a:lnTo>
                    <a:pt x="936" y="75"/>
                  </a:lnTo>
                  <a:lnTo>
                    <a:pt x="934" y="69"/>
                  </a:lnTo>
                  <a:lnTo>
                    <a:pt x="930" y="66"/>
                  </a:lnTo>
                  <a:lnTo>
                    <a:pt x="924" y="62"/>
                  </a:lnTo>
                  <a:lnTo>
                    <a:pt x="892" y="53"/>
                  </a:lnTo>
                  <a:lnTo>
                    <a:pt x="857" y="45"/>
                  </a:lnTo>
                  <a:lnTo>
                    <a:pt x="819" y="40"/>
                  </a:lnTo>
                  <a:lnTo>
                    <a:pt x="781" y="37"/>
                  </a:lnTo>
                  <a:lnTo>
                    <a:pt x="741" y="36"/>
                  </a:lnTo>
                  <a:lnTo>
                    <a:pt x="700" y="35"/>
                  </a:lnTo>
                  <a:lnTo>
                    <a:pt x="660" y="37"/>
                  </a:lnTo>
                  <a:lnTo>
                    <a:pt x="621" y="38"/>
                  </a:lnTo>
                  <a:lnTo>
                    <a:pt x="583" y="41"/>
                  </a:lnTo>
                  <a:lnTo>
                    <a:pt x="546" y="45"/>
                  </a:lnTo>
                  <a:lnTo>
                    <a:pt x="511" y="50"/>
                  </a:lnTo>
                  <a:lnTo>
                    <a:pt x="480" y="53"/>
                  </a:lnTo>
                  <a:lnTo>
                    <a:pt x="453" y="58"/>
                  </a:lnTo>
                  <a:lnTo>
                    <a:pt x="428" y="61"/>
                  </a:lnTo>
                  <a:lnTo>
                    <a:pt x="410" y="65"/>
                  </a:lnTo>
                  <a:lnTo>
                    <a:pt x="396" y="67"/>
                  </a:lnTo>
                  <a:lnTo>
                    <a:pt x="370" y="47"/>
                  </a:lnTo>
                  <a:lnTo>
                    <a:pt x="342" y="32"/>
                  </a:lnTo>
                  <a:lnTo>
                    <a:pt x="312" y="20"/>
                  </a:lnTo>
                  <a:lnTo>
                    <a:pt x="281" y="12"/>
                  </a:lnTo>
                  <a:lnTo>
                    <a:pt x="250" y="5"/>
                  </a:lnTo>
                  <a:lnTo>
                    <a:pt x="220" y="1"/>
                  </a:lnTo>
                  <a:lnTo>
                    <a:pt x="189" y="0"/>
                  </a:lnTo>
                  <a:lnTo>
                    <a:pt x="160" y="0"/>
                  </a:lnTo>
                  <a:lnTo>
                    <a:pt x="131" y="1"/>
                  </a:lnTo>
                  <a:lnTo>
                    <a:pt x="106" y="3"/>
                  </a:lnTo>
                  <a:lnTo>
                    <a:pt x="82" y="7"/>
                  </a:lnTo>
                  <a:lnTo>
                    <a:pt x="61" y="10"/>
                  </a:lnTo>
                  <a:lnTo>
                    <a:pt x="44" y="14"/>
                  </a:lnTo>
                  <a:lnTo>
                    <a:pt x="30" y="17"/>
                  </a:lnTo>
                  <a:lnTo>
                    <a:pt x="21" y="20"/>
                  </a:lnTo>
                  <a:lnTo>
                    <a:pt x="16" y="21"/>
                  </a:lnTo>
                  <a:close/>
                </a:path>
              </a:pathLst>
            </a:custGeom>
            <a:solidFill>
              <a:srgbClr val="000000"/>
            </a:solidFill>
            <a:ln w="9525">
              <a:noFill/>
              <a:round/>
              <a:headEnd/>
              <a:tailEnd/>
            </a:ln>
          </p:spPr>
          <p:txBody>
            <a:bodyPr/>
            <a:lstStyle/>
            <a:p>
              <a:endParaRPr lang="en-US"/>
            </a:p>
          </p:txBody>
        </p:sp>
        <p:sp>
          <p:nvSpPr>
            <p:cNvPr id="241" name="Freeform 55"/>
            <p:cNvSpPr>
              <a:spLocks/>
            </p:cNvSpPr>
            <p:nvPr/>
          </p:nvSpPr>
          <p:spPr bwMode="auto">
            <a:xfrm>
              <a:off x="5001" y="3758"/>
              <a:ext cx="1" cy="1"/>
            </a:xfrm>
            <a:custGeom>
              <a:avLst/>
              <a:gdLst/>
              <a:ahLst/>
              <a:cxnLst>
                <a:cxn ang="0">
                  <a:pos x="1" y="0"/>
                </a:cxn>
                <a:cxn ang="0">
                  <a:pos x="0" y="0"/>
                </a:cxn>
                <a:cxn ang="0">
                  <a:pos x="0" y="0"/>
                </a:cxn>
                <a:cxn ang="0">
                  <a:pos x="0" y="0"/>
                </a:cxn>
                <a:cxn ang="0">
                  <a:pos x="0" y="0"/>
                </a:cxn>
                <a:cxn ang="0">
                  <a:pos x="0" y="0"/>
                </a:cxn>
                <a:cxn ang="0">
                  <a:pos x="0" y="0"/>
                </a:cxn>
                <a:cxn ang="0">
                  <a:pos x="0" y="0"/>
                </a:cxn>
                <a:cxn ang="0">
                  <a:pos x="1" y="0"/>
                </a:cxn>
              </a:cxnLst>
              <a:rect l="0" t="0" r="r" b="b"/>
              <a:pathLst>
                <a:path w="1">
                  <a:moveTo>
                    <a:pt x="1" y="0"/>
                  </a:moveTo>
                  <a:lnTo>
                    <a:pt x="0" y="0"/>
                  </a:lnTo>
                  <a:lnTo>
                    <a:pt x="0" y="0"/>
                  </a:lnTo>
                  <a:lnTo>
                    <a:pt x="0" y="0"/>
                  </a:lnTo>
                  <a:lnTo>
                    <a:pt x="0" y="0"/>
                  </a:lnTo>
                  <a:lnTo>
                    <a:pt x="0" y="0"/>
                  </a:lnTo>
                  <a:lnTo>
                    <a:pt x="0" y="0"/>
                  </a:lnTo>
                  <a:lnTo>
                    <a:pt x="0" y="0"/>
                  </a:lnTo>
                  <a:lnTo>
                    <a:pt x="1" y="0"/>
                  </a:lnTo>
                  <a:close/>
                </a:path>
              </a:pathLst>
            </a:custGeom>
            <a:solidFill>
              <a:srgbClr val="000000"/>
            </a:solidFill>
            <a:ln w="9525">
              <a:noFill/>
              <a:round/>
              <a:headEnd/>
              <a:tailEnd/>
            </a:ln>
          </p:spPr>
          <p:txBody>
            <a:bodyPr/>
            <a:lstStyle/>
            <a:p>
              <a:endParaRPr lang="en-US"/>
            </a:p>
          </p:txBody>
        </p:sp>
        <p:sp>
          <p:nvSpPr>
            <p:cNvPr id="242" name="Freeform 56"/>
            <p:cNvSpPr>
              <a:spLocks/>
            </p:cNvSpPr>
            <p:nvPr/>
          </p:nvSpPr>
          <p:spPr bwMode="auto">
            <a:xfrm>
              <a:off x="4940" y="3567"/>
              <a:ext cx="448" cy="264"/>
            </a:xfrm>
            <a:custGeom>
              <a:avLst/>
              <a:gdLst/>
              <a:ahLst/>
              <a:cxnLst>
                <a:cxn ang="0">
                  <a:pos x="328" y="65"/>
                </a:cxn>
                <a:cxn ang="0">
                  <a:pos x="338" y="68"/>
                </a:cxn>
                <a:cxn ang="0">
                  <a:pos x="347" y="66"/>
                </a:cxn>
                <a:cxn ang="0">
                  <a:pos x="376" y="62"/>
                </a:cxn>
                <a:cxn ang="0">
                  <a:pos x="427" y="55"/>
                </a:cxn>
                <a:cxn ang="0">
                  <a:pos x="494" y="46"/>
                </a:cxn>
                <a:cxn ang="0">
                  <a:pos x="572" y="39"/>
                </a:cxn>
                <a:cxn ang="0">
                  <a:pos x="655" y="35"/>
                </a:cxn>
                <a:cxn ang="0">
                  <a:pos x="737" y="38"/>
                </a:cxn>
                <a:cxn ang="0">
                  <a:pos x="813" y="48"/>
                </a:cxn>
                <a:cxn ang="0">
                  <a:pos x="849" y="81"/>
                </a:cxn>
                <a:cxn ang="0">
                  <a:pos x="862" y="203"/>
                </a:cxn>
                <a:cxn ang="0">
                  <a:pos x="880" y="364"/>
                </a:cxn>
                <a:cxn ang="0">
                  <a:pos x="893" y="494"/>
                </a:cxn>
                <a:cxn ang="0">
                  <a:pos x="881" y="525"/>
                </a:cxn>
                <a:cxn ang="0">
                  <a:pos x="839" y="519"/>
                </a:cxn>
                <a:cxn ang="0">
                  <a:pos x="789" y="513"/>
                </a:cxn>
                <a:cxn ang="0">
                  <a:pos x="733" y="506"/>
                </a:cxn>
                <a:cxn ang="0">
                  <a:pos x="676" y="502"/>
                </a:cxn>
                <a:cxn ang="0">
                  <a:pos x="618" y="498"/>
                </a:cxn>
                <a:cxn ang="0">
                  <a:pos x="566" y="498"/>
                </a:cxn>
                <a:cxn ang="0">
                  <a:pos x="520" y="501"/>
                </a:cxn>
                <a:cxn ang="0">
                  <a:pos x="493" y="499"/>
                </a:cxn>
                <a:cxn ang="0">
                  <a:pos x="466" y="486"/>
                </a:cxn>
                <a:cxn ang="0">
                  <a:pos x="428" y="467"/>
                </a:cxn>
                <a:cxn ang="0">
                  <a:pos x="383" y="447"/>
                </a:cxn>
                <a:cxn ang="0">
                  <a:pos x="330" y="426"/>
                </a:cxn>
                <a:cxn ang="0">
                  <a:pos x="275" y="407"/>
                </a:cxn>
                <a:cxn ang="0">
                  <a:pos x="218" y="391"/>
                </a:cxn>
                <a:cxn ang="0">
                  <a:pos x="163" y="382"/>
                </a:cxn>
                <a:cxn ang="0">
                  <a:pos x="129" y="360"/>
                </a:cxn>
                <a:cxn ang="0">
                  <a:pos x="93" y="265"/>
                </a:cxn>
                <a:cxn ang="0">
                  <a:pos x="47" y="140"/>
                </a:cxn>
                <a:cxn ang="0">
                  <a:pos x="9" y="40"/>
                </a:cxn>
                <a:cxn ang="0">
                  <a:pos x="12" y="11"/>
                </a:cxn>
                <a:cxn ang="0">
                  <a:pos x="43" y="5"/>
                </a:cxn>
                <a:cxn ang="0">
                  <a:pos x="82" y="2"/>
                </a:cxn>
                <a:cxn ang="0">
                  <a:pos x="126" y="0"/>
                </a:cxn>
                <a:cxn ang="0">
                  <a:pos x="172" y="2"/>
                </a:cxn>
                <a:cxn ang="0">
                  <a:pos x="220" y="9"/>
                </a:cxn>
                <a:cxn ang="0">
                  <a:pos x="265" y="24"/>
                </a:cxn>
                <a:cxn ang="0">
                  <a:pos x="306" y="47"/>
                </a:cxn>
              </a:cxnLst>
              <a:rect l="0" t="0" r="r" b="b"/>
              <a:pathLst>
                <a:path w="897" h="527">
                  <a:moveTo>
                    <a:pt x="324" y="62"/>
                  </a:moveTo>
                  <a:lnTo>
                    <a:pt x="328" y="65"/>
                  </a:lnTo>
                  <a:lnTo>
                    <a:pt x="332" y="68"/>
                  </a:lnTo>
                  <a:lnTo>
                    <a:pt x="338" y="68"/>
                  </a:lnTo>
                  <a:lnTo>
                    <a:pt x="343" y="68"/>
                  </a:lnTo>
                  <a:lnTo>
                    <a:pt x="347" y="66"/>
                  </a:lnTo>
                  <a:lnTo>
                    <a:pt x="359" y="65"/>
                  </a:lnTo>
                  <a:lnTo>
                    <a:pt x="376" y="62"/>
                  </a:lnTo>
                  <a:lnTo>
                    <a:pt x="399" y="58"/>
                  </a:lnTo>
                  <a:lnTo>
                    <a:pt x="427" y="55"/>
                  </a:lnTo>
                  <a:lnTo>
                    <a:pt x="459" y="50"/>
                  </a:lnTo>
                  <a:lnTo>
                    <a:pt x="494" y="46"/>
                  </a:lnTo>
                  <a:lnTo>
                    <a:pt x="532" y="42"/>
                  </a:lnTo>
                  <a:lnTo>
                    <a:pt x="572" y="39"/>
                  </a:lnTo>
                  <a:lnTo>
                    <a:pt x="612" y="36"/>
                  </a:lnTo>
                  <a:lnTo>
                    <a:pt x="655" y="35"/>
                  </a:lnTo>
                  <a:lnTo>
                    <a:pt x="697" y="36"/>
                  </a:lnTo>
                  <a:lnTo>
                    <a:pt x="737" y="38"/>
                  </a:lnTo>
                  <a:lnTo>
                    <a:pt x="776" y="42"/>
                  </a:lnTo>
                  <a:lnTo>
                    <a:pt x="813" y="48"/>
                  </a:lnTo>
                  <a:lnTo>
                    <a:pt x="846" y="56"/>
                  </a:lnTo>
                  <a:lnTo>
                    <a:pt x="849" y="81"/>
                  </a:lnTo>
                  <a:lnTo>
                    <a:pt x="854" y="134"/>
                  </a:lnTo>
                  <a:lnTo>
                    <a:pt x="862" y="203"/>
                  </a:lnTo>
                  <a:lnTo>
                    <a:pt x="870" y="283"/>
                  </a:lnTo>
                  <a:lnTo>
                    <a:pt x="880" y="364"/>
                  </a:lnTo>
                  <a:lnTo>
                    <a:pt x="888" y="437"/>
                  </a:lnTo>
                  <a:lnTo>
                    <a:pt x="893" y="494"/>
                  </a:lnTo>
                  <a:lnTo>
                    <a:pt x="897" y="527"/>
                  </a:lnTo>
                  <a:lnTo>
                    <a:pt x="881" y="525"/>
                  </a:lnTo>
                  <a:lnTo>
                    <a:pt x="861" y="523"/>
                  </a:lnTo>
                  <a:lnTo>
                    <a:pt x="839" y="519"/>
                  </a:lnTo>
                  <a:lnTo>
                    <a:pt x="815" y="516"/>
                  </a:lnTo>
                  <a:lnTo>
                    <a:pt x="789" y="513"/>
                  </a:lnTo>
                  <a:lnTo>
                    <a:pt x="762" y="510"/>
                  </a:lnTo>
                  <a:lnTo>
                    <a:pt x="733" y="506"/>
                  </a:lnTo>
                  <a:lnTo>
                    <a:pt x="705" y="504"/>
                  </a:lnTo>
                  <a:lnTo>
                    <a:pt x="676" y="502"/>
                  </a:lnTo>
                  <a:lnTo>
                    <a:pt x="647" y="499"/>
                  </a:lnTo>
                  <a:lnTo>
                    <a:pt x="618" y="498"/>
                  </a:lnTo>
                  <a:lnTo>
                    <a:pt x="592" y="498"/>
                  </a:lnTo>
                  <a:lnTo>
                    <a:pt x="566" y="498"/>
                  </a:lnTo>
                  <a:lnTo>
                    <a:pt x="542" y="499"/>
                  </a:lnTo>
                  <a:lnTo>
                    <a:pt x="520" y="501"/>
                  </a:lnTo>
                  <a:lnTo>
                    <a:pt x="502" y="504"/>
                  </a:lnTo>
                  <a:lnTo>
                    <a:pt x="493" y="499"/>
                  </a:lnTo>
                  <a:lnTo>
                    <a:pt x="481" y="493"/>
                  </a:lnTo>
                  <a:lnTo>
                    <a:pt x="466" y="486"/>
                  </a:lnTo>
                  <a:lnTo>
                    <a:pt x="449" y="476"/>
                  </a:lnTo>
                  <a:lnTo>
                    <a:pt x="428" y="467"/>
                  </a:lnTo>
                  <a:lnTo>
                    <a:pt x="406" y="457"/>
                  </a:lnTo>
                  <a:lnTo>
                    <a:pt x="383" y="447"/>
                  </a:lnTo>
                  <a:lnTo>
                    <a:pt x="358" y="436"/>
                  </a:lnTo>
                  <a:lnTo>
                    <a:pt x="330" y="426"/>
                  </a:lnTo>
                  <a:lnTo>
                    <a:pt x="304" y="415"/>
                  </a:lnTo>
                  <a:lnTo>
                    <a:pt x="275" y="407"/>
                  </a:lnTo>
                  <a:lnTo>
                    <a:pt x="247" y="398"/>
                  </a:lnTo>
                  <a:lnTo>
                    <a:pt x="218" y="391"/>
                  </a:lnTo>
                  <a:lnTo>
                    <a:pt x="191" y="387"/>
                  </a:lnTo>
                  <a:lnTo>
                    <a:pt x="163" y="382"/>
                  </a:lnTo>
                  <a:lnTo>
                    <a:pt x="137" y="381"/>
                  </a:lnTo>
                  <a:lnTo>
                    <a:pt x="129" y="360"/>
                  </a:lnTo>
                  <a:lnTo>
                    <a:pt x="114" y="319"/>
                  </a:lnTo>
                  <a:lnTo>
                    <a:pt x="93" y="265"/>
                  </a:lnTo>
                  <a:lnTo>
                    <a:pt x="70" y="202"/>
                  </a:lnTo>
                  <a:lnTo>
                    <a:pt x="47" y="140"/>
                  </a:lnTo>
                  <a:lnTo>
                    <a:pt x="26" y="84"/>
                  </a:lnTo>
                  <a:lnTo>
                    <a:pt x="9" y="40"/>
                  </a:lnTo>
                  <a:lnTo>
                    <a:pt x="0" y="13"/>
                  </a:lnTo>
                  <a:lnTo>
                    <a:pt x="12" y="11"/>
                  </a:lnTo>
                  <a:lnTo>
                    <a:pt x="27" y="9"/>
                  </a:lnTo>
                  <a:lnTo>
                    <a:pt x="43" y="5"/>
                  </a:lnTo>
                  <a:lnTo>
                    <a:pt x="62" y="3"/>
                  </a:lnTo>
                  <a:lnTo>
                    <a:pt x="82" y="2"/>
                  </a:lnTo>
                  <a:lnTo>
                    <a:pt x="103" y="0"/>
                  </a:lnTo>
                  <a:lnTo>
                    <a:pt x="126" y="0"/>
                  </a:lnTo>
                  <a:lnTo>
                    <a:pt x="149" y="0"/>
                  </a:lnTo>
                  <a:lnTo>
                    <a:pt x="172" y="2"/>
                  </a:lnTo>
                  <a:lnTo>
                    <a:pt x="195" y="4"/>
                  </a:lnTo>
                  <a:lnTo>
                    <a:pt x="220" y="9"/>
                  </a:lnTo>
                  <a:lnTo>
                    <a:pt x="243" y="16"/>
                  </a:lnTo>
                  <a:lnTo>
                    <a:pt x="265" y="24"/>
                  </a:lnTo>
                  <a:lnTo>
                    <a:pt x="285" y="34"/>
                  </a:lnTo>
                  <a:lnTo>
                    <a:pt x="306" y="47"/>
                  </a:lnTo>
                  <a:lnTo>
                    <a:pt x="324" y="62"/>
                  </a:lnTo>
                  <a:close/>
                </a:path>
              </a:pathLst>
            </a:custGeom>
            <a:solidFill>
              <a:srgbClr val="F94916"/>
            </a:solidFill>
            <a:ln w="9525">
              <a:noFill/>
              <a:round/>
              <a:headEnd/>
              <a:tailEnd/>
            </a:ln>
          </p:spPr>
          <p:txBody>
            <a:bodyPr/>
            <a:lstStyle/>
            <a:p>
              <a:endParaRPr lang="en-US"/>
            </a:p>
          </p:txBody>
        </p:sp>
        <p:sp>
          <p:nvSpPr>
            <p:cNvPr id="243" name="Freeform 57"/>
            <p:cNvSpPr>
              <a:spLocks/>
            </p:cNvSpPr>
            <p:nvPr/>
          </p:nvSpPr>
          <p:spPr bwMode="auto">
            <a:xfrm>
              <a:off x="5111" y="3610"/>
              <a:ext cx="52" cy="201"/>
            </a:xfrm>
            <a:custGeom>
              <a:avLst/>
              <a:gdLst/>
              <a:ahLst/>
              <a:cxnLst>
                <a:cxn ang="0">
                  <a:pos x="8" y="0"/>
                </a:cxn>
                <a:cxn ang="0">
                  <a:pos x="4" y="1"/>
                </a:cxn>
                <a:cxn ang="0">
                  <a:pos x="1" y="4"/>
                </a:cxn>
                <a:cxn ang="0">
                  <a:pos x="0" y="8"/>
                </a:cxn>
                <a:cxn ang="0">
                  <a:pos x="0" y="13"/>
                </a:cxn>
                <a:cxn ang="0">
                  <a:pos x="83" y="394"/>
                </a:cxn>
                <a:cxn ang="0">
                  <a:pos x="85" y="397"/>
                </a:cxn>
                <a:cxn ang="0">
                  <a:pos x="88" y="401"/>
                </a:cxn>
                <a:cxn ang="0">
                  <a:pos x="92" y="402"/>
                </a:cxn>
                <a:cxn ang="0">
                  <a:pos x="96" y="402"/>
                </a:cxn>
                <a:cxn ang="0">
                  <a:pos x="100" y="401"/>
                </a:cxn>
                <a:cxn ang="0">
                  <a:pos x="103" y="397"/>
                </a:cxn>
                <a:cxn ang="0">
                  <a:pos x="105" y="394"/>
                </a:cxn>
                <a:cxn ang="0">
                  <a:pos x="105" y="389"/>
                </a:cxn>
                <a:cxn ang="0">
                  <a:pos x="22" y="8"/>
                </a:cxn>
                <a:cxn ang="0">
                  <a:pos x="20" y="4"/>
                </a:cxn>
                <a:cxn ang="0">
                  <a:pos x="17" y="1"/>
                </a:cxn>
                <a:cxn ang="0">
                  <a:pos x="12" y="0"/>
                </a:cxn>
                <a:cxn ang="0">
                  <a:pos x="8" y="0"/>
                </a:cxn>
              </a:cxnLst>
              <a:rect l="0" t="0" r="r" b="b"/>
              <a:pathLst>
                <a:path w="105" h="402">
                  <a:moveTo>
                    <a:pt x="8" y="0"/>
                  </a:moveTo>
                  <a:lnTo>
                    <a:pt x="4" y="1"/>
                  </a:lnTo>
                  <a:lnTo>
                    <a:pt x="1" y="4"/>
                  </a:lnTo>
                  <a:lnTo>
                    <a:pt x="0" y="8"/>
                  </a:lnTo>
                  <a:lnTo>
                    <a:pt x="0" y="13"/>
                  </a:lnTo>
                  <a:lnTo>
                    <a:pt x="83" y="394"/>
                  </a:lnTo>
                  <a:lnTo>
                    <a:pt x="85" y="397"/>
                  </a:lnTo>
                  <a:lnTo>
                    <a:pt x="88" y="401"/>
                  </a:lnTo>
                  <a:lnTo>
                    <a:pt x="92" y="402"/>
                  </a:lnTo>
                  <a:lnTo>
                    <a:pt x="96" y="402"/>
                  </a:lnTo>
                  <a:lnTo>
                    <a:pt x="100" y="401"/>
                  </a:lnTo>
                  <a:lnTo>
                    <a:pt x="103" y="397"/>
                  </a:lnTo>
                  <a:lnTo>
                    <a:pt x="105" y="394"/>
                  </a:lnTo>
                  <a:lnTo>
                    <a:pt x="105" y="389"/>
                  </a:lnTo>
                  <a:lnTo>
                    <a:pt x="22" y="8"/>
                  </a:lnTo>
                  <a:lnTo>
                    <a:pt x="20" y="4"/>
                  </a:lnTo>
                  <a:lnTo>
                    <a:pt x="17" y="1"/>
                  </a:lnTo>
                  <a:lnTo>
                    <a:pt x="12" y="0"/>
                  </a:lnTo>
                  <a:lnTo>
                    <a:pt x="8" y="0"/>
                  </a:lnTo>
                  <a:close/>
                </a:path>
              </a:pathLst>
            </a:custGeom>
            <a:solidFill>
              <a:srgbClr val="000000"/>
            </a:solidFill>
            <a:ln w="9525">
              <a:noFill/>
              <a:round/>
              <a:headEnd/>
              <a:tailEnd/>
            </a:ln>
          </p:spPr>
          <p:txBody>
            <a:bodyPr/>
            <a:lstStyle/>
            <a:p>
              <a:endParaRPr lang="en-US"/>
            </a:p>
          </p:txBody>
        </p:sp>
        <p:sp>
          <p:nvSpPr>
            <p:cNvPr id="244" name="Freeform 58"/>
            <p:cNvSpPr>
              <a:spLocks/>
            </p:cNvSpPr>
            <p:nvPr/>
          </p:nvSpPr>
          <p:spPr bwMode="auto">
            <a:xfrm>
              <a:off x="4750" y="3756"/>
              <a:ext cx="528" cy="352"/>
            </a:xfrm>
            <a:custGeom>
              <a:avLst/>
              <a:gdLst/>
              <a:ahLst/>
              <a:cxnLst>
                <a:cxn ang="0">
                  <a:pos x="369" y="6"/>
                </a:cxn>
                <a:cxn ang="0">
                  <a:pos x="314" y="47"/>
                </a:cxn>
                <a:cxn ang="0">
                  <a:pos x="254" y="118"/>
                </a:cxn>
                <a:cxn ang="0">
                  <a:pos x="193" y="209"/>
                </a:cxn>
                <a:cxn ang="0">
                  <a:pos x="134" y="310"/>
                </a:cxn>
                <a:cxn ang="0">
                  <a:pos x="82" y="413"/>
                </a:cxn>
                <a:cxn ang="0">
                  <a:pos x="40" y="507"/>
                </a:cxn>
                <a:cxn ang="0">
                  <a:pos x="12" y="582"/>
                </a:cxn>
                <a:cxn ang="0">
                  <a:pos x="0" y="629"/>
                </a:cxn>
                <a:cxn ang="0">
                  <a:pos x="26" y="638"/>
                </a:cxn>
                <a:cxn ang="0">
                  <a:pos x="51" y="646"/>
                </a:cxn>
                <a:cxn ang="0">
                  <a:pos x="88" y="658"/>
                </a:cxn>
                <a:cxn ang="0">
                  <a:pos x="133" y="671"/>
                </a:cxn>
                <a:cxn ang="0">
                  <a:pos x="183" y="683"/>
                </a:cxn>
                <a:cxn ang="0">
                  <a:pos x="232" y="695"/>
                </a:cxn>
                <a:cxn ang="0">
                  <a:pos x="278" y="703"/>
                </a:cxn>
                <a:cxn ang="0">
                  <a:pos x="316" y="705"/>
                </a:cxn>
                <a:cxn ang="0">
                  <a:pos x="342" y="702"/>
                </a:cxn>
                <a:cxn ang="0">
                  <a:pos x="353" y="682"/>
                </a:cxn>
                <a:cxn ang="0">
                  <a:pos x="384" y="630"/>
                </a:cxn>
                <a:cxn ang="0">
                  <a:pos x="429" y="558"/>
                </a:cxn>
                <a:cxn ang="0">
                  <a:pos x="481" y="472"/>
                </a:cxn>
                <a:cxn ang="0">
                  <a:pos x="533" y="386"/>
                </a:cxn>
                <a:cxn ang="0">
                  <a:pos x="579" y="310"/>
                </a:cxn>
                <a:cxn ang="0">
                  <a:pos x="614" y="252"/>
                </a:cxn>
                <a:cxn ang="0">
                  <a:pos x="630" y="225"/>
                </a:cxn>
                <a:cxn ang="0">
                  <a:pos x="655" y="228"/>
                </a:cxn>
                <a:cxn ang="0">
                  <a:pos x="706" y="235"/>
                </a:cxn>
                <a:cxn ang="0">
                  <a:pos x="771" y="243"/>
                </a:cxn>
                <a:cxn ang="0">
                  <a:pos x="845" y="254"/>
                </a:cxn>
                <a:cxn ang="0">
                  <a:pos x="918" y="263"/>
                </a:cxn>
                <a:cxn ang="0">
                  <a:pos x="980" y="271"/>
                </a:cxn>
                <a:cxn ang="0">
                  <a:pos x="1024" y="277"/>
                </a:cxn>
                <a:cxn ang="0">
                  <a:pos x="1040" y="279"/>
                </a:cxn>
                <a:cxn ang="0">
                  <a:pos x="1048" y="234"/>
                </a:cxn>
                <a:cxn ang="0">
                  <a:pos x="1014" y="212"/>
                </a:cxn>
                <a:cxn ang="0">
                  <a:pos x="957" y="176"/>
                </a:cxn>
                <a:cxn ang="0">
                  <a:pos x="879" y="134"/>
                </a:cxn>
                <a:cxn ang="0">
                  <a:pos x="785" y="90"/>
                </a:cxn>
                <a:cxn ang="0">
                  <a:pos x="680" y="49"/>
                </a:cxn>
                <a:cxn ang="0">
                  <a:pos x="567" y="18"/>
                </a:cxn>
                <a:cxn ang="0">
                  <a:pos x="451" y="1"/>
                </a:cxn>
              </a:cxnLst>
              <a:rect l="0" t="0" r="r" b="b"/>
              <a:pathLst>
                <a:path w="1055" h="705">
                  <a:moveTo>
                    <a:pt x="394" y="0"/>
                  </a:moveTo>
                  <a:lnTo>
                    <a:pt x="369" y="6"/>
                  </a:lnTo>
                  <a:lnTo>
                    <a:pt x="343" y="22"/>
                  </a:lnTo>
                  <a:lnTo>
                    <a:pt x="314" y="47"/>
                  </a:lnTo>
                  <a:lnTo>
                    <a:pt x="285" y="80"/>
                  </a:lnTo>
                  <a:lnTo>
                    <a:pt x="254" y="118"/>
                  </a:lnTo>
                  <a:lnTo>
                    <a:pt x="224" y="162"/>
                  </a:lnTo>
                  <a:lnTo>
                    <a:pt x="193" y="209"/>
                  </a:lnTo>
                  <a:lnTo>
                    <a:pt x="163" y="259"/>
                  </a:lnTo>
                  <a:lnTo>
                    <a:pt x="134" y="310"/>
                  </a:lnTo>
                  <a:lnTo>
                    <a:pt x="108" y="362"/>
                  </a:lnTo>
                  <a:lnTo>
                    <a:pt x="82" y="413"/>
                  </a:lnTo>
                  <a:lnTo>
                    <a:pt x="59" y="461"/>
                  </a:lnTo>
                  <a:lnTo>
                    <a:pt x="40" y="507"/>
                  </a:lnTo>
                  <a:lnTo>
                    <a:pt x="24" y="547"/>
                  </a:lnTo>
                  <a:lnTo>
                    <a:pt x="12" y="582"/>
                  </a:lnTo>
                  <a:lnTo>
                    <a:pt x="4" y="610"/>
                  </a:lnTo>
                  <a:lnTo>
                    <a:pt x="0" y="629"/>
                  </a:lnTo>
                  <a:lnTo>
                    <a:pt x="19" y="636"/>
                  </a:lnTo>
                  <a:lnTo>
                    <a:pt x="26" y="638"/>
                  </a:lnTo>
                  <a:lnTo>
                    <a:pt x="36" y="642"/>
                  </a:lnTo>
                  <a:lnTo>
                    <a:pt x="51" y="646"/>
                  </a:lnTo>
                  <a:lnTo>
                    <a:pt x="69" y="652"/>
                  </a:lnTo>
                  <a:lnTo>
                    <a:pt x="88" y="658"/>
                  </a:lnTo>
                  <a:lnTo>
                    <a:pt x="110" y="664"/>
                  </a:lnTo>
                  <a:lnTo>
                    <a:pt x="133" y="671"/>
                  </a:lnTo>
                  <a:lnTo>
                    <a:pt x="159" y="678"/>
                  </a:lnTo>
                  <a:lnTo>
                    <a:pt x="183" y="683"/>
                  </a:lnTo>
                  <a:lnTo>
                    <a:pt x="208" y="690"/>
                  </a:lnTo>
                  <a:lnTo>
                    <a:pt x="232" y="695"/>
                  </a:lnTo>
                  <a:lnTo>
                    <a:pt x="256" y="699"/>
                  </a:lnTo>
                  <a:lnTo>
                    <a:pt x="278" y="703"/>
                  </a:lnTo>
                  <a:lnTo>
                    <a:pt x="299" y="705"/>
                  </a:lnTo>
                  <a:lnTo>
                    <a:pt x="316" y="705"/>
                  </a:lnTo>
                  <a:lnTo>
                    <a:pt x="331" y="704"/>
                  </a:lnTo>
                  <a:lnTo>
                    <a:pt x="342" y="702"/>
                  </a:lnTo>
                  <a:lnTo>
                    <a:pt x="345" y="697"/>
                  </a:lnTo>
                  <a:lnTo>
                    <a:pt x="353" y="682"/>
                  </a:lnTo>
                  <a:lnTo>
                    <a:pt x="367" y="660"/>
                  </a:lnTo>
                  <a:lnTo>
                    <a:pt x="384" y="630"/>
                  </a:lnTo>
                  <a:lnTo>
                    <a:pt x="406" y="596"/>
                  </a:lnTo>
                  <a:lnTo>
                    <a:pt x="429" y="558"/>
                  </a:lnTo>
                  <a:lnTo>
                    <a:pt x="455" y="515"/>
                  </a:lnTo>
                  <a:lnTo>
                    <a:pt x="481" y="472"/>
                  </a:lnTo>
                  <a:lnTo>
                    <a:pt x="506" y="429"/>
                  </a:lnTo>
                  <a:lnTo>
                    <a:pt x="533" y="386"/>
                  </a:lnTo>
                  <a:lnTo>
                    <a:pt x="557" y="346"/>
                  </a:lnTo>
                  <a:lnTo>
                    <a:pt x="579" y="310"/>
                  </a:lnTo>
                  <a:lnTo>
                    <a:pt x="597" y="278"/>
                  </a:lnTo>
                  <a:lnTo>
                    <a:pt x="614" y="252"/>
                  </a:lnTo>
                  <a:lnTo>
                    <a:pt x="624" y="234"/>
                  </a:lnTo>
                  <a:lnTo>
                    <a:pt x="630" y="225"/>
                  </a:lnTo>
                  <a:lnTo>
                    <a:pt x="639" y="226"/>
                  </a:lnTo>
                  <a:lnTo>
                    <a:pt x="655" y="228"/>
                  </a:lnTo>
                  <a:lnTo>
                    <a:pt x="678" y="231"/>
                  </a:lnTo>
                  <a:lnTo>
                    <a:pt x="706" y="235"/>
                  </a:lnTo>
                  <a:lnTo>
                    <a:pt x="737" y="239"/>
                  </a:lnTo>
                  <a:lnTo>
                    <a:pt x="771" y="243"/>
                  </a:lnTo>
                  <a:lnTo>
                    <a:pt x="808" y="248"/>
                  </a:lnTo>
                  <a:lnTo>
                    <a:pt x="845" y="254"/>
                  </a:lnTo>
                  <a:lnTo>
                    <a:pt x="882" y="258"/>
                  </a:lnTo>
                  <a:lnTo>
                    <a:pt x="918" y="263"/>
                  </a:lnTo>
                  <a:lnTo>
                    <a:pt x="950" y="267"/>
                  </a:lnTo>
                  <a:lnTo>
                    <a:pt x="980" y="271"/>
                  </a:lnTo>
                  <a:lnTo>
                    <a:pt x="1004" y="274"/>
                  </a:lnTo>
                  <a:lnTo>
                    <a:pt x="1024" y="277"/>
                  </a:lnTo>
                  <a:lnTo>
                    <a:pt x="1035" y="279"/>
                  </a:lnTo>
                  <a:lnTo>
                    <a:pt x="1040" y="279"/>
                  </a:lnTo>
                  <a:lnTo>
                    <a:pt x="1055" y="239"/>
                  </a:lnTo>
                  <a:lnTo>
                    <a:pt x="1048" y="234"/>
                  </a:lnTo>
                  <a:lnTo>
                    <a:pt x="1035" y="225"/>
                  </a:lnTo>
                  <a:lnTo>
                    <a:pt x="1014" y="212"/>
                  </a:lnTo>
                  <a:lnTo>
                    <a:pt x="989" y="196"/>
                  </a:lnTo>
                  <a:lnTo>
                    <a:pt x="957" y="176"/>
                  </a:lnTo>
                  <a:lnTo>
                    <a:pt x="920" y="156"/>
                  </a:lnTo>
                  <a:lnTo>
                    <a:pt x="879" y="134"/>
                  </a:lnTo>
                  <a:lnTo>
                    <a:pt x="834" y="112"/>
                  </a:lnTo>
                  <a:lnTo>
                    <a:pt x="785" y="90"/>
                  </a:lnTo>
                  <a:lnTo>
                    <a:pt x="733" y="68"/>
                  </a:lnTo>
                  <a:lnTo>
                    <a:pt x="680" y="49"/>
                  </a:lnTo>
                  <a:lnTo>
                    <a:pt x="624" y="31"/>
                  </a:lnTo>
                  <a:lnTo>
                    <a:pt x="567" y="18"/>
                  </a:lnTo>
                  <a:lnTo>
                    <a:pt x="510" y="7"/>
                  </a:lnTo>
                  <a:lnTo>
                    <a:pt x="451" y="1"/>
                  </a:lnTo>
                  <a:lnTo>
                    <a:pt x="394" y="0"/>
                  </a:lnTo>
                  <a:close/>
                </a:path>
              </a:pathLst>
            </a:custGeom>
            <a:solidFill>
              <a:srgbClr val="000000"/>
            </a:solidFill>
            <a:ln w="9525">
              <a:noFill/>
              <a:round/>
              <a:headEnd/>
              <a:tailEnd/>
            </a:ln>
          </p:spPr>
          <p:txBody>
            <a:bodyPr/>
            <a:lstStyle/>
            <a:p>
              <a:endParaRPr lang="en-US"/>
            </a:p>
          </p:txBody>
        </p:sp>
        <p:sp>
          <p:nvSpPr>
            <p:cNvPr id="245" name="Freeform 59"/>
            <p:cNvSpPr>
              <a:spLocks/>
            </p:cNvSpPr>
            <p:nvPr/>
          </p:nvSpPr>
          <p:spPr bwMode="auto">
            <a:xfrm>
              <a:off x="4777" y="3778"/>
              <a:ext cx="446" cy="308"/>
            </a:xfrm>
            <a:custGeom>
              <a:avLst/>
              <a:gdLst/>
              <a:ahLst/>
              <a:cxnLst>
                <a:cxn ang="0">
                  <a:pos x="381" y="0"/>
                </a:cxn>
                <a:cxn ang="0">
                  <a:pos x="458" y="8"/>
                </a:cxn>
                <a:cxn ang="0">
                  <a:pos x="536" y="24"/>
                </a:cxn>
                <a:cxn ang="0">
                  <a:pos x="612" y="46"/>
                </a:cxn>
                <a:cxn ang="0">
                  <a:pos x="685" y="74"/>
                </a:cxn>
                <a:cxn ang="0">
                  <a:pos x="753" y="104"/>
                </a:cxn>
                <a:cxn ang="0">
                  <a:pos x="814" y="135"/>
                </a:cxn>
                <a:cxn ang="0">
                  <a:pos x="868" y="164"/>
                </a:cxn>
                <a:cxn ang="0">
                  <a:pos x="869" y="174"/>
                </a:cxn>
                <a:cxn ang="0">
                  <a:pos x="817" y="168"/>
                </a:cxn>
                <a:cxn ang="0">
                  <a:pos x="762" y="160"/>
                </a:cxn>
                <a:cxn ang="0">
                  <a:pos x="706" y="153"/>
                </a:cxn>
                <a:cxn ang="0">
                  <a:pos x="654" y="146"/>
                </a:cxn>
                <a:cxn ang="0">
                  <a:pos x="609" y="139"/>
                </a:cxn>
                <a:cxn ang="0">
                  <a:pos x="574" y="135"/>
                </a:cxn>
                <a:cxn ang="0">
                  <a:pos x="556" y="132"/>
                </a:cxn>
                <a:cxn ang="0">
                  <a:pos x="550" y="138"/>
                </a:cxn>
                <a:cxn ang="0">
                  <a:pos x="527" y="175"/>
                </a:cxn>
                <a:cxn ang="0">
                  <a:pos x="488" y="241"/>
                </a:cxn>
                <a:cxn ang="0">
                  <a:pos x="438" y="324"/>
                </a:cxn>
                <a:cxn ang="0">
                  <a:pos x="384" y="412"/>
                </a:cxn>
                <a:cxn ang="0">
                  <a:pos x="334" y="495"/>
                </a:cxn>
                <a:cxn ang="0">
                  <a:pos x="292" y="564"/>
                </a:cxn>
                <a:cxn ang="0">
                  <a:pos x="267" y="608"/>
                </a:cxn>
                <a:cxn ang="0">
                  <a:pos x="251" y="616"/>
                </a:cxn>
                <a:cxn ang="0">
                  <a:pos x="226" y="614"/>
                </a:cxn>
                <a:cxn ang="0">
                  <a:pos x="197" y="608"/>
                </a:cxn>
                <a:cxn ang="0">
                  <a:pos x="162" y="601"/>
                </a:cxn>
                <a:cxn ang="0">
                  <a:pos x="126" y="592"/>
                </a:cxn>
                <a:cxn ang="0">
                  <a:pos x="89" y="583"/>
                </a:cxn>
                <a:cxn ang="0">
                  <a:pos x="51" y="572"/>
                </a:cxn>
                <a:cxn ang="0">
                  <a:pos x="17" y="562"/>
                </a:cxn>
                <a:cxn ang="0">
                  <a:pos x="11" y="522"/>
                </a:cxn>
                <a:cxn ang="0">
                  <a:pos x="43" y="440"/>
                </a:cxn>
                <a:cxn ang="0">
                  <a:pos x="87" y="350"/>
                </a:cxn>
                <a:cxn ang="0">
                  <a:pos x="137" y="258"/>
                </a:cxn>
                <a:cxn ang="0">
                  <a:pos x="190" y="172"/>
                </a:cxn>
                <a:cxn ang="0">
                  <a:pos x="241" y="96"/>
                </a:cxn>
                <a:cxn ang="0">
                  <a:pos x="289" y="38"/>
                </a:cxn>
                <a:cxn ang="0">
                  <a:pos x="328" y="5"/>
                </a:cxn>
              </a:cxnLst>
              <a:rect l="0" t="0" r="r" b="b"/>
              <a:pathLst>
                <a:path w="892" h="616">
                  <a:moveTo>
                    <a:pt x="343" y="0"/>
                  </a:moveTo>
                  <a:lnTo>
                    <a:pt x="381" y="0"/>
                  </a:lnTo>
                  <a:lnTo>
                    <a:pt x="420" y="2"/>
                  </a:lnTo>
                  <a:lnTo>
                    <a:pt x="458" y="8"/>
                  </a:lnTo>
                  <a:lnTo>
                    <a:pt x="497" y="15"/>
                  </a:lnTo>
                  <a:lnTo>
                    <a:pt x="536" y="24"/>
                  </a:lnTo>
                  <a:lnTo>
                    <a:pt x="574" y="35"/>
                  </a:lnTo>
                  <a:lnTo>
                    <a:pt x="612" y="46"/>
                  </a:lnTo>
                  <a:lnTo>
                    <a:pt x="649" y="60"/>
                  </a:lnTo>
                  <a:lnTo>
                    <a:pt x="685" y="74"/>
                  </a:lnTo>
                  <a:lnTo>
                    <a:pt x="720" y="89"/>
                  </a:lnTo>
                  <a:lnTo>
                    <a:pt x="753" y="104"/>
                  </a:lnTo>
                  <a:lnTo>
                    <a:pt x="784" y="119"/>
                  </a:lnTo>
                  <a:lnTo>
                    <a:pt x="814" y="135"/>
                  </a:lnTo>
                  <a:lnTo>
                    <a:pt x="843" y="150"/>
                  </a:lnTo>
                  <a:lnTo>
                    <a:pt x="868" y="164"/>
                  </a:lnTo>
                  <a:lnTo>
                    <a:pt x="892" y="177"/>
                  </a:lnTo>
                  <a:lnTo>
                    <a:pt x="869" y="174"/>
                  </a:lnTo>
                  <a:lnTo>
                    <a:pt x="844" y="172"/>
                  </a:lnTo>
                  <a:lnTo>
                    <a:pt x="817" y="168"/>
                  </a:lnTo>
                  <a:lnTo>
                    <a:pt x="790" y="164"/>
                  </a:lnTo>
                  <a:lnTo>
                    <a:pt x="762" y="160"/>
                  </a:lnTo>
                  <a:lnTo>
                    <a:pt x="733" y="157"/>
                  </a:lnTo>
                  <a:lnTo>
                    <a:pt x="706" y="153"/>
                  </a:lnTo>
                  <a:lnTo>
                    <a:pt x="679" y="150"/>
                  </a:lnTo>
                  <a:lnTo>
                    <a:pt x="654" y="146"/>
                  </a:lnTo>
                  <a:lnTo>
                    <a:pt x="630" y="143"/>
                  </a:lnTo>
                  <a:lnTo>
                    <a:pt x="609" y="139"/>
                  </a:lnTo>
                  <a:lnTo>
                    <a:pt x="591" y="137"/>
                  </a:lnTo>
                  <a:lnTo>
                    <a:pt x="574" y="135"/>
                  </a:lnTo>
                  <a:lnTo>
                    <a:pt x="563" y="134"/>
                  </a:lnTo>
                  <a:lnTo>
                    <a:pt x="556" y="132"/>
                  </a:lnTo>
                  <a:lnTo>
                    <a:pt x="554" y="132"/>
                  </a:lnTo>
                  <a:lnTo>
                    <a:pt x="550" y="138"/>
                  </a:lnTo>
                  <a:lnTo>
                    <a:pt x="541" y="152"/>
                  </a:lnTo>
                  <a:lnTo>
                    <a:pt x="527" y="175"/>
                  </a:lnTo>
                  <a:lnTo>
                    <a:pt x="510" y="205"/>
                  </a:lnTo>
                  <a:lnTo>
                    <a:pt x="488" y="241"/>
                  </a:lnTo>
                  <a:lnTo>
                    <a:pt x="464" y="281"/>
                  </a:lnTo>
                  <a:lnTo>
                    <a:pt x="438" y="324"/>
                  </a:lnTo>
                  <a:lnTo>
                    <a:pt x="412" y="367"/>
                  </a:lnTo>
                  <a:lnTo>
                    <a:pt x="384" y="412"/>
                  </a:lnTo>
                  <a:lnTo>
                    <a:pt x="359" y="455"/>
                  </a:lnTo>
                  <a:lnTo>
                    <a:pt x="334" y="495"/>
                  </a:lnTo>
                  <a:lnTo>
                    <a:pt x="312" y="533"/>
                  </a:lnTo>
                  <a:lnTo>
                    <a:pt x="292" y="564"/>
                  </a:lnTo>
                  <a:lnTo>
                    <a:pt x="277" y="590"/>
                  </a:lnTo>
                  <a:lnTo>
                    <a:pt x="267" y="608"/>
                  </a:lnTo>
                  <a:lnTo>
                    <a:pt x="261" y="616"/>
                  </a:lnTo>
                  <a:lnTo>
                    <a:pt x="251" y="616"/>
                  </a:lnTo>
                  <a:lnTo>
                    <a:pt x="239" y="615"/>
                  </a:lnTo>
                  <a:lnTo>
                    <a:pt x="226" y="614"/>
                  </a:lnTo>
                  <a:lnTo>
                    <a:pt x="211" y="612"/>
                  </a:lnTo>
                  <a:lnTo>
                    <a:pt x="197" y="608"/>
                  </a:lnTo>
                  <a:lnTo>
                    <a:pt x="179" y="605"/>
                  </a:lnTo>
                  <a:lnTo>
                    <a:pt x="162" y="601"/>
                  </a:lnTo>
                  <a:lnTo>
                    <a:pt x="145" y="597"/>
                  </a:lnTo>
                  <a:lnTo>
                    <a:pt x="126" y="592"/>
                  </a:lnTo>
                  <a:lnTo>
                    <a:pt x="108" y="587"/>
                  </a:lnTo>
                  <a:lnTo>
                    <a:pt x="89" y="583"/>
                  </a:lnTo>
                  <a:lnTo>
                    <a:pt x="70" y="577"/>
                  </a:lnTo>
                  <a:lnTo>
                    <a:pt x="51" y="572"/>
                  </a:lnTo>
                  <a:lnTo>
                    <a:pt x="34" y="567"/>
                  </a:lnTo>
                  <a:lnTo>
                    <a:pt x="17" y="562"/>
                  </a:lnTo>
                  <a:lnTo>
                    <a:pt x="0" y="556"/>
                  </a:lnTo>
                  <a:lnTo>
                    <a:pt x="11" y="522"/>
                  </a:lnTo>
                  <a:lnTo>
                    <a:pt x="26" y="483"/>
                  </a:lnTo>
                  <a:lnTo>
                    <a:pt x="43" y="440"/>
                  </a:lnTo>
                  <a:lnTo>
                    <a:pt x="64" y="396"/>
                  </a:lnTo>
                  <a:lnTo>
                    <a:pt x="87" y="350"/>
                  </a:lnTo>
                  <a:lnTo>
                    <a:pt x="111" y="304"/>
                  </a:lnTo>
                  <a:lnTo>
                    <a:pt x="137" y="258"/>
                  </a:lnTo>
                  <a:lnTo>
                    <a:pt x="163" y="214"/>
                  </a:lnTo>
                  <a:lnTo>
                    <a:pt x="190" y="172"/>
                  </a:lnTo>
                  <a:lnTo>
                    <a:pt x="216" y="131"/>
                  </a:lnTo>
                  <a:lnTo>
                    <a:pt x="241" y="96"/>
                  </a:lnTo>
                  <a:lnTo>
                    <a:pt x="266" y="63"/>
                  </a:lnTo>
                  <a:lnTo>
                    <a:pt x="289" y="38"/>
                  </a:lnTo>
                  <a:lnTo>
                    <a:pt x="309" y="17"/>
                  </a:lnTo>
                  <a:lnTo>
                    <a:pt x="328" y="5"/>
                  </a:lnTo>
                  <a:lnTo>
                    <a:pt x="343" y="0"/>
                  </a:lnTo>
                  <a:close/>
                </a:path>
              </a:pathLst>
            </a:custGeom>
            <a:solidFill>
              <a:srgbClr val="F7C98E"/>
            </a:solidFill>
            <a:ln w="9525">
              <a:noFill/>
              <a:round/>
              <a:headEnd/>
              <a:tailEnd/>
            </a:ln>
          </p:spPr>
          <p:txBody>
            <a:bodyPr/>
            <a:lstStyle/>
            <a:p>
              <a:endParaRPr lang="en-US"/>
            </a:p>
          </p:txBody>
        </p:sp>
        <p:sp>
          <p:nvSpPr>
            <p:cNvPr id="246" name="Freeform 60"/>
            <p:cNvSpPr>
              <a:spLocks/>
            </p:cNvSpPr>
            <p:nvPr/>
          </p:nvSpPr>
          <p:spPr bwMode="auto">
            <a:xfrm>
              <a:off x="4880" y="3767"/>
              <a:ext cx="555" cy="398"/>
            </a:xfrm>
            <a:custGeom>
              <a:avLst/>
              <a:gdLst/>
              <a:ahLst/>
              <a:cxnLst>
                <a:cxn ang="0">
                  <a:pos x="284" y="10"/>
                </a:cxn>
                <a:cxn ang="0">
                  <a:pos x="212" y="61"/>
                </a:cxn>
                <a:cxn ang="0">
                  <a:pos x="152" y="149"/>
                </a:cxn>
                <a:cxn ang="0">
                  <a:pos x="103" y="258"/>
                </a:cxn>
                <a:cxn ang="0">
                  <a:pos x="64" y="378"/>
                </a:cxn>
                <a:cxn ang="0">
                  <a:pos x="35" y="492"/>
                </a:cxn>
                <a:cxn ang="0">
                  <a:pos x="16" y="591"/>
                </a:cxn>
                <a:cxn ang="0">
                  <a:pos x="4" y="659"/>
                </a:cxn>
                <a:cxn ang="0">
                  <a:pos x="0" y="695"/>
                </a:cxn>
                <a:cxn ang="0">
                  <a:pos x="40" y="710"/>
                </a:cxn>
                <a:cxn ang="0">
                  <a:pos x="105" y="727"/>
                </a:cxn>
                <a:cxn ang="0">
                  <a:pos x="183" y="742"/>
                </a:cxn>
                <a:cxn ang="0">
                  <a:pos x="269" y="757"/>
                </a:cxn>
                <a:cxn ang="0">
                  <a:pos x="353" y="770"/>
                </a:cxn>
                <a:cxn ang="0">
                  <a:pos x="431" y="780"/>
                </a:cxn>
                <a:cxn ang="0">
                  <a:pos x="492" y="787"/>
                </a:cxn>
                <a:cxn ang="0">
                  <a:pos x="529" y="792"/>
                </a:cxn>
                <a:cxn ang="0">
                  <a:pos x="558" y="795"/>
                </a:cxn>
                <a:cxn ang="0">
                  <a:pos x="562" y="756"/>
                </a:cxn>
                <a:cxn ang="0">
                  <a:pos x="564" y="721"/>
                </a:cxn>
                <a:cxn ang="0">
                  <a:pos x="562" y="648"/>
                </a:cxn>
                <a:cxn ang="0">
                  <a:pos x="550" y="534"/>
                </a:cxn>
                <a:cxn ang="0">
                  <a:pos x="530" y="425"/>
                </a:cxn>
                <a:cxn ang="0">
                  <a:pos x="508" y="334"/>
                </a:cxn>
                <a:cxn ang="0">
                  <a:pos x="514" y="308"/>
                </a:cxn>
                <a:cxn ang="0">
                  <a:pos x="542" y="326"/>
                </a:cxn>
                <a:cxn ang="0">
                  <a:pos x="565" y="342"/>
                </a:cxn>
                <a:cxn ang="0">
                  <a:pos x="579" y="352"/>
                </a:cxn>
                <a:cxn ang="0">
                  <a:pos x="624" y="379"/>
                </a:cxn>
                <a:cxn ang="0">
                  <a:pos x="704" y="425"/>
                </a:cxn>
                <a:cxn ang="0">
                  <a:pos x="778" y="461"/>
                </a:cxn>
                <a:cxn ang="0">
                  <a:pos x="849" y="486"/>
                </a:cxn>
                <a:cxn ang="0">
                  <a:pos x="912" y="501"/>
                </a:cxn>
                <a:cxn ang="0">
                  <a:pos x="971" y="506"/>
                </a:cxn>
                <a:cxn ang="0">
                  <a:pos x="1024" y="501"/>
                </a:cxn>
                <a:cxn ang="0">
                  <a:pos x="1071" y="485"/>
                </a:cxn>
                <a:cxn ang="0">
                  <a:pos x="1109" y="463"/>
                </a:cxn>
                <a:cxn ang="0">
                  <a:pos x="1091" y="426"/>
                </a:cxn>
                <a:cxn ang="0">
                  <a:pos x="1062" y="387"/>
                </a:cxn>
                <a:cxn ang="0">
                  <a:pos x="1025" y="347"/>
                </a:cxn>
                <a:cxn ang="0">
                  <a:pos x="984" y="308"/>
                </a:cxn>
                <a:cxn ang="0">
                  <a:pos x="942" y="272"/>
                </a:cxn>
                <a:cxn ang="0">
                  <a:pos x="904" y="242"/>
                </a:cxn>
                <a:cxn ang="0">
                  <a:pos x="874" y="220"/>
                </a:cxn>
                <a:cxn ang="0">
                  <a:pos x="856" y="206"/>
                </a:cxn>
                <a:cxn ang="0">
                  <a:pos x="851" y="203"/>
                </a:cxn>
                <a:cxn ang="0">
                  <a:pos x="798" y="175"/>
                </a:cxn>
                <a:cxn ang="0">
                  <a:pos x="700" y="126"/>
                </a:cxn>
                <a:cxn ang="0">
                  <a:pos x="608" y="87"/>
                </a:cxn>
                <a:cxn ang="0">
                  <a:pos x="526" y="57"/>
                </a:cxn>
                <a:cxn ang="0">
                  <a:pos x="456" y="33"/>
                </a:cxn>
                <a:cxn ang="0">
                  <a:pos x="399" y="16"/>
                </a:cxn>
                <a:cxn ang="0">
                  <a:pos x="358" y="6"/>
                </a:cxn>
                <a:cxn ang="0">
                  <a:pos x="335" y="1"/>
                </a:cxn>
                <a:cxn ang="0">
                  <a:pos x="328" y="0"/>
                </a:cxn>
              </a:cxnLst>
              <a:rect l="0" t="0" r="r" b="b"/>
              <a:pathLst>
                <a:path w="1109" h="795">
                  <a:moveTo>
                    <a:pt x="325" y="0"/>
                  </a:moveTo>
                  <a:lnTo>
                    <a:pt x="284" y="10"/>
                  </a:lnTo>
                  <a:lnTo>
                    <a:pt x="246" y="30"/>
                  </a:lnTo>
                  <a:lnTo>
                    <a:pt x="212" y="61"/>
                  </a:lnTo>
                  <a:lnTo>
                    <a:pt x="181" y="102"/>
                  </a:lnTo>
                  <a:lnTo>
                    <a:pt x="152" y="149"/>
                  </a:lnTo>
                  <a:lnTo>
                    <a:pt x="126" y="202"/>
                  </a:lnTo>
                  <a:lnTo>
                    <a:pt x="103" y="258"/>
                  </a:lnTo>
                  <a:lnTo>
                    <a:pt x="83" y="318"/>
                  </a:lnTo>
                  <a:lnTo>
                    <a:pt x="64" y="378"/>
                  </a:lnTo>
                  <a:lnTo>
                    <a:pt x="49" y="437"/>
                  </a:lnTo>
                  <a:lnTo>
                    <a:pt x="35" y="492"/>
                  </a:lnTo>
                  <a:lnTo>
                    <a:pt x="25" y="545"/>
                  </a:lnTo>
                  <a:lnTo>
                    <a:pt x="16" y="591"/>
                  </a:lnTo>
                  <a:lnTo>
                    <a:pt x="9" y="629"/>
                  </a:lnTo>
                  <a:lnTo>
                    <a:pt x="4" y="659"/>
                  </a:lnTo>
                  <a:lnTo>
                    <a:pt x="2" y="678"/>
                  </a:lnTo>
                  <a:lnTo>
                    <a:pt x="0" y="695"/>
                  </a:lnTo>
                  <a:lnTo>
                    <a:pt x="16" y="702"/>
                  </a:lnTo>
                  <a:lnTo>
                    <a:pt x="40" y="710"/>
                  </a:lnTo>
                  <a:lnTo>
                    <a:pt x="70" y="719"/>
                  </a:lnTo>
                  <a:lnTo>
                    <a:pt x="105" y="727"/>
                  </a:lnTo>
                  <a:lnTo>
                    <a:pt x="143" y="735"/>
                  </a:lnTo>
                  <a:lnTo>
                    <a:pt x="183" y="742"/>
                  </a:lnTo>
                  <a:lnTo>
                    <a:pt x="226" y="750"/>
                  </a:lnTo>
                  <a:lnTo>
                    <a:pt x="269" y="757"/>
                  </a:lnTo>
                  <a:lnTo>
                    <a:pt x="312" y="763"/>
                  </a:lnTo>
                  <a:lnTo>
                    <a:pt x="353" y="770"/>
                  </a:lnTo>
                  <a:lnTo>
                    <a:pt x="394" y="774"/>
                  </a:lnTo>
                  <a:lnTo>
                    <a:pt x="431" y="780"/>
                  </a:lnTo>
                  <a:lnTo>
                    <a:pt x="463" y="784"/>
                  </a:lnTo>
                  <a:lnTo>
                    <a:pt x="492" y="787"/>
                  </a:lnTo>
                  <a:lnTo>
                    <a:pt x="514" y="790"/>
                  </a:lnTo>
                  <a:lnTo>
                    <a:pt x="529" y="792"/>
                  </a:lnTo>
                  <a:lnTo>
                    <a:pt x="535" y="793"/>
                  </a:lnTo>
                  <a:lnTo>
                    <a:pt x="558" y="795"/>
                  </a:lnTo>
                  <a:lnTo>
                    <a:pt x="561" y="773"/>
                  </a:lnTo>
                  <a:lnTo>
                    <a:pt x="562" y="756"/>
                  </a:lnTo>
                  <a:lnTo>
                    <a:pt x="563" y="739"/>
                  </a:lnTo>
                  <a:lnTo>
                    <a:pt x="564" y="721"/>
                  </a:lnTo>
                  <a:lnTo>
                    <a:pt x="564" y="704"/>
                  </a:lnTo>
                  <a:lnTo>
                    <a:pt x="562" y="648"/>
                  </a:lnTo>
                  <a:lnTo>
                    <a:pt x="557" y="590"/>
                  </a:lnTo>
                  <a:lnTo>
                    <a:pt x="550" y="534"/>
                  </a:lnTo>
                  <a:lnTo>
                    <a:pt x="540" y="478"/>
                  </a:lnTo>
                  <a:lnTo>
                    <a:pt x="530" y="425"/>
                  </a:lnTo>
                  <a:lnTo>
                    <a:pt x="519" y="377"/>
                  </a:lnTo>
                  <a:lnTo>
                    <a:pt x="508" y="334"/>
                  </a:lnTo>
                  <a:lnTo>
                    <a:pt x="499" y="297"/>
                  </a:lnTo>
                  <a:lnTo>
                    <a:pt x="514" y="308"/>
                  </a:lnTo>
                  <a:lnTo>
                    <a:pt x="529" y="317"/>
                  </a:lnTo>
                  <a:lnTo>
                    <a:pt x="542" y="326"/>
                  </a:lnTo>
                  <a:lnTo>
                    <a:pt x="555" y="335"/>
                  </a:lnTo>
                  <a:lnTo>
                    <a:pt x="565" y="342"/>
                  </a:lnTo>
                  <a:lnTo>
                    <a:pt x="575" y="348"/>
                  </a:lnTo>
                  <a:lnTo>
                    <a:pt x="579" y="352"/>
                  </a:lnTo>
                  <a:lnTo>
                    <a:pt x="581" y="353"/>
                  </a:lnTo>
                  <a:lnTo>
                    <a:pt x="624" y="379"/>
                  </a:lnTo>
                  <a:lnTo>
                    <a:pt x="664" y="403"/>
                  </a:lnTo>
                  <a:lnTo>
                    <a:pt x="704" y="425"/>
                  </a:lnTo>
                  <a:lnTo>
                    <a:pt x="742" y="444"/>
                  </a:lnTo>
                  <a:lnTo>
                    <a:pt x="778" y="461"/>
                  </a:lnTo>
                  <a:lnTo>
                    <a:pt x="814" y="475"/>
                  </a:lnTo>
                  <a:lnTo>
                    <a:pt x="849" y="486"/>
                  </a:lnTo>
                  <a:lnTo>
                    <a:pt x="881" y="494"/>
                  </a:lnTo>
                  <a:lnTo>
                    <a:pt x="912" y="501"/>
                  </a:lnTo>
                  <a:lnTo>
                    <a:pt x="943" y="505"/>
                  </a:lnTo>
                  <a:lnTo>
                    <a:pt x="971" y="506"/>
                  </a:lnTo>
                  <a:lnTo>
                    <a:pt x="999" y="505"/>
                  </a:lnTo>
                  <a:lnTo>
                    <a:pt x="1024" y="501"/>
                  </a:lnTo>
                  <a:lnTo>
                    <a:pt x="1048" y="494"/>
                  </a:lnTo>
                  <a:lnTo>
                    <a:pt x="1071" y="485"/>
                  </a:lnTo>
                  <a:lnTo>
                    <a:pt x="1093" y="474"/>
                  </a:lnTo>
                  <a:lnTo>
                    <a:pt x="1109" y="463"/>
                  </a:lnTo>
                  <a:lnTo>
                    <a:pt x="1101" y="446"/>
                  </a:lnTo>
                  <a:lnTo>
                    <a:pt x="1091" y="426"/>
                  </a:lnTo>
                  <a:lnTo>
                    <a:pt x="1078" y="407"/>
                  </a:lnTo>
                  <a:lnTo>
                    <a:pt x="1062" y="387"/>
                  </a:lnTo>
                  <a:lnTo>
                    <a:pt x="1043" y="367"/>
                  </a:lnTo>
                  <a:lnTo>
                    <a:pt x="1025" y="347"/>
                  </a:lnTo>
                  <a:lnTo>
                    <a:pt x="1004" y="327"/>
                  </a:lnTo>
                  <a:lnTo>
                    <a:pt x="984" y="308"/>
                  </a:lnTo>
                  <a:lnTo>
                    <a:pt x="963" y="289"/>
                  </a:lnTo>
                  <a:lnTo>
                    <a:pt x="942" y="272"/>
                  </a:lnTo>
                  <a:lnTo>
                    <a:pt x="922" y="257"/>
                  </a:lnTo>
                  <a:lnTo>
                    <a:pt x="904" y="242"/>
                  </a:lnTo>
                  <a:lnTo>
                    <a:pt x="888" y="231"/>
                  </a:lnTo>
                  <a:lnTo>
                    <a:pt x="874" y="220"/>
                  </a:lnTo>
                  <a:lnTo>
                    <a:pt x="864" y="212"/>
                  </a:lnTo>
                  <a:lnTo>
                    <a:pt x="856" y="206"/>
                  </a:lnTo>
                  <a:lnTo>
                    <a:pt x="852" y="204"/>
                  </a:lnTo>
                  <a:lnTo>
                    <a:pt x="851" y="203"/>
                  </a:lnTo>
                  <a:lnTo>
                    <a:pt x="850" y="203"/>
                  </a:lnTo>
                  <a:lnTo>
                    <a:pt x="798" y="175"/>
                  </a:lnTo>
                  <a:lnTo>
                    <a:pt x="749" y="149"/>
                  </a:lnTo>
                  <a:lnTo>
                    <a:pt x="700" y="126"/>
                  </a:lnTo>
                  <a:lnTo>
                    <a:pt x="653" y="105"/>
                  </a:lnTo>
                  <a:lnTo>
                    <a:pt x="608" y="87"/>
                  </a:lnTo>
                  <a:lnTo>
                    <a:pt x="567" y="71"/>
                  </a:lnTo>
                  <a:lnTo>
                    <a:pt x="526" y="57"/>
                  </a:lnTo>
                  <a:lnTo>
                    <a:pt x="489" y="44"/>
                  </a:lnTo>
                  <a:lnTo>
                    <a:pt x="456" y="33"/>
                  </a:lnTo>
                  <a:lnTo>
                    <a:pt x="426" y="24"/>
                  </a:lnTo>
                  <a:lnTo>
                    <a:pt x="399" y="16"/>
                  </a:lnTo>
                  <a:lnTo>
                    <a:pt x="376" y="11"/>
                  </a:lnTo>
                  <a:lnTo>
                    <a:pt x="358" y="6"/>
                  </a:lnTo>
                  <a:lnTo>
                    <a:pt x="344" y="4"/>
                  </a:lnTo>
                  <a:lnTo>
                    <a:pt x="335" y="1"/>
                  </a:lnTo>
                  <a:lnTo>
                    <a:pt x="330" y="0"/>
                  </a:lnTo>
                  <a:lnTo>
                    <a:pt x="328" y="0"/>
                  </a:lnTo>
                  <a:lnTo>
                    <a:pt x="325" y="0"/>
                  </a:lnTo>
                  <a:close/>
                </a:path>
              </a:pathLst>
            </a:custGeom>
            <a:solidFill>
              <a:srgbClr val="000000"/>
            </a:solidFill>
            <a:ln w="9525">
              <a:noFill/>
              <a:round/>
              <a:headEnd/>
              <a:tailEnd/>
            </a:ln>
          </p:spPr>
          <p:txBody>
            <a:bodyPr/>
            <a:lstStyle/>
            <a:p>
              <a:endParaRPr lang="en-US"/>
            </a:p>
          </p:txBody>
        </p:sp>
        <p:sp>
          <p:nvSpPr>
            <p:cNvPr id="247" name="Freeform 61"/>
            <p:cNvSpPr>
              <a:spLocks/>
            </p:cNvSpPr>
            <p:nvPr/>
          </p:nvSpPr>
          <p:spPr bwMode="auto">
            <a:xfrm>
              <a:off x="4905" y="3789"/>
              <a:ext cx="500" cy="351"/>
            </a:xfrm>
            <a:custGeom>
              <a:avLst/>
              <a:gdLst/>
              <a:ahLst/>
              <a:cxnLst>
                <a:cxn ang="0">
                  <a:pos x="285" y="1"/>
                </a:cxn>
                <a:cxn ang="0">
                  <a:pos x="312" y="8"/>
                </a:cxn>
                <a:cxn ang="0">
                  <a:pos x="355" y="20"/>
                </a:cxn>
                <a:cxn ang="0">
                  <a:pos x="412" y="37"/>
                </a:cxn>
                <a:cxn ang="0">
                  <a:pos x="480" y="60"/>
                </a:cxn>
                <a:cxn ang="0">
                  <a:pos x="556" y="90"/>
                </a:cxn>
                <a:cxn ang="0">
                  <a:pos x="641" y="127"/>
                </a:cxn>
                <a:cxn ang="0">
                  <a:pos x="731" y="172"/>
                </a:cxn>
                <a:cxn ang="0">
                  <a:pos x="781" y="199"/>
                </a:cxn>
                <a:cxn ang="0">
                  <a:pos x="797" y="211"/>
                </a:cxn>
                <a:cxn ang="0">
                  <a:pos x="823" y="230"/>
                </a:cxn>
                <a:cxn ang="0">
                  <a:pos x="855" y="255"/>
                </a:cxn>
                <a:cxn ang="0">
                  <a:pos x="890" y="285"/>
                </a:cxn>
                <a:cxn ang="0">
                  <a:pos x="926" y="317"/>
                </a:cxn>
                <a:cxn ang="0">
                  <a:pos x="960" y="350"/>
                </a:cxn>
                <a:cxn ang="0">
                  <a:pos x="989" y="384"/>
                </a:cxn>
                <a:cxn ang="0">
                  <a:pos x="982" y="407"/>
                </a:cxn>
                <a:cxn ang="0">
                  <a:pos x="940" y="415"/>
                </a:cxn>
                <a:cxn ang="0">
                  <a:pos x="895" y="416"/>
                </a:cxn>
                <a:cxn ang="0">
                  <a:pos x="845" y="408"/>
                </a:cxn>
                <a:cxn ang="0">
                  <a:pos x="789" y="392"/>
                </a:cxn>
                <a:cxn ang="0">
                  <a:pos x="729" y="367"/>
                </a:cxn>
                <a:cxn ang="0">
                  <a:pos x="664" y="335"/>
                </a:cxn>
                <a:cxn ang="0">
                  <a:pos x="595" y="295"/>
                </a:cxn>
                <a:cxn ang="0">
                  <a:pos x="552" y="268"/>
                </a:cxn>
                <a:cxn ang="0">
                  <a:pos x="515" y="243"/>
                </a:cxn>
                <a:cxn ang="0">
                  <a:pos x="466" y="211"/>
                </a:cxn>
                <a:cxn ang="0">
                  <a:pos x="429" y="185"/>
                </a:cxn>
                <a:cxn ang="0">
                  <a:pos x="370" y="146"/>
                </a:cxn>
                <a:cxn ang="0">
                  <a:pos x="393" y="220"/>
                </a:cxn>
                <a:cxn ang="0">
                  <a:pos x="416" y="300"/>
                </a:cxn>
                <a:cxn ang="0">
                  <a:pos x="445" y="430"/>
                </a:cxn>
                <a:cxn ang="0">
                  <a:pos x="467" y="584"/>
                </a:cxn>
                <a:cxn ang="0">
                  <a:pos x="470" y="670"/>
                </a:cxn>
                <a:cxn ang="0">
                  <a:pos x="469" y="691"/>
                </a:cxn>
                <a:cxn ang="0">
                  <a:pos x="451" y="699"/>
                </a:cxn>
                <a:cxn ang="0">
                  <a:pos x="403" y="693"/>
                </a:cxn>
                <a:cxn ang="0">
                  <a:pos x="345" y="685"/>
                </a:cxn>
                <a:cxn ang="0">
                  <a:pos x="278" y="676"/>
                </a:cxn>
                <a:cxn ang="0">
                  <a:pos x="209" y="666"/>
                </a:cxn>
                <a:cxn ang="0">
                  <a:pos x="140" y="654"/>
                </a:cxn>
                <a:cxn ang="0">
                  <a:pos x="76" y="642"/>
                </a:cxn>
                <a:cxn ang="0">
                  <a:pos x="22" y="629"/>
                </a:cxn>
                <a:cxn ang="0">
                  <a:pos x="6" y="585"/>
                </a:cxn>
                <a:cxn ang="0">
                  <a:pos x="23" y="496"/>
                </a:cxn>
                <a:cxn ang="0">
                  <a:pos x="46" y="397"/>
                </a:cxn>
                <a:cxn ang="0">
                  <a:pos x="75" y="296"/>
                </a:cxn>
                <a:cxn ang="0">
                  <a:pos x="110" y="198"/>
                </a:cxn>
                <a:cxn ang="0">
                  <a:pos x="150" y="112"/>
                </a:cxn>
                <a:cxn ang="0">
                  <a:pos x="197" y="46"/>
                </a:cxn>
                <a:cxn ang="0">
                  <a:pos x="249" y="7"/>
                </a:cxn>
              </a:cxnLst>
              <a:rect l="0" t="0" r="r" b="b"/>
              <a:pathLst>
                <a:path w="1000" h="701">
                  <a:moveTo>
                    <a:pt x="277" y="0"/>
                  </a:moveTo>
                  <a:lnTo>
                    <a:pt x="285" y="1"/>
                  </a:lnTo>
                  <a:lnTo>
                    <a:pt x="296" y="5"/>
                  </a:lnTo>
                  <a:lnTo>
                    <a:pt x="312" y="8"/>
                  </a:lnTo>
                  <a:lnTo>
                    <a:pt x="332" y="14"/>
                  </a:lnTo>
                  <a:lnTo>
                    <a:pt x="355" y="20"/>
                  </a:lnTo>
                  <a:lnTo>
                    <a:pt x="382" y="28"/>
                  </a:lnTo>
                  <a:lnTo>
                    <a:pt x="412" y="37"/>
                  </a:lnTo>
                  <a:lnTo>
                    <a:pt x="444" y="47"/>
                  </a:lnTo>
                  <a:lnTo>
                    <a:pt x="480" y="60"/>
                  </a:lnTo>
                  <a:lnTo>
                    <a:pt x="516" y="74"/>
                  </a:lnTo>
                  <a:lnTo>
                    <a:pt x="556" y="90"/>
                  </a:lnTo>
                  <a:lnTo>
                    <a:pt x="597" y="107"/>
                  </a:lnTo>
                  <a:lnTo>
                    <a:pt x="641" y="127"/>
                  </a:lnTo>
                  <a:lnTo>
                    <a:pt x="685" y="149"/>
                  </a:lnTo>
                  <a:lnTo>
                    <a:pt x="731" y="172"/>
                  </a:lnTo>
                  <a:lnTo>
                    <a:pt x="778" y="197"/>
                  </a:lnTo>
                  <a:lnTo>
                    <a:pt x="781" y="199"/>
                  </a:lnTo>
                  <a:lnTo>
                    <a:pt x="788" y="204"/>
                  </a:lnTo>
                  <a:lnTo>
                    <a:pt x="797" y="211"/>
                  </a:lnTo>
                  <a:lnTo>
                    <a:pt x="809" y="220"/>
                  </a:lnTo>
                  <a:lnTo>
                    <a:pt x="823" y="230"/>
                  </a:lnTo>
                  <a:lnTo>
                    <a:pt x="838" y="242"/>
                  </a:lnTo>
                  <a:lnTo>
                    <a:pt x="855" y="255"/>
                  </a:lnTo>
                  <a:lnTo>
                    <a:pt x="872" y="270"/>
                  </a:lnTo>
                  <a:lnTo>
                    <a:pt x="890" y="285"/>
                  </a:lnTo>
                  <a:lnTo>
                    <a:pt x="908" y="301"/>
                  </a:lnTo>
                  <a:lnTo>
                    <a:pt x="926" y="317"/>
                  </a:lnTo>
                  <a:lnTo>
                    <a:pt x="944" y="334"/>
                  </a:lnTo>
                  <a:lnTo>
                    <a:pt x="960" y="350"/>
                  </a:lnTo>
                  <a:lnTo>
                    <a:pt x="975" y="367"/>
                  </a:lnTo>
                  <a:lnTo>
                    <a:pt x="989" y="384"/>
                  </a:lnTo>
                  <a:lnTo>
                    <a:pt x="1000" y="400"/>
                  </a:lnTo>
                  <a:lnTo>
                    <a:pt x="982" y="407"/>
                  </a:lnTo>
                  <a:lnTo>
                    <a:pt x="962" y="412"/>
                  </a:lnTo>
                  <a:lnTo>
                    <a:pt x="940" y="415"/>
                  </a:lnTo>
                  <a:lnTo>
                    <a:pt x="918" y="416"/>
                  </a:lnTo>
                  <a:lnTo>
                    <a:pt x="895" y="416"/>
                  </a:lnTo>
                  <a:lnTo>
                    <a:pt x="870" y="412"/>
                  </a:lnTo>
                  <a:lnTo>
                    <a:pt x="845" y="408"/>
                  </a:lnTo>
                  <a:lnTo>
                    <a:pt x="817" y="401"/>
                  </a:lnTo>
                  <a:lnTo>
                    <a:pt x="789" y="392"/>
                  </a:lnTo>
                  <a:lnTo>
                    <a:pt x="759" y="380"/>
                  </a:lnTo>
                  <a:lnTo>
                    <a:pt x="729" y="367"/>
                  </a:lnTo>
                  <a:lnTo>
                    <a:pt x="697" y="353"/>
                  </a:lnTo>
                  <a:lnTo>
                    <a:pt x="664" y="335"/>
                  </a:lnTo>
                  <a:lnTo>
                    <a:pt x="629" y="316"/>
                  </a:lnTo>
                  <a:lnTo>
                    <a:pt x="595" y="295"/>
                  </a:lnTo>
                  <a:lnTo>
                    <a:pt x="558" y="272"/>
                  </a:lnTo>
                  <a:lnTo>
                    <a:pt x="552" y="268"/>
                  </a:lnTo>
                  <a:lnTo>
                    <a:pt x="537" y="258"/>
                  </a:lnTo>
                  <a:lnTo>
                    <a:pt x="515" y="243"/>
                  </a:lnTo>
                  <a:lnTo>
                    <a:pt x="491" y="227"/>
                  </a:lnTo>
                  <a:lnTo>
                    <a:pt x="466" y="211"/>
                  </a:lnTo>
                  <a:lnTo>
                    <a:pt x="444" y="196"/>
                  </a:lnTo>
                  <a:lnTo>
                    <a:pt x="429" y="185"/>
                  </a:lnTo>
                  <a:lnTo>
                    <a:pt x="423" y="182"/>
                  </a:lnTo>
                  <a:lnTo>
                    <a:pt x="370" y="146"/>
                  </a:lnTo>
                  <a:lnTo>
                    <a:pt x="390" y="207"/>
                  </a:lnTo>
                  <a:lnTo>
                    <a:pt x="393" y="220"/>
                  </a:lnTo>
                  <a:lnTo>
                    <a:pt x="402" y="251"/>
                  </a:lnTo>
                  <a:lnTo>
                    <a:pt x="416" y="300"/>
                  </a:lnTo>
                  <a:lnTo>
                    <a:pt x="430" y="361"/>
                  </a:lnTo>
                  <a:lnTo>
                    <a:pt x="445" y="430"/>
                  </a:lnTo>
                  <a:lnTo>
                    <a:pt x="458" y="506"/>
                  </a:lnTo>
                  <a:lnTo>
                    <a:pt x="467" y="584"/>
                  </a:lnTo>
                  <a:lnTo>
                    <a:pt x="470" y="660"/>
                  </a:lnTo>
                  <a:lnTo>
                    <a:pt x="470" y="670"/>
                  </a:lnTo>
                  <a:lnTo>
                    <a:pt x="469" y="681"/>
                  </a:lnTo>
                  <a:lnTo>
                    <a:pt x="469" y="691"/>
                  </a:lnTo>
                  <a:lnTo>
                    <a:pt x="468" y="701"/>
                  </a:lnTo>
                  <a:lnTo>
                    <a:pt x="451" y="699"/>
                  </a:lnTo>
                  <a:lnTo>
                    <a:pt x="429" y="697"/>
                  </a:lnTo>
                  <a:lnTo>
                    <a:pt x="403" y="693"/>
                  </a:lnTo>
                  <a:lnTo>
                    <a:pt x="376" y="690"/>
                  </a:lnTo>
                  <a:lnTo>
                    <a:pt x="345" y="685"/>
                  </a:lnTo>
                  <a:lnTo>
                    <a:pt x="312" y="682"/>
                  </a:lnTo>
                  <a:lnTo>
                    <a:pt x="278" y="676"/>
                  </a:lnTo>
                  <a:lnTo>
                    <a:pt x="243" y="672"/>
                  </a:lnTo>
                  <a:lnTo>
                    <a:pt x="209" y="666"/>
                  </a:lnTo>
                  <a:lnTo>
                    <a:pt x="174" y="660"/>
                  </a:lnTo>
                  <a:lnTo>
                    <a:pt x="140" y="654"/>
                  </a:lnTo>
                  <a:lnTo>
                    <a:pt x="107" y="647"/>
                  </a:lnTo>
                  <a:lnTo>
                    <a:pt x="76" y="642"/>
                  </a:lnTo>
                  <a:lnTo>
                    <a:pt x="48" y="635"/>
                  </a:lnTo>
                  <a:lnTo>
                    <a:pt x="22" y="629"/>
                  </a:lnTo>
                  <a:lnTo>
                    <a:pt x="0" y="622"/>
                  </a:lnTo>
                  <a:lnTo>
                    <a:pt x="6" y="585"/>
                  </a:lnTo>
                  <a:lnTo>
                    <a:pt x="14" y="543"/>
                  </a:lnTo>
                  <a:lnTo>
                    <a:pt x="23" y="496"/>
                  </a:lnTo>
                  <a:lnTo>
                    <a:pt x="34" y="448"/>
                  </a:lnTo>
                  <a:lnTo>
                    <a:pt x="46" y="397"/>
                  </a:lnTo>
                  <a:lnTo>
                    <a:pt x="59" y="347"/>
                  </a:lnTo>
                  <a:lnTo>
                    <a:pt x="75" y="296"/>
                  </a:lnTo>
                  <a:lnTo>
                    <a:pt x="91" y="245"/>
                  </a:lnTo>
                  <a:lnTo>
                    <a:pt x="110" y="198"/>
                  </a:lnTo>
                  <a:lnTo>
                    <a:pt x="129" y="153"/>
                  </a:lnTo>
                  <a:lnTo>
                    <a:pt x="150" y="112"/>
                  </a:lnTo>
                  <a:lnTo>
                    <a:pt x="173" y="76"/>
                  </a:lnTo>
                  <a:lnTo>
                    <a:pt x="197" y="46"/>
                  </a:lnTo>
                  <a:lnTo>
                    <a:pt x="221" y="22"/>
                  </a:lnTo>
                  <a:lnTo>
                    <a:pt x="249" y="7"/>
                  </a:lnTo>
                  <a:lnTo>
                    <a:pt x="277" y="0"/>
                  </a:lnTo>
                  <a:close/>
                </a:path>
              </a:pathLst>
            </a:custGeom>
            <a:solidFill>
              <a:srgbClr val="F7C98E"/>
            </a:solidFill>
            <a:ln w="9525">
              <a:noFill/>
              <a:round/>
              <a:headEnd/>
              <a:tailEnd/>
            </a:ln>
          </p:spPr>
          <p:txBody>
            <a:bodyPr/>
            <a:lstStyle/>
            <a:p>
              <a:endParaRPr lang="en-US"/>
            </a:p>
          </p:txBody>
        </p:sp>
        <p:sp>
          <p:nvSpPr>
            <p:cNvPr id="248" name="Freeform 62"/>
            <p:cNvSpPr>
              <a:spLocks/>
            </p:cNvSpPr>
            <p:nvPr/>
          </p:nvSpPr>
          <p:spPr bwMode="auto">
            <a:xfrm>
              <a:off x="5340" y="3658"/>
              <a:ext cx="77" cy="98"/>
            </a:xfrm>
            <a:custGeom>
              <a:avLst/>
              <a:gdLst/>
              <a:ahLst/>
              <a:cxnLst>
                <a:cxn ang="0">
                  <a:pos x="28" y="11"/>
                </a:cxn>
                <a:cxn ang="0">
                  <a:pos x="16" y="23"/>
                </a:cxn>
                <a:cxn ang="0">
                  <a:pos x="8" y="33"/>
                </a:cxn>
                <a:cxn ang="0">
                  <a:pos x="4" y="43"/>
                </a:cxn>
                <a:cxn ang="0">
                  <a:pos x="2" y="53"/>
                </a:cxn>
                <a:cxn ang="0">
                  <a:pos x="2" y="54"/>
                </a:cxn>
                <a:cxn ang="0">
                  <a:pos x="2" y="54"/>
                </a:cxn>
                <a:cxn ang="0">
                  <a:pos x="2" y="55"/>
                </a:cxn>
                <a:cxn ang="0">
                  <a:pos x="2" y="56"/>
                </a:cxn>
                <a:cxn ang="0">
                  <a:pos x="2" y="62"/>
                </a:cxn>
                <a:cxn ang="0">
                  <a:pos x="4" y="68"/>
                </a:cxn>
                <a:cxn ang="0">
                  <a:pos x="6" y="72"/>
                </a:cxn>
                <a:cxn ang="0">
                  <a:pos x="7" y="77"/>
                </a:cxn>
                <a:cxn ang="0">
                  <a:pos x="5" y="85"/>
                </a:cxn>
                <a:cxn ang="0">
                  <a:pos x="2" y="93"/>
                </a:cxn>
                <a:cxn ang="0">
                  <a:pos x="1" y="103"/>
                </a:cxn>
                <a:cxn ang="0">
                  <a:pos x="0" y="114"/>
                </a:cxn>
                <a:cxn ang="0">
                  <a:pos x="1" y="125"/>
                </a:cxn>
                <a:cxn ang="0">
                  <a:pos x="4" y="137"/>
                </a:cxn>
                <a:cxn ang="0">
                  <a:pos x="8" y="149"/>
                </a:cxn>
                <a:cxn ang="0">
                  <a:pos x="15" y="160"/>
                </a:cxn>
                <a:cxn ang="0">
                  <a:pos x="23" y="168"/>
                </a:cxn>
                <a:cxn ang="0">
                  <a:pos x="32" y="176"/>
                </a:cxn>
                <a:cxn ang="0">
                  <a:pos x="44" y="184"/>
                </a:cxn>
                <a:cxn ang="0">
                  <a:pos x="58" y="190"/>
                </a:cxn>
                <a:cxn ang="0">
                  <a:pos x="70" y="193"/>
                </a:cxn>
                <a:cxn ang="0">
                  <a:pos x="85" y="194"/>
                </a:cxn>
                <a:cxn ang="0">
                  <a:pos x="99" y="193"/>
                </a:cxn>
                <a:cxn ang="0">
                  <a:pos x="113" y="188"/>
                </a:cxn>
                <a:cxn ang="0">
                  <a:pos x="127" y="180"/>
                </a:cxn>
                <a:cxn ang="0">
                  <a:pos x="137" y="170"/>
                </a:cxn>
                <a:cxn ang="0">
                  <a:pos x="146" y="155"/>
                </a:cxn>
                <a:cxn ang="0">
                  <a:pos x="151" y="139"/>
                </a:cxn>
                <a:cxn ang="0">
                  <a:pos x="155" y="118"/>
                </a:cxn>
                <a:cxn ang="0">
                  <a:pos x="155" y="95"/>
                </a:cxn>
                <a:cxn ang="0">
                  <a:pos x="151" y="70"/>
                </a:cxn>
                <a:cxn ang="0">
                  <a:pos x="146" y="41"/>
                </a:cxn>
                <a:cxn ang="0">
                  <a:pos x="145" y="36"/>
                </a:cxn>
                <a:cxn ang="0">
                  <a:pos x="143" y="32"/>
                </a:cxn>
                <a:cxn ang="0">
                  <a:pos x="140" y="28"/>
                </a:cxn>
                <a:cxn ang="0">
                  <a:pos x="136" y="25"/>
                </a:cxn>
                <a:cxn ang="0">
                  <a:pos x="132" y="21"/>
                </a:cxn>
                <a:cxn ang="0">
                  <a:pos x="122" y="17"/>
                </a:cxn>
                <a:cxn ang="0">
                  <a:pos x="110" y="10"/>
                </a:cxn>
                <a:cxn ang="0">
                  <a:pos x="96" y="4"/>
                </a:cxn>
                <a:cxn ang="0">
                  <a:pos x="79" y="1"/>
                </a:cxn>
                <a:cxn ang="0">
                  <a:pos x="61" y="0"/>
                </a:cxn>
                <a:cxn ang="0">
                  <a:pos x="44" y="3"/>
                </a:cxn>
                <a:cxn ang="0">
                  <a:pos x="28" y="11"/>
                </a:cxn>
              </a:cxnLst>
              <a:rect l="0" t="0" r="r" b="b"/>
              <a:pathLst>
                <a:path w="155" h="194">
                  <a:moveTo>
                    <a:pt x="28" y="11"/>
                  </a:moveTo>
                  <a:lnTo>
                    <a:pt x="16" y="23"/>
                  </a:lnTo>
                  <a:lnTo>
                    <a:pt x="8" y="33"/>
                  </a:lnTo>
                  <a:lnTo>
                    <a:pt x="4" y="43"/>
                  </a:lnTo>
                  <a:lnTo>
                    <a:pt x="2" y="53"/>
                  </a:lnTo>
                  <a:lnTo>
                    <a:pt x="2" y="54"/>
                  </a:lnTo>
                  <a:lnTo>
                    <a:pt x="2" y="54"/>
                  </a:lnTo>
                  <a:lnTo>
                    <a:pt x="2" y="55"/>
                  </a:lnTo>
                  <a:lnTo>
                    <a:pt x="2" y="56"/>
                  </a:lnTo>
                  <a:lnTo>
                    <a:pt x="2" y="62"/>
                  </a:lnTo>
                  <a:lnTo>
                    <a:pt x="4" y="68"/>
                  </a:lnTo>
                  <a:lnTo>
                    <a:pt x="6" y="72"/>
                  </a:lnTo>
                  <a:lnTo>
                    <a:pt x="7" y="77"/>
                  </a:lnTo>
                  <a:lnTo>
                    <a:pt x="5" y="85"/>
                  </a:lnTo>
                  <a:lnTo>
                    <a:pt x="2" y="93"/>
                  </a:lnTo>
                  <a:lnTo>
                    <a:pt x="1" y="103"/>
                  </a:lnTo>
                  <a:lnTo>
                    <a:pt x="0" y="114"/>
                  </a:lnTo>
                  <a:lnTo>
                    <a:pt x="1" y="125"/>
                  </a:lnTo>
                  <a:lnTo>
                    <a:pt x="4" y="137"/>
                  </a:lnTo>
                  <a:lnTo>
                    <a:pt x="8" y="149"/>
                  </a:lnTo>
                  <a:lnTo>
                    <a:pt x="15" y="160"/>
                  </a:lnTo>
                  <a:lnTo>
                    <a:pt x="23" y="168"/>
                  </a:lnTo>
                  <a:lnTo>
                    <a:pt x="32" y="176"/>
                  </a:lnTo>
                  <a:lnTo>
                    <a:pt x="44" y="184"/>
                  </a:lnTo>
                  <a:lnTo>
                    <a:pt x="58" y="190"/>
                  </a:lnTo>
                  <a:lnTo>
                    <a:pt x="70" y="193"/>
                  </a:lnTo>
                  <a:lnTo>
                    <a:pt x="85" y="194"/>
                  </a:lnTo>
                  <a:lnTo>
                    <a:pt x="99" y="193"/>
                  </a:lnTo>
                  <a:lnTo>
                    <a:pt x="113" y="188"/>
                  </a:lnTo>
                  <a:lnTo>
                    <a:pt x="127" y="180"/>
                  </a:lnTo>
                  <a:lnTo>
                    <a:pt x="137" y="170"/>
                  </a:lnTo>
                  <a:lnTo>
                    <a:pt x="146" y="155"/>
                  </a:lnTo>
                  <a:lnTo>
                    <a:pt x="151" y="139"/>
                  </a:lnTo>
                  <a:lnTo>
                    <a:pt x="155" y="118"/>
                  </a:lnTo>
                  <a:lnTo>
                    <a:pt x="155" y="95"/>
                  </a:lnTo>
                  <a:lnTo>
                    <a:pt x="151" y="70"/>
                  </a:lnTo>
                  <a:lnTo>
                    <a:pt x="146" y="41"/>
                  </a:lnTo>
                  <a:lnTo>
                    <a:pt x="145" y="36"/>
                  </a:lnTo>
                  <a:lnTo>
                    <a:pt x="143" y="32"/>
                  </a:lnTo>
                  <a:lnTo>
                    <a:pt x="140" y="28"/>
                  </a:lnTo>
                  <a:lnTo>
                    <a:pt x="136" y="25"/>
                  </a:lnTo>
                  <a:lnTo>
                    <a:pt x="132" y="21"/>
                  </a:lnTo>
                  <a:lnTo>
                    <a:pt x="122" y="17"/>
                  </a:lnTo>
                  <a:lnTo>
                    <a:pt x="110" y="10"/>
                  </a:lnTo>
                  <a:lnTo>
                    <a:pt x="96" y="4"/>
                  </a:lnTo>
                  <a:lnTo>
                    <a:pt x="79" y="1"/>
                  </a:lnTo>
                  <a:lnTo>
                    <a:pt x="61" y="0"/>
                  </a:lnTo>
                  <a:lnTo>
                    <a:pt x="44" y="3"/>
                  </a:lnTo>
                  <a:lnTo>
                    <a:pt x="28" y="11"/>
                  </a:lnTo>
                  <a:close/>
                </a:path>
              </a:pathLst>
            </a:custGeom>
            <a:solidFill>
              <a:srgbClr val="000000"/>
            </a:solidFill>
            <a:ln w="9525">
              <a:noFill/>
              <a:round/>
              <a:headEnd/>
              <a:tailEnd/>
            </a:ln>
          </p:spPr>
          <p:txBody>
            <a:bodyPr/>
            <a:lstStyle/>
            <a:p>
              <a:endParaRPr lang="en-US"/>
            </a:p>
          </p:txBody>
        </p:sp>
        <p:sp>
          <p:nvSpPr>
            <p:cNvPr id="249" name="Freeform 63"/>
            <p:cNvSpPr>
              <a:spLocks/>
            </p:cNvSpPr>
            <p:nvPr/>
          </p:nvSpPr>
          <p:spPr bwMode="auto">
            <a:xfrm>
              <a:off x="5367" y="3685"/>
              <a:ext cx="23" cy="44"/>
            </a:xfrm>
            <a:custGeom>
              <a:avLst/>
              <a:gdLst/>
              <a:ahLst/>
              <a:cxnLst>
                <a:cxn ang="0">
                  <a:pos x="6" y="1"/>
                </a:cxn>
                <a:cxn ang="0">
                  <a:pos x="8" y="0"/>
                </a:cxn>
                <a:cxn ang="0">
                  <a:pos x="12" y="0"/>
                </a:cxn>
                <a:cxn ang="0">
                  <a:pos x="16" y="0"/>
                </a:cxn>
                <a:cxn ang="0">
                  <a:pos x="21" y="1"/>
                </a:cxn>
                <a:cxn ang="0">
                  <a:pos x="26" y="2"/>
                </a:cxn>
                <a:cxn ang="0">
                  <a:pos x="31" y="4"/>
                </a:cxn>
                <a:cxn ang="0">
                  <a:pos x="36" y="7"/>
                </a:cxn>
                <a:cxn ang="0">
                  <a:pos x="42" y="10"/>
                </a:cxn>
                <a:cxn ang="0">
                  <a:pos x="44" y="23"/>
                </a:cxn>
                <a:cxn ang="0">
                  <a:pos x="45" y="33"/>
                </a:cxn>
                <a:cxn ang="0">
                  <a:pos x="46" y="44"/>
                </a:cxn>
                <a:cxn ang="0">
                  <a:pos x="46" y="52"/>
                </a:cxn>
                <a:cxn ang="0">
                  <a:pos x="45" y="67"/>
                </a:cxn>
                <a:cxn ang="0">
                  <a:pos x="43" y="77"/>
                </a:cxn>
                <a:cxn ang="0">
                  <a:pos x="41" y="83"/>
                </a:cxn>
                <a:cxn ang="0">
                  <a:pos x="37" y="86"/>
                </a:cxn>
                <a:cxn ang="0">
                  <a:pos x="29" y="86"/>
                </a:cxn>
                <a:cxn ang="0">
                  <a:pos x="20" y="84"/>
                </a:cxn>
                <a:cxn ang="0">
                  <a:pos x="11" y="79"/>
                </a:cxn>
                <a:cxn ang="0">
                  <a:pos x="5" y="73"/>
                </a:cxn>
                <a:cxn ang="0">
                  <a:pos x="3" y="71"/>
                </a:cxn>
                <a:cxn ang="0">
                  <a:pos x="1" y="68"/>
                </a:cxn>
                <a:cxn ang="0">
                  <a:pos x="0" y="64"/>
                </a:cxn>
                <a:cxn ang="0">
                  <a:pos x="0" y="60"/>
                </a:cxn>
                <a:cxn ang="0">
                  <a:pos x="1" y="52"/>
                </a:cxn>
                <a:cxn ang="0">
                  <a:pos x="3" y="44"/>
                </a:cxn>
                <a:cxn ang="0">
                  <a:pos x="5" y="38"/>
                </a:cxn>
                <a:cxn ang="0">
                  <a:pos x="7" y="32"/>
                </a:cxn>
                <a:cxn ang="0">
                  <a:pos x="8" y="30"/>
                </a:cxn>
                <a:cxn ang="0">
                  <a:pos x="8" y="29"/>
                </a:cxn>
                <a:cxn ang="0">
                  <a:pos x="8" y="26"/>
                </a:cxn>
                <a:cxn ang="0">
                  <a:pos x="8" y="24"/>
                </a:cxn>
                <a:cxn ang="0">
                  <a:pos x="8" y="18"/>
                </a:cxn>
                <a:cxn ang="0">
                  <a:pos x="7" y="14"/>
                </a:cxn>
                <a:cxn ang="0">
                  <a:pos x="5" y="8"/>
                </a:cxn>
                <a:cxn ang="0">
                  <a:pos x="3" y="3"/>
                </a:cxn>
                <a:cxn ang="0">
                  <a:pos x="4" y="3"/>
                </a:cxn>
                <a:cxn ang="0">
                  <a:pos x="4" y="2"/>
                </a:cxn>
                <a:cxn ang="0">
                  <a:pos x="5" y="2"/>
                </a:cxn>
                <a:cxn ang="0">
                  <a:pos x="6" y="1"/>
                </a:cxn>
              </a:cxnLst>
              <a:rect l="0" t="0" r="r" b="b"/>
              <a:pathLst>
                <a:path w="46" h="86">
                  <a:moveTo>
                    <a:pt x="6" y="1"/>
                  </a:moveTo>
                  <a:lnTo>
                    <a:pt x="8" y="0"/>
                  </a:lnTo>
                  <a:lnTo>
                    <a:pt x="12" y="0"/>
                  </a:lnTo>
                  <a:lnTo>
                    <a:pt x="16" y="0"/>
                  </a:lnTo>
                  <a:lnTo>
                    <a:pt x="21" y="1"/>
                  </a:lnTo>
                  <a:lnTo>
                    <a:pt x="26" y="2"/>
                  </a:lnTo>
                  <a:lnTo>
                    <a:pt x="31" y="4"/>
                  </a:lnTo>
                  <a:lnTo>
                    <a:pt x="36" y="7"/>
                  </a:lnTo>
                  <a:lnTo>
                    <a:pt x="42" y="10"/>
                  </a:lnTo>
                  <a:lnTo>
                    <a:pt x="44" y="23"/>
                  </a:lnTo>
                  <a:lnTo>
                    <a:pt x="45" y="33"/>
                  </a:lnTo>
                  <a:lnTo>
                    <a:pt x="46" y="44"/>
                  </a:lnTo>
                  <a:lnTo>
                    <a:pt x="46" y="52"/>
                  </a:lnTo>
                  <a:lnTo>
                    <a:pt x="45" y="67"/>
                  </a:lnTo>
                  <a:lnTo>
                    <a:pt x="43" y="77"/>
                  </a:lnTo>
                  <a:lnTo>
                    <a:pt x="41" y="83"/>
                  </a:lnTo>
                  <a:lnTo>
                    <a:pt x="37" y="86"/>
                  </a:lnTo>
                  <a:lnTo>
                    <a:pt x="29" y="86"/>
                  </a:lnTo>
                  <a:lnTo>
                    <a:pt x="20" y="84"/>
                  </a:lnTo>
                  <a:lnTo>
                    <a:pt x="11" y="79"/>
                  </a:lnTo>
                  <a:lnTo>
                    <a:pt x="5" y="73"/>
                  </a:lnTo>
                  <a:lnTo>
                    <a:pt x="3" y="71"/>
                  </a:lnTo>
                  <a:lnTo>
                    <a:pt x="1" y="68"/>
                  </a:lnTo>
                  <a:lnTo>
                    <a:pt x="0" y="64"/>
                  </a:lnTo>
                  <a:lnTo>
                    <a:pt x="0" y="60"/>
                  </a:lnTo>
                  <a:lnTo>
                    <a:pt x="1" y="52"/>
                  </a:lnTo>
                  <a:lnTo>
                    <a:pt x="3" y="44"/>
                  </a:lnTo>
                  <a:lnTo>
                    <a:pt x="5" y="38"/>
                  </a:lnTo>
                  <a:lnTo>
                    <a:pt x="7" y="32"/>
                  </a:lnTo>
                  <a:lnTo>
                    <a:pt x="8" y="30"/>
                  </a:lnTo>
                  <a:lnTo>
                    <a:pt x="8" y="29"/>
                  </a:lnTo>
                  <a:lnTo>
                    <a:pt x="8" y="26"/>
                  </a:lnTo>
                  <a:lnTo>
                    <a:pt x="8" y="24"/>
                  </a:lnTo>
                  <a:lnTo>
                    <a:pt x="8" y="18"/>
                  </a:lnTo>
                  <a:lnTo>
                    <a:pt x="7" y="14"/>
                  </a:lnTo>
                  <a:lnTo>
                    <a:pt x="5" y="8"/>
                  </a:lnTo>
                  <a:lnTo>
                    <a:pt x="3" y="3"/>
                  </a:lnTo>
                  <a:lnTo>
                    <a:pt x="4" y="3"/>
                  </a:lnTo>
                  <a:lnTo>
                    <a:pt x="4" y="2"/>
                  </a:lnTo>
                  <a:lnTo>
                    <a:pt x="5" y="2"/>
                  </a:lnTo>
                  <a:lnTo>
                    <a:pt x="6" y="1"/>
                  </a:lnTo>
                  <a:close/>
                </a:path>
              </a:pathLst>
            </a:custGeom>
            <a:solidFill>
              <a:srgbClr val="BC6844"/>
            </a:solidFill>
            <a:ln w="9525">
              <a:noFill/>
              <a:round/>
              <a:headEnd/>
              <a:tailEnd/>
            </a:ln>
          </p:spPr>
          <p:txBody>
            <a:bodyPr/>
            <a:lstStyle/>
            <a:p>
              <a:endParaRPr lang="en-US"/>
            </a:p>
          </p:txBody>
        </p:sp>
        <p:sp>
          <p:nvSpPr>
            <p:cNvPr id="250" name="Freeform 64"/>
            <p:cNvSpPr>
              <a:spLocks/>
            </p:cNvSpPr>
            <p:nvPr/>
          </p:nvSpPr>
          <p:spPr bwMode="auto">
            <a:xfrm>
              <a:off x="4917" y="3638"/>
              <a:ext cx="96" cy="89"/>
            </a:xfrm>
            <a:custGeom>
              <a:avLst/>
              <a:gdLst/>
              <a:ahLst/>
              <a:cxnLst>
                <a:cxn ang="0">
                  <a:pos x="3" y="37"/>
                </a:cxn>
                <a:cxn ang="0">
                  <a:pos x="2" y="42"/>
                </a:cxn>
                <a:cxn ang="0">
                  <a:pos x="1" y="47"/>
                </a:cxn>
                <a:cxn ang="0">
                  <a:pos x="0" y="52"/>
                </a:cxn>
                <a:cxn ang="0">
                  <a:pos x="0" y="58"/>
                </a:cxn>
                <a:cxn ang="0">
                  <a:pos x="0" y="63"/>
                </a:cxn>
                <a:cxn ang="0">
                  <a:pos x="1" y="69"/>
                </a:cxn>
                <a:cxn ang="0">
                  <a:pos x="2" y="75"/>
                </a:cxn>
                <a:cxn ang="0">
                  <a:pos x="4" y="81"/>
                </a:cxn>
                <a:cxn ang="0">
                  <a:pos x="8" y="87"/>
                </a:cxn>
                <a:cxn ang="0">
                  <a:pos x="11" y="92"/>
                </a:cxn>
                <a:cxn ang="0">
                  <a:pos x="16" y="97"/>
                </a:cxn>
                <a:cxn ang="0">
                  <a:pos x="20" y="100"/>
                </a:cxn>
                <a:cxn ang="0">
                  <a:pos x="25" y="105"/>
                </a:cxn>
                <a:cxn ang="0">
                  <a:pos x="31" y="107"/>
                </a:cxn>
                <a:cxn ang="0">
                  <a:pos x="35" y="111"/>
                </a:cxn>
                <a:cxn ang="0">
                  <a:pos x="40" y="113"/>
                </a:cxn>
                <a:cxn ang="0">
                  <a:pos x="40" y="114"/>
                </a:cxn>
                <a:cxn ang="0">
                  <a:pos x="40" y="116"/>
                </a:cxn>
                <a:cxn ang="0">
                  <a:pos x="40" y="118"/>
                </a:cxn>
                <a:cxn ang="0">
                  <a:pos x="40" y="120"/>
                </a:cxn>
                <a:cxn ang="0">
                  <a:pos x="40" y="129"/>
                </a:cxn>
                <a:cxn ang="0">
                  <a:pos x="41" y="137"/>
                </a:cxn>
                <a:cxn ang="0">
                  <a:pos x="43" y="146"/>
                </a:cxn>
                <a:cxn ang="0">
                  <a:pos x="48" y="154"/>
                </a:cxn>
                <a:cxn ang="0">
                  <a:pos x="53" y="163"/>
                </a:cxn>
                <a:cxn ang="0">
                  <a:pos x="60" y="169"/>
                </a:cxn>
                <a:cxn ang="0">
                  <a:pos x="69" y="174"/>
                </a:cxn>
                <a:cxn ang="0">
                  <a:pos x="78" y="178"/>
                </a:cxn>
                <a:cxn ang="0">
                  <a:pos x="89" y="180"/>
                </a:cxn>
                <a:cxn ang="0">
                  <a:pos x="103" y="180"/>
                </a:cxn>
                <a:cxn ang="0">
                  <a:pos x="117" y="179"/>
                </a:cxn>
                <a:cxn ang="0">
                  <a:pos x="132" y="176"/>
                </a:cxn>
                <a:cxn ang="0">
                  <a:pos x="147" y="172"/>
                </a:cxn>
                <a:cxn ang="0">
                  <a:pos x="161" y="166"/>
                </a:cxn>
                <a:cxn ang="0">
                  <a:pos x="172" y="158"/>
                </a:cxn>
                <a:cxn ang="0">
                  <a:pos x="182" y="149"/>
                </a:cxn>
                <a:cxn ang="0">
                  <a:pos x="189" y="136"/>
                </a:cxn>
                <a:cxn ang="0">
                  <a:pos x="192" y="123"/>
                </a:cxn>
                <a:cxn ang="0">
                  <a:pos x="190" y="110"/>
                </a:cxn>
                <a:cxn ang="0">
                  <a:pos x="184" y="96"/>
                </a:cxn>
                <a:cxn ang="0">
                  <a:pos x="134" y="19"/>
                </a:cxn>
                <a:cxn ang="0">
                  <a:pos x="131" y="15"/>
                </a:cxn>
                <a:cxn ang="0">
                  <a:pos x="127" y="12"/>
                </a:cxn>
                <a:cxn ang="0">
                  <a:pos x="124" y="9"/>
                </a:cxn>
                <a:cxn ang="0">
                  <a:pos x="119" y="7"/>
                </a:cxn>
                <a:cxn ang="0">
                  <a:pos x="103" y="2"/>
                </a:cxn>
                <a:cxn ang="0">
                  <a:pos x="86" y="0"/>
                </a:cxn>
                <a:cxn ang="0">
                  <a:pos x="69" y="0"/>
                </a:cxn>
                <a:cxn ang="0">
                  <a:pos x="51" y="1"/>
                </a:cxn>
                <a:cxn ang="0">
                  <a:pos x="36" y="6"/>
                </a:cxn>
                <a:cxn ang="0">
                  <a:pos x="23" y="13"/>
                </a:cxn>
                <a:cxn ang="0">
                  <a:pos x="11" y="23"/>
                </a:cxn>
                <a:cxn ang="0">
                  <a:pos x="3" y="37"/>
                </a:cxn>
              </a:cxnLst>
              <a:rect l="0" t="0" r="r" b="b"/>
              <a:pathLst>
                <a:path w="192" h="180">
                  <a:moveTo>
                    <a:pt x="3" y="37"/>
                  </a:moveTo>
                  <a:lnTo>
                    <a:pt x="2" y="42"/>
                  </a:lnTo>
                  <a:lnTo>
                    <a:pt x="1" y="47"/>
                  </a:lnTo>
                  <a:lnTo>
                    <a:pt x="0" y="52"/>
                  </a:lnTo>
                  <a:lnTo>
                    <a:pt x="0" y="58"/>
                  </a:lnTo>
                  <a:lnTo>
                    <a:pt x="0" y="63"/>
                  </a:lnTo>
                  <a:lnTo>
                    <a:pt x="1" y="69"/>
                  </a:lnTo>
                  <a:lnTo>
                    <a:pt x="2" y="75"/>
                  </a:lnTo>
                  <a:lnTo>
                    <a:pt x="4" y="81"/>
                  </a:lnTo>
                  <a:lnTo>
                    <a:pt x="8" y="87"/>
                  </a:lnTo>
                  <a:lnTo>
                    <a:pt x="11" y="92"/>
                  </a:lnTo>
                  <a:lnTo>
                    <a:pt x="16" y="97"/>
                  </a:lnTo>
                  <a:lnTo>
                    <a:pt x="20" y="100"/>
                  </a:lnTo>
                  <a:lnTo>
                    <a:pt x="25" y="105"/>
                  </a:lnTo>
                  <a:lnTo>
                    <a:pt x="31" y="107"/>
                  </a:lnTo>
                  <a:lnTo>
                    <a:pt x="35" y="111"/>
                  </a:lnTo>
                  <a:lnTo>
                    <a:pt x="40" y="113"/>
                  </a:lnTo>
                  <a:lnTo>
                    <a:pt x="40" y="114"/>
                  </a:lnTo>
                  <a:lnTo>
                    <a:pt x="40" y="116"/>
                  </a:lnTo>
                  <a:lnTo>
                    <a:pt x="40" y="118"/>
                  </a:lnTo>
                  <a:lnTo>
                    <a:pt x="40" y="120"/>
                  </a:lnTo>
                  <a:lnTo>
                    <a:pt x="40" y="129"/>
                  </a:lnTo>
                  <a:lnTo>
                    <a:pt x="41" y="137"/>
                  </a:lnTo>
                  <a:lnTo>
                    <a:pt x="43" y="146"/>
                  </a:lnTo>
                  <a:lnTo>
                    <a:pt x="48" y="154"/>
                  </a:lnTo>
                  <a:lnTo>
                    <a:pt x="53" y="163"/>
                  </a:lnTo>
                  <a:lnTo>
                    <a:pt x="60" y="169"/>
                  </a:lnTo>
                  <a:lnTo>
                    <a:pt x="69" y="174"/>
                  </a:lnTo>
                  <a:lnTo>
                    <a:pt x="78" y="178"/>
                  </a:lnTo>
                  <a:lnTo>
                    <a:pt x="89" y="180"/>
                  </a:lnTo>
                  <a:lnTo>
                    <a:pt x="103" y="180"/>
                  </a:lnTo>
                  <a:lnTo>
                    <a:pt x="117" y="179"/>
                  </a:lnTo>
                  <a:lnTo>
                    <a:pt x="132" y="176"/>
                  </a:lnTo>
                  <a:lnTo>
                    <a:pt x="147" y="172"/>
                  </a:lnTo>
                  <a:lnTo>
                    <a:pt x="161" y="166"/>
                  </a:lnTo>
                  <a:lnTo>
                    <a:pt x="172" y="158"/>
                  </a:lnTo>
                  <a:lnTo>
                    <a:pt x="182" y="149"/>
                  </a:lnTo>
                  <a:lnTo>
                    <a:pt x="189" y="136"/>
                  </a:lnTo>
                  <a:lnTo>
                    <a:pt x="192" y="123"/>
                  </a:lnTo>
                  <a:lnTo>
                    <a:pt x="190" y="110"/>
                  </a:lnTo>
                  <a:lnTo>
                    <a:pt x="184" y="96"/>
                  </a:lnTo>
                  <a:lnTo>
                    <a:pt x="134" y="19"/>
                  </a:lnTo>
                  <a:lnTo>
                    <a:pt x="131" y="15"/>
                  </a:lnTo>
                  <a:lnTo>
                    <a:pt x="127" y="12"/>
                  </a:lnTo>
                  <a:lnTo>
                    <a:pt x="124" y="9"/>
                  </a:lnTo>
                  <a:lnTo>
                    <a:pt x="119" y="7"/>
                  </a:lnTo>
                  <a:lnTo>
                    <a:pt x="103" y="2"/>
                  </a:lnTo>
                  <a:lnTo>
                    <a:pt x="86" y="0"/>
                  </a:lnTo>
                  <a:lnTo>
                    <a:pt x="69" y="0"/>
                  </a:lnTo>
                  <a:lnTo>
                    <a:pt x="51" y="1"/>
                  </a:lnTo>
                  <a:lnTo>
                    <a:pt x="36" y="6"/>
                  </a:lnTo>
                  <a:lnTo>
                    <a:pt x="23" y="13"/>
                  </a:lnTo>
                  <a:lnTo>
                    <a:pt x="11" y="23"/>
                  </a:lnTo>
                  <a:lnTo>
                    <a:pt x="3" y="37"/>
                  </a:lnTo>
                  <a:close/>
                </a:path>
              </a:pathLst>
            </a:custGeom>
            <a:solidFill>
              <a:srgbClr val="000000"/>
            </a:solidFill>
            <a:ln w="9525">
              <a:noFill/>
              <a:round/>
              <a:headEnd/>
              <a:tailEnd/>
            </a:ln>
          </p:spPr>
          <p:txBody>
            <a:bodyPr/>
            <a:lstStyle/>
            <a:p>
              <a:endParaRPr lang="en-US"/>
            </a:p>
          </p:txBody>
        </p:sp>
        <p:sp>
          <p:nvSpPr>
            <p:cNvPr id="251" name="Freeform 65"/>
            <p:cNvSpPr>
              <a:spLocks/>
            </p:cNvSpPr>
            <p:nvPr/>
          </p:nvSpPr>
          <p:spPr bwMode="auto">
            <a:xfrm>
              <a:off x="4944" y="3665"/>
              <a:ext cx="41" cy="35"/>
            </a:xfrm>
            <a:custGeom>
              <a:avLst/>
              <a:gdLst/>
              <a:ahLst/>
              <a:cxnLst>
                <a:cxn ang="0">
                  <a:pos x="41" y="3"/>
                </a:cxn>
                <a:cxn ang="0">
                  <a:pos x="45" y="9"/>
                </a:cxn>
                <a:cxn ang="0">
                  <a:pos x="50" y="18"/>
                </a:cxn>
                <a:cxn ang="0">
                  <a:pos x="56" y="27"/>
                </a:cxn>
                <a:cxn ang="0">
                  <a:pos x="62" y="37"/>
                </a:cxn>
                <a:cxn ang="0">
                  <a:pos x="68" y="46"/>
                </a:cxn>
                <a:cxn ang="0">
                  <a:pos x="73" y="54"/>
                </a:cxn>
                <a:cxn ang="0">
                  <a:pos x="78" y="61"/>
                </a:cxn>
                <a:cxn ang="0">
                  <a:pos x="80" y="65"/>
                </a:cxn>
                <a:cxn ang="0">
                  <a:pos x="77" y="66"/>
                </a:cxn>
                <a:cxn ang="0">
                  <a:pos x="72" y="68"/>
                </a:cxn>
                <a:cxn ang="0">
                  <a:pos x="67" y="69"/>
                </a:cxn>
                <a:cxn ang="0">
                  <a:pos x="62" y="71"/>
                </a:cxn>
                <a:cxn ang="0">
                  <a:pos x="56" y="72"/>
                </a:cxn>
                <a:cxn ang="0">
                  <a:pos x="50" y="72"/>
                </a:cxn>
                <a:cxn ang="0">
                  <a:pos x="45" y="72"/>
                </a:cxn>
                <a:cxn ang="0">
                  <a:pos x="40" y="72"/>
                </a:cxn>
                <a:cxn ang="0">
                  <a:pos x="40" y="71"/>
                </a:cxn>
                <a:cxn ang="0">
                  <a:pos x="40" y="69"/>
                </a:cxn>
                <a:cxn ang="0">
                  <a:pos x="40" y="68"/>
                </a:cxn>
                <a:cxn ang="0">
                  <a:pos x="40" y="67"/>
                </a:cxn>
                <a:cxn ang="0">
                  <a:pos x="40" y="62"/>
                </a:cxn>
                <a:cxn ang="0">
                  <a:pos x="40" y="58"/>
                </a:cxn>
                <a:cxn ang="0">
                  <a:pos x="41" y="53"/>
                </a:cxn>
                <a:cxn ang="0">
                  <a:pos x="42" y="49"/>
                </a:cxn>
                <a:cxn ang="0">
                  <a:pos x="42" y="46"/>
                </a:cxn>
                <a:cxn ang="0">
                  <a:pos x="44" y="45"/>
                </a:cxn>
                <a:cxn ang="0">
                  <a:pos x="44" y="43"/>
                </a:cxn>
                <a:cxn ang="0">
                  <a:pos x="44" y="42"/>
                </a:cxn>
                <a:cxn ang="0">
                  <a:pos x="44" y="38"/>
                </a:cxn>
                <a:cxn ang="0">
                  <a:pos x="42" y="35"/>
                </a:cxn>
                <a:cxn ang="0">
                  <a:pos x="40" y="31"/>
                </a:cxn>
                <a:cxn ang="0">
                  <a:pos x="39" y="28"/>
                </a:cxn>
                <a:cxn ang="0">
                  <a:pos x="35" y="23"/>
                </a:cxn>
                <a:cxn ang="0">
                  <a:pos x="32" y="20"/>
                </a:cxn>
                <a:cxn ang="0">
                  <a:pos x="27" y="18"/>
                </a:cxn>
                <a:cxn ang="0">
                  <a:pos x="23" y="15"/>
                </a:cxn>
                <a:cxn ang="0">
                  <a:pos x="16" y="13"/>
                </a:cxn>
                <a:cxn ang="0">
                  <a:pos x="9" y="9"/>
                </a:cxn>
                <a:cxn ang="0">
                  <a:pos x="3" y="6"/>
                </a:cxn>
                <a:cxn ang="0">
                  <a:pos x="0" y="3"/>
                </a:cxn>
                <a:cxn ang="0">
                  <a:pos x="0" y="3"/>
                </a:cxn>
                <a:cxn ang="0">
                  <a:pos x="0" y="3"/>
                </a:cxn>
                <a:cxn ang="0">
                  <a:pos x="0" y="3"/>
                </a:cxn>
                <a:cxn ang="0">
                  <a:pos x="0" y="3"/>
                </a:cxn>
                <a:cxn ang="0">
                  <a:pos x="2" y="1"/>
                </a:cxn>
                <a:cxn ang="0">
                  <a:pos x="6" y="0"/>
                </a:cxn>
                <a:cxn ang="0">
                  <a:pos x="9" y="0"/>
                </a:cxn>
                <a:cxn ang="0">
                  <a:pos x="15" y="0"/>
                </a:cxn>
                <a:cxn ang="0">
                  <a:pos x="20" y="0"/>
                </a:cxn>
                <a:cxn ang="0">
                  <a:pos x="27" y="0"/>
                </a:cxn>
                <a:cxn ang="0">
                  <a:pos x="34" y="1"/>
                </a:cxn>
                <a:cxn ang="0">
                  <a:pos x="41" y="3"/>
                </a:cxn>
              </a:cxnLst>
              <a:rect l="0" t="0" r="r" b="b"/>
              <a:pathLst>
                <a:path w="80" h="72">
                  <a:moveTo>
                    <a:pt x="41" y="3"/>
                  </a:moveTo>
                  <a:lnTo>
                    <a:pt x="45" y="9"/>
                  </a:lnTo>
                  <a:lnTo>
                    <a:pt x="50" y="18"/>
                  </a:lnTo>
                  <a:lnTo>
                    <a:pt x="56" y="27"/>
                  </a:lnTo>
                  <a:lnTo>
                    <a:pt x="62" y="37"/>
                  </a:lnTo>
                  <a:lnTo>
                    <a:pt x="68" y="46"/>
                  </a:lnTo>
                  <a:lnTo>
                    <a:pt x="73" y="54"/>
                  </a:lnTo>
                  <a:lnTo>
                    <a:pt x="78" y="61"/>
                  </a:lnTo>
                  <a:lnTo>
                    <a:pt x="80" y="65"/>
                  </a:lnTo>
                  <a:lnTo>
                    <a:pt x="77" y="66"/>
                  </a:lnTo>
                  <a:lnTo>
                    <a:pt x="72" y="68"/>
                  </a:lnTo>
                  <a:lnTo>
                    <a:pt x="67" y="69"/>
                  </a:lnTo>
                  <a:lnTo>
                    <a:pt x="62" y="71"/>
                  </a:lnTo>
                  <a:lnTo>
                    <a:pt x="56" y="72"/>
                  </a:lnTo>
                  <a:lnTo>
                    <a:pt x="50" y="72"/>
                  </a:lnTo>
                  <a:lnTo>
                    <a:pt x="45" y="72"/>
                  </a:lnTo>
                  <a:lnTo>
                    <a:pt x="40" y="72"/>
                  </a:lnTo>
                  <a:lnTo>
                    <a:pt x="40" y="71"/>
                  </a:lnTo>
                  <a:lnTo>
                    <a:pt x="40" y="69"/>
                  </a:lnTo>
                  <a:lnTo>
                    <a:pt x="40" y="68"/>
                  </a:lnTo>
                  <a:lnTo>
                    <a:pt x="40" y="67"/>
                  </a:lnTo>
                  <a:lnTo>
                    <a:pt x="40" y="62"/>
                  </a:lnTo>
                  <a:lnTo>
                    <a:pt x="40" y="58"/>
                  </a:lnTo>
                  <a:lnTo>
                    <a:pt x="41" y="53"/>
                  </a:lnTo>
                  <a:lnTo>
                    <a:pt x="42" y="49"/>
                  </a:lnTo>
                  <a:lnTo>
                    <a:pt x="42" y="46"/>
                  </a:lnTo>
                  <a:lnTo>
                    <a:pt x="44" y="45"/>
                  </a:lnTo>
                  <a:lnTo>
                    <a:pt x="44" y="43"/>
                  </a:lnTo>
                  <a:lnTo>
                    <a:pt x="44" y="42"/>
                  </a:lnTo>
                  <a:lnTo>
                    <a:pt x="44" y="38"/>
                  </a:lnTo>
                  <a:lnTo>
                    <a:pt x="42" y="35"/>
                  </a:lnTo>
                  <a:lnTo>
                    <a:pt x="40" y="31"/>
                  </a:lnTo>
                  <a:lnTo>
                    <a:pt x="39" y="28"/>
                  </a:lnTo>
                  <a:lnTo>
                    <a:pt x="35" y="23"/>
                  </a:lnTo>
                  <a:lnTo>
                    <a:pt x="32" y="20"/>
                  </a:lnTo>
                  <a:lnTo>
                    <a:pt x="27" y="18"/>
                  </a:lnTo>
                  <a:lnTo>
                    <a:pt x="23" y="15"/>
                  </a:lnTo>
                  <a:lnTo>
                    <a:pt x="16" y="13"/>
                  </a:lnTo>
                  <a:lnTo>
                    <a:pt x="9" y="9"/>
                  </a:lnTo>
                  <a:lnTo>
                    <a:pt x="3" y="6"/>
                  </a:lnTo>
                  <a:lnTo>
                    <a:pt x="0" y="3"/>
                  </a:lnTo>
                  <a:lnTo>
                    <a:pt x="0" y="3"/>
                  </a:lnTo>
                  <a:lnTo>
                    <a:pt x="0" y="3"/>
                  </a:lnTo>
                  <a:lnTo>
                    <a:pt x="0" y="3"/>
                  </a:lnTo>
                  <a:lnTo>
                    <a:pt x="0" y="3"/>
                  </a:lnTo>
                  <a:lnTo>
                    <a:pt x="2" y="1"/>
                  </a:lnTo>
                  <a:lnTo>
                    <a:pt x="6" y="0"/>
                  </a:lnTo>
                  <a:lnTo>
                    <a:pt x="9" y="0"/>
                  </a:lnTo>
                  <a:lnTo>
                    <a:pt x="15" y="0"/>
                  </a:lnTo>
                  <a:lnTo>
                    <a:pt x="20" y="0"/>
                  </a:lnTo>
                  <a:lnTo>
                    <a:pt x="27" y="0"/>
                  </a:lnTo>
                  <a:lnTo>
                    <a:pt x="34" y="1"/>
                  </a:lnTo>
                  <a:lnTo>
                    <a:pt x="41" y="3"/>
                  </a:lnTo>
                  <a:close/>
                </a:path>
              </a:pathLst>
            </a:custGeom>
            <a:solidFill>
              <a:srgbClr val="BC6844"/>
            </a:solidFill>
            <a:ln w="9525">
              <a:noFill/>
              <a:round/>
              <a:headEnd/>
              <a:tailEnd/>
            </a:ln>
          </p:spPr>
          <p:txBody>
            <a:bodyPr/>
            <a:lstStyle/>
            <a:p>
              <a:endParaRPr lang="en-US"/>
            </a:p>
          </p:txBody>
        </p:sp>
        <p:sp>
          <p:nvSpPr>
            <p:cNvPr id="252" name="Freeform 66"/>
            <p:cNvSpPr>
              <a:spLocks/>
            </p:cNvSpPr>
            <p:nvPr/>
          </p:nvSpPr>
          <p:spPr bwMode="auto">
            <a:xfrm>
              <a:off x="5394" y="3615"/>
              <a:ext cx="147" cy="233"/>
            </a:xfrm>
            <a:custGeom>
              <a:avLst/>
              <a:gdLst/>
              <a:ahLst/>
              <a:cxnLst>
                <a:cxn ang="0">
                  <a:pos x="23" y="14"/>
                </a:cxn>
                <a:cxn ang="0">
                  <a:pos x="22" y="35"/>
                </a:cxn>
                <a:cxn ang="0">
                  <a:pos x="44" y="65"/>
                </a:cxn>
                <a:cxn ang="0">
                  <a:pos x="80" y="111"/>
                </a:cxn>
                <a:cxn ang="0">
                  <a:pos x="117" y="160"/>
                </a:cxn>
                <a:cxn ang="0">
                  <a:pos x="152" y="212"/>
                </a:cxn>
                <a:cxn ang="0">
                  <a:pos x="185" y="263"/>
                </a:cxn>
                <a:cxn ang="0">
                  <a:pos x="212" y="311"/>
                </a:cxn>
                <a:cxn ang="0">
                  <a:pos x="231" y="354"/>
                </a:cxn>
                <a:cxn ang="0">
                  <a:pos x="239" y="387"/>
                </a:cxn>
                <a:cxn ang="0">
                  <a:pos x="239" y="404"/>
                </a:cxn>
                <a:cxn ang="0">
                  <a:pos x="236" y="408"/>
                </a:cxn>
                <a:cxn ang="0">
                  <a:pos x="232" y="409"/>
                </a:cxn>
                <a:cxn ang="0">
                  <a:pos x="223" y="411"/>
                </a:cxn>
                <a:cxn ang="0">
                  <a:pos x="195" y="400"/>
                </a:cxn>
                <a:cxn ang="0">
                  <a:pos x="150" y="354"/>
                </a:cxn>
                <a:cxn ang="0">
                  <a:pos x="105" y="290"/>
                </a:cxn>
                <a:cxn ang="0">
                  <a:pos x="66" y="223"/>
                </a:cxn>
                <a:cxn ang="0">
                  <a:pos x="49" y="187"/>
                </a:cxn>
                <a:cxn ang="0">
                  <a:pos x="41" y="180"/>
                </a:cxn>
                <a:cxn ang="0">
                  <a:pos x="31" y="176"/>
                </a:cxn>
                <a:cxn ang="0">
                  <a:pos x="21" y="178"/>
                </a:cxn>
                <a:cxn ang="0">
                  <a:pos x="7" y="185"/>
                </a:cxn>
                <a:cxn ang="0">
                  <a:pos x="0" y="204"/>
                </a:cxn>
                <a:cxn ang="0">
                  <a:pos x="6" y="220"/>
                </a:cxn>
                <a:cxn ang="0">
                  <a:pos x="16" y="243"/>
                </a:cxn>
                <a:cxn ang="0">
                  <a:pos x="35" y="277"/>
                </a:cxn>
                <a:cxn ang="0">
                  <a:pos x="58" y="316"/>
                </a:cxn>
                <a:cxn ang="0">
                  <a:pos x="84" y="357"/>
                </a:cxn>
                <a:cxn ang="0">
                  <a:pos x="116" y="396"/>
                </a:cxn>
                <a:cxn ang="0">
                  <a:pos x="149" y="431"/>
                </a:cxn>
                <a:cxn ang="0">
                  <a:pos x="183" y="455"/>
                </a:cxn>
                <a:cxn ang="0">
                  <a:pos x="209" y="464"/>
                </a:cxn>
                <a:cxn ang="0">
                  <a:pos x="225" y="466"/>
                </a:cxn>
                <a:cxn ang="0">
                  <a:pos x="241" y="463"/>
                </a:cxn>
                <a:cxn ang="0">
                  <a:pos x="257" y="457"/>
                </a:cxn>
                <a:cxn ang="0">
                  <a:pos x="275" y="446"/>
                </a:cxn>
                <a:cxn ang="0">
                  <a:pos x="289" y="423"/>
                </a:cxn>
                <a:cxn ang="0">
                  <a:pos x="294" y="388"/>
                </a:cxn>
                <a:cxn ang="0">
                  <a:pos x="283" y="338"/>
                </a:cxn>
                <a:cxn ang="0">
                  <a:pos x="256" y="280"/>
                </a:cxn>
                <a:cxn ang="0">
                  <a:pos x="222" y="219"/>
                </a:cxn>
                <a:cxn ang="0">
                  <a:pos x="182" y="159"/>
                </a:cxn>
                <a:cxn ang="0">
                  <a:pos x="142" y="103"/>
                </a:cxn>
                <a:cxn ang="0">
                  <a:pos x="105" y="56"/>
                </a:cxn>
                <a:cxn ang="0">
                  <a:pos x="78" y="21"/>
                </a:cxn>
                <a:cxn ang="0">
                  <a:pos x="65" y="6"/>
                </a:cxn>
                <a:cxn ang="0">
                  <a:pos x="56" y="1"/>
                </a:cxn>
                <a:cxn ang="0">
                  <a:pos x="45" y="0"/>
                </a:cxn>
                <a:cxn ang="0">
                  <a:pos x="35" y="3"/>
                </a:cxn>
              </a:cxnLst>
              <a:rect l="0" t="0" r="r" b="b"/>
              <a:pathLst>
                <a:path w="294" h="466">
                  <a:moveTo>
                    <a:pt x="30" y="6"/>
                  </a:moveTo>
                  <a:lnTo>
                    <a:pt x="23" y="14"/>
                  </a:lnTo>
                  <a:lnTo>
                    <a:pt x="21" y="24"/>
                  </a:lnTo>
                  <a:lnTo>
                    <a:pt x="22" y="35"/>
                  </a:lnTo>
                  <a:lnTo>
                    <a:pt x="27" y="44"/>
                  </a:lnTo>
                  <a:lnTo>
                    <a:pt x="44" y="65"/>
                  </a:lnTo>
                  <a:lnTo>
                    <a:pt x="61" y="87"/>
                  </a:lnTo>
                  <a:lnTo>
                    <a:pt x="80" y="111"/>
                  </a:lnTo>
                  <a:lnTo>
                    <a:pt x="98" y="135"/>
                  </a:lnTo>
                  <a:lnTo>
                    <a:pt x="117" y="160"/>
                  </a:lnTo>
                  <a:lnTo>
                    <a:pt x="135" y="187"/>
                  </a:lnTo>
                  <a:lnTo>
                    <a:pt x="152" y="212"/>
                  </a:lnTo>
                  <a:lnTo>
                    <a:pt x="170" y="237"/>
                  </a:lnTo>
                  <a:lnTo>
                    <a:pt x="185" y="263"/>
                  </a:lnTo>
                  <a:lnTo>
                    <a:pt x="200" y="288"/>
                  </a:lnTo>
                  <a:lnTo>
                    <a:pt x="212" y="311"/>
                  </a:lnTo>
                  <a:lnTo>
                    <a:pt x="223" y="333"/>
                  </a:lnTo>
                  <a:lnTo>
                    <a:pt x="231" y="354"/>
                  </a:lnTo>
                  <a:lnTo>
                    <a:pt x="236" y="372"/>
                  </a:lnTo>
                  <a:lnTo>
                    <a:pt x="239" y="387"/>
                  </a:lnTo>
                  <a:lnTo>
                    <a:pt x="239" y="401"/>
                  </a:lnTo>
                  <a:lnTo>
                    <a:pt x="239" y="404"/>
                  </a:lnTo>
                  <a:lnTo>
                    <a:pt x="238" y="407"/>
                  </a:lnTo>
                  <a:lnTo>
                    <a:pt x="236" y="408"/>
                  </a:lnTo>
                  <a:lnTo>
                    <a:pt x="235" y="408"/>
                  </a:lnTo>
                  <a:lnTo>
                    <a:pt x="232" y="409"/>
                  </a:lnTo>
                  <a:lnTo>
                    <a:pt x="227" y="410"/>
                  </a:lnTo>
                  <a:lnTo>
                    <a:pt x="223" y="411"/>
                  </a:lnTo>
                  <a:lnTo>
                    <a:pt x="216" y="410"/>
                  </a:lnTo>
                  <a:lnTo>
                    <a:pt x="195" y="400"/>
                  </a:lnTo>
                  <a:lnTo>
                    <a:pt x="173" y="380"/>
                  </a:lnTo>
                  <a:lnTo>
                    <a:pt x="150" y="354"/>
                  </a:lnTo>
                  <a:lnTo>
                    <a:pt x="127" y="324"/>
                  </a:lnTo>
                  <a:lnTo>
                    <a:pt x="105" y="290"/>
                  </a:lnTo>
                  <a:lnTo>
                    <a:pt x="84" y="256"/>
                  </a:lnTo>
                  <a:lnTo>
                    <a:pt x="66" y="223"/>
                  </a:lnTo>
                  <a:lnTo>
                    <a:pt x="51" y="191"/>
                  </a:lnTo>
                  <a:lnTo>
                    <a:pt x="49" y="187"/>
                  </a:lnTo>
                  <a:lnTo>
                    <a:pt x="45" y="183"/>
                  </a:lnTo>
                  <a:lnTo>
                    <a:pt x="41" y="180"/>
                  </a:lnTo>
                  <a:lnTo>
                    <a:pt x="36" y="178"/>
                  </a:lnTo>
                  <a:lnTo>
                    <a:pt x="31" y="176"/>
                  </a:lnTo>
                  <a:lnTo>
                    <a:pt x="26" y="176"/>
                  </a:lnTo>
                  <a:lnTo>
                    <a:pt x="21" y="178"/>
                  </a:lnTo>
                  <a:lnTo>
                    <a:pt x="15" y="179"/>
                  </a:lnTo>
                  <a:lnTo>
                    <a:pt x="7" y="185"/>
                  </a:lnTo>
                  <a:lnTo>
                    <a:pt x="3" y="194"/>
                  </a:lnTo>
                  <a:lnTo>
                    <a:pt x="0" y="204"/>
                  </a:lnTo>
                  <a:lnTo>
                    <a:pt x="3" y="214"/>
                  </a:lnTo>
                  <a:lnTo>
                    <a:pt x="6" y="220"/>
                  </a:lnTo>
                  <a:lnTo>
                    <a:pt x="11" y="231"/>
                  </a:lnTo>
                  <a:lnTo>
                    <a:pt x="16" y="243"/>
                  </a:lnTo>
                  <a:lnTo>
                    <a:pt x="25" y="259"/>
                  </a:lnTo>
                  <a:lnTo>
                    <a:pt x="35" y="277"/>
                  </a:lnTo>
                  <a:lnTo>
                    <a:pt x="45" y="295"/>
                  </a:lnTo>
                  <a:lnTo>
                    <a:pt x="58" y="316"/>
                  </a:lnTo>
                  <a:lnTo>
                    <a:pt x="71" y="337"/>
                  </a:lnTo>
                  <a:lnTo>
                    <a:pt x="84" y="357"/>
                  </a:lnTo>
                  <a:lnTo>
                    <a:pt x="99" y="377"/>
                  </a:lnTo>
                  <a:lnTo>
                    <a:pt x="116" y="396"/>
                  </a:lnTo>
                  <a:lnTo>
                    <a:pt x="132" y="415"/>
                  </a:lnTo>
                  <a:lnTo>
                    <a:pt x="149" y="431"/>
                  </a:lnTo>
                  <a:lnTo>
                    <a:pt x="166" y="444"/>
                  </a:lnTo>
                  <a:lnTo>
                    <a:pt x="183" y="455"/>
                  </a:lnTo>
                  <a:lnTo>
                    <a:pt x="201" y="462"/>
                  </a:lnTo>
                  <a:lnTo>
                    <a:pt x="209" y="464"/>
                  </a:lnTo>
                  <a:lnTo>
                    <a:pt x="217" y="466"/>
                  </a:lnTo>
                  <a:lnTo>
                    <a:pt x="225" y="466"/>
                  </a:lnTo>
                  <a:lnTo>
                    <a:pt x="233" y="464"/>
                  </a:lnTo>
                  <a:lnTo>
                    <a:pt x="241" y="463"/>
                  </a:lnTo>
                  <a:lnTo>
                    <a:pt x="249" y="461"/>
                  </a:lnTo>
                  <a:lnTo>
                    <a:pt x="257" y="457"/>
                  </a:lnTo>
                  <a:lnTo>
                    <a:pt x="264" y="454"/>
                  </a:lnTo>
                  <a:lnTo>
                    <a:pt x="275" y="446"/>
                  </a:lnTo>
                  <a:lnTo>
                    <a:pt x="283" y="436"/>
                  </a:lnTo>
                  <a:lnTo>
                    <a:pt x="289" y="423"/>
                  </a:lnTo>
                  <a:lnTo>
                    <a:pt x="293" y="409"/>
                  </a:lnTo>
                  <a:lnTo>
                    <a:pt x="294" y="388"/>
                  </a:lnTo>
                  <a:lnTo>
                    <a:pt x="289" y="364"/>
                  </a:lnTo>
                  <a:lnTo>
                    <a:pt x="283" y="338"/>
                  </a:lnTo>
                  <a:lnTo>
                    <a:pt x="271" y="310"/>
                  </a:lnTo>
                  <a:lnTo>
                    <a:pt x="256" y="280"/>
                  </a:lnTo>
                  <a:lnTo>
                    <a:pt x="240" y="250"/>
                  </a:lnTo>
                  <a:lnTo>
                    <a:pt x="222" y="219"/>
                  </a:lnTo>
                  <a:lnTo>
                    <a:pt x="202" y="188"/>
                  </a:lnTo>
                  <a:lnTo>
                    <a:pt x="182" y="159"/>
                  </a:lnTo>
                  <a:lnTo>
                    <a:pt x="162" y="130"/>
                  </a:lnTo>
                  <a:lnTo>
                    <a:pt x="142" y="103"/>
                  </a:lnTo>
                  <a:lnTo>
                    <a:pt x="122" y="77"/>
                  </a:lnTo>
                  <a:lnTo>
                    <a:pt x="105" y="56"/>
                  </a:lnTo>
                  <a:lnTo>
                    <a:pt x="90" y="36"/>
                  </a:lnTo>
                  <a:lnTo>
                    <a:pt x="78" y="21"/>
                  </a:lnTo>
                  <a:lnTo>
                    <a:pt x="68" y="9"/>
                  </a:lnTo>
                  <a:lnTo>
                    <a:pt x="65" y="6"/>
                  </a:lnTo>
                  <a:lnTo>
                    <a:pt x="60" y="3"/>
                  </a:lnTo>
                  <a:lnTo>
                    <a:pt x="56" y="1"/>
                  </a:lnTo>
                  <a:lnTo>
                    <a:pt x="50" y="0"/>
                  </a:lnTo>
                  <a:lnTo>
                    <a:pt x="45" y="0"/>
                  </a:lnTo>
                  <a:lnTo>
                    <a:pt x="39" y="1"/>
                  </a:lnTo>
                  <a:lnTo>
                    <a:pt x="35" y="3"/>
                  </a:lnTo>
                  <a:lnTo>
                    <a:pt x="30" y="6"/>
                  </a:lnTo>
                  <a:close/>
                </a:path>
              </a:pathLst>
            </a:custGeom>
            <a:solidFill>
              <a:srgbClr val="000000"/>
            </a:solidFill>
            <a:ln w="9525">
              <a:noFill/>
              <a:round/>
              <a:headEnd/>
              <a:tailEnd/>
            </a:ln>
          </p:spPr>
          <p:txBody>
            <a:bodyPr/>
            <a:lstStyle/>
            <a:p>
              <a:endParaRPr lang="en-US"/>
            </a:p>
          </p:txBody>
        </p:sp>
        <p:sp>
          <p:nvSpPr>
            <p:cNvPr id="253" name="Freeform 67"/>
            <p:cNvSpPr>
              <a:spLocks/>
            </p:cNvSpPr>
            <p:nvPr/>
          </p:nvSpPr>
          <p:spPr bwMode="auto">
            <a:xfrm>
              <a:off x="4787" y="4154"/>
              <a:ext cx="356" cy="158"/>
            </a:xfrm>
            <a:custGeom>
              <a:avLst/>
              <a:gdLst/>
              <a:ahLst/>
              <a:cxnLst>
                <a:cxn ang="0">
                  <a:pos x="671" y="4"/>
                </a:cxn>
                <a:cxn ang="0">
                  <a:pos x="634" y="16"/>
                </a:cxn>
                <a:cxn ang="0">
                  <a:pos x="568" y="37"/>
                </a:cxn>
                <a:cxn ang="0">
                  <a:pos x="482" y="59"/>
                </a:cxn>
                <a:cxn ang="0">
                  <a:pos x="383" y="76"/>
                </a:cxn>
                <a:cxn ang="0">
                  <a:pos x="278" y="86"/>
                </a:cxn>
                <a:cxn ang="0">
                  <a:pos x="175" y="80"/>
                </a:cxn>
                <a:cxn ang="0">
                  <a:pos x="82" y="53"/>
                </a:cxn>
                <a:cxn ang="0">
                  <a:pos x="35" y="28"/>
                </a:cxn>
                <a:cxn ang="0">
                  <a:pos x="21" y="28"/>
                </a:cxn>
                <a:cxn ang="0">
                  <a:pos x="8" y="35"/>
                </a:cxn>
                <a:cxn ang="0">
                  <a:pos x="1" y="48"/>
                </a:cxn>
                <a:cxn ang="0">
                  <a:pos x="6" y="243"/>
                </a:cxn>
                <a:cxn ang="0">
                  <a:pos x="10" y="257"/>
                </a:cxn>
                <a:cxn ang="0">
                  <a:pos x="22" y="268"/>
                </a:cxn>
                <a:cxn ang="0">
                  <a:pos x="30" y="271"/>
                </a:cxn>
                <a:cxn ang="0">
                  <a:pos x="51" y="278"/>
                </a:cxn>
                <a:cxn ang="0">
                  <a:pos x="82" y="288"/>
                </a:cxn>
                <a:cxn ang="0">
                  <a:pos x="125" y="297"/>
                </a:cxn>
                <a:cxn ang="0">
                  <a:pos x="175" y="307"/>
                </a:cxn>
                <a:cxn ang="0">
                  <a:pos x="235" y="314"/>
                </a:cxn>
                <a:cxn ang="0">
                  <a:pos x="303" y="316"/>
                </a:cxn>
                <a:cxn ang="0">
                  <a:pos x="377" y="311"/>
                </a:cxn>
                <a:cxn ang="0">
                  <a:pos x="451" y="300"/>
                </a:cxn>
                <a:cxn ang="0">
                  <a:pos x="514" y="281"/>
                </a:cxn>
                <a:cxn ang="0">
                  <a:pos x="569" y="261"/>
                </a:cxn>
                <a:cxn ang="0">
                  <a:pos x="614" y="238"/>
                </a:cxn>
                <a:cxn ang="0">
                  <a:pos x="650" y="216"/>
                </a:cxn>
                <a:cxn ang="0">
                  <a:pos x="675" y="197"/>
                </a:cxn>
                <a:cxn ang="0">
                  <a:pos x="691" y="183"/>
                </a:cxn>
                <a:cxn ang="0">
                  <a:pos x="698" y="178"/>
                </a:cxn>
                <a:cxn ang="0">
                  <a:pos x="704" y="170"/>
                </a:cxn>
                <a:cxn ang="0">
                  <a:pos x="706" y="160"/>
                </a:cxn>
                <a:cxn ang="0">
                  <a:pos x="713" y="22"/>
                </a:cxn>
                <a:cxn ang="0">
                  <a:pos x="707" y="10"/>
                </a:cxn>
                <a:cxn ang="0">
                  <a:pos x="696" y="3"/>
                </a:cxn>
                <a:cxn ang="0">
                  <a:pos x="683" y="0"/>
                </a:cxn>
              </a:cxnLst>
              <a:rect l="0" t="0" r="r" b="b"/>
              <a:pathLst>
                <a:path w="713" h="316">
                  <a:moveTo>
                    <a:pt x="676" y="1"/>
                  </a:moveTo>
                  <a:lnTo>
                    <a:pt x="671" y="4"/>
                  </a:lnTo>
                  <a:lnTo>
                    <a:pt x="657" y="10"/>
                  </a:lnTo>
                  <a:lnTo>
                    <a:pt x="634" y="16"/>
                  </a:lnTo>
                  <a:lnTo>
                    <a:pt x="604" y="26"/>
                  </a:lnTo>
                  <a:lnTo>
                    <a:pt x="568" y="37"/>
                  </a:lnTo>
                  <a:lnTo>
                    <a:pt x="527" y="48"/>
                  </a:lnTo>
                  <a:lnTo>
                    <a:pt x="482" y="59"/>
                  </a:lnTo>
                  <a:lnTo>
                    <a:pt x="433" y="68"/>
                  </a:lnTo>
                  <a:lnTo>
                    <a:pt x="383" y="76"/>
                  </a:lnTo>
                  <a:lnTo>
                    <a:pt x="330" y="82"/>
                  </a:lnTo>
                  <a:lnTo>
                    <a:pt x="278" y="86"/>
                  </a:lnTo>
                  <a:lnTo>
                    <a:pt x="226" y="84"/>
                  </a:lnTo>
                  <a:lnTo>
                    <a:pt x="175" y="80"/>
                  </a:lnTo>
                  <a:lnTo>
                    <a:pt x="127" y="69"/>
                  </a:lnTo>
                  <a:lnTo>
                    <a:pt x="82" y="53"/>
                  </a:lnTo>
                  <a:lnTo>
                    <a:pt x="42" y="31"/>
                  </a:lnTo>
                  <a:lnTo>
                    <a:pt x="35" y="28"/>
                  </a:lnTo>
                  <a:lnTo>
                    <a:pt x="28" y="27"/>
                  </a:lnTo>
                  <a:lnTo>
                    <a:pt x="21" y="28"/>
                  </a:lnTo>
                  <a:lnTo>
                    <a:pt x="14" y="30"/>
                  </a:lnTo>
                  <a:lnTo>
                    <a:pt x="8" y="35"/>
                  </a:lnTo>
                  <a:lnTo>
                    <a:pt x="4" y="41"/>
                  </a:lnTo>
                  <a:lnTo>
                    <a:pt x="1" y="48"/>
                  </a:lnTo>
                  <a:lnTo>
                    <a:pt x="0" y="54"/>
                  </a:lnTo>
                  <a:lnTo>
                    <a:pt x="6" y="243"/>
                  </a:lnTo>
                  <a:lnTo>
                    <a:pt x="7" y="251"/>
                  </a:lnTo>
                  <a:lnTo>
                    <a:pt x="10" y="257"/>
                  </a:lnTo>
                  <a:lnTo>
                    <a:pt x="16" y="263"/>
                  </a:lnTo>
                  <a:lnTo>
                    <a:pt x="22" y="268"/>
                  </a:lnTo>
                  <a:lnTo>
                    <a:pt x="24" y="269"/>
                  </a:lnTo>
                  <a:lnTo>
                    <a:pt x="30" y="271"/>
                  </a:lnTo>
                  <a:lnTo>
                    <a:pt x="39" y="274"/>
                  </a:lnTo>
                  <a:lnTo>
                    <a:pt x="51" y="278"/>
                  </a:lnTo>
                  <a:lnTo>
                    <a:pt x="66" y="282"/>
                  </a:lnTo>
                  <a:lnTo>
                    <a:pt x="82" y="288"/>
                  </a:lnTo>
                  <a:lnTo>
                    <a:pt x="103" y="293"/>
                  </a:lnTo>
                  <a:lnTo>
                    <a:pt x="125" y="297"/>
                  </a:lnTo>
                  <a:lnTo>
                    <a:pt x="149" y="303"/>
                  </a:lnTo>
                  <a:lnTo>
                    <a:pt x="175" y="307"/>
                  </a:lnTo>
                  <a:lnTo>
                    <a:pt x="204" y="311"/>
                  </a:lnTo>
                  <a:lnTo>
                    <a:pt x="235" y="314"/>
                  </a:lnTo>
                  <a:lnTo>
                    <a:pt x="269" y="315"/>
                  </a:lnTo>
                  <a:lnTo>
                    <a:pt x="303" y="316"/>
                  </a:lnTo>
                  <a:lnTo>
                    <a:pt x="339" y="315"/>
                  </a:lnTo>
                  <a:lnTo>
                    <a:pt x="377" y="311"/>
                  </a:lnTo>
                  <a:lnTo>
                    <a:pt x="415" y="307"/>
                  </a:lnTo>
                  <a:lnTo>
                    <a:pt x="451" y="300"/>
                  </a:lnTo>
                  <a:lnTo>
                    <a:pt x="484" y="292"/>
                  </a:lnTo>
                  <a:lnTo>
                    <a:pt x="514" y="281"/>
                  </a:lnTo>
                  <a:lnTo>
                    <a:pt x="543" y="271"/>
                  </a:lnTo>
                  <a:lnTo>
                    <a:pt x="569" y="261"/>
                  </a:lnTo>
                  <a:lnTo>
                    <a:pt x="592" y="249"/>
                  </a:lnTo>
                  <a:lnTo>
                    <a:pt x="614" y="238"/>
                  </a:lnTo>
                  <a:lnTo>
                    <a:pt x="633" y="227"/>
                  </a:lnTo>
                  <a:lnTo>
                    <a:pt x="650" y="216"/>
                  </a:lnTo>
                  <a:lnTo>
                    <a:pt x="664" y="206"/>
                  </a:lnTo>
                  <a:lnTo>
                    <a:pt x="675" y="197"/>
                  </a:lnTo>
                  <a:lnTo>
                    <a:pt x="684" y="190"/>
                  </a:lnTo>
                  <a:lnTo>
                    <a:pt x="691" y="183"/>
                  </a:lnTo>
                  <a:lnTo>
                    <a:pt x="696" y="180"/>
                  </a:lnTo>
                  <a:lnTo>
                    <a:pt x="698" y="178"/>
                  </a:lnTo>
                  <a:lnTo>
                    <a:pt x="702" y="174"/>
                  </a:lnTo>
                  <a:lnTo>
                    <a:pt x="704" y="170"/>
                  </a:lnTo>
                  <a:lnTo>
                    <a:pt x="705" y="165"/>
                  </a:lnTo>
                  <a:lnTo>
                    <a:pt x="706" y="160"/>
                  </a:lnTo>
                  <a:lnTo>
                    <a:pt x="713" y="29"/>
                  </a:lnTo>
                  <a:lnTo>
                    <a:pt x="713" y="22"/>
                  </a:lnTo>
                  <a:lnTo>
                    <a:pt x="711" y="15"/>
                  </a:lnTo>
                  <a:lnTo>
                    <a:pt x="707" y="10"/>
                  </a:lnTo>
                  <a:lnTo>
                    <a:pt x="702" y="5"/>
                  </a:lnTo>
                  <a:lnTo>
                    <a:pt x="696" y="3"/>
                  </a:lnTo>
                  <a:lnTo>
                    <a:pt x="690" y="0"/>
                  </a:lnTo>
                  <a:lnTo>
                    <a:pt x="683" y="0"/>
                  </a:lnTo>
                  <a:lnTo>
                    <a:pt x="676" y="1"/>
                  </a:lnTo>
                  <a:close/>
                </a:path>
              </a:pathLst>
            </a:custGeom>
            <a:solidFill>
              <a:srgbClr val="000000"/>
            </a:solidFill>
            <a:ln w="9525">
              <a:noFill/>
              <a:round/>
              <a:headEnd/>
              <a:tailEnd/>
            </a:ln>
          </p:spPr>
          <p:txBody>
            <a:bodyPr/>
            <a:lstStyle/>
            <a:p>
              <a:endParaRPr lang="en-US"/>
            </a:p>
          </p:txBody>
        </p:sp>
        <p:sp>
          <p:nvSpPr>
            <p:cNvPr id="254" name="Freeform 68"/>
            <p:cNvSpPr>
              <a:spLocks/>
            </p:cNvSpPr>
            <p:nvPr/>
          </p:nvSpPr>
          <p:spPr bwMode="auto">
            <a:xfrm>
              <a:off x="4814" y="4187"/>
              <a:ext cx="301" cy="98"/>
            </a:xfrm>
            <a:custGeom>
              <a:avLst/>
              <a:gdLst/>
              <a:ahLst/>
              <a:cxnLst>
                <a:cxn ang="0">
                  <a:pos x="602" y="0"/>
                </a:cxn>
                <a:cxn ang="0">
                  <a:pos x="601" y="25"/>
                </a:cxn>
                <a:cxn ang="0">
                  <a:pos x="599" y="48"/>
                </a:cxn>
                <a:cxn ang="0">
                  <a:pos x="598" y="68"/>
                </a:cxn>
                <a:cxn ang="0">
                  <a:pos x="598" y="81"/>
                </a:cxn>
                <a:cxn ang="0">
                  <a:pos x="593" y="85"/>
                </a:cxn>
                <a:cxn ang="0">
                  <a:pos x="586" y="91"/>
                </a:cxn>
                <a:cxn ang="0">
                  <a:pos x="576" y="98"/>
                </a:cxn>
                <a:cxn ang="0">
                  <a:pos x="566" y="105"/>
                </a:cxn>
                <a:cxn ang="0">
                  <a:pos x="555" y="113"/>
                </a:cxn>
                <a:cxn ang="0">
                  <a:pos x="541" y="121"/>
                </a:cxn>
                <a:cxn ang="0">
                  <a:pos x="525" y="129"/>
                </a:cxn>
                <a:cxn ang="0">
                  <a:pos x="508" y="138"/>
                </a:cxn>
                <a:cxn ang="0">
                  <a:pos x="490" y="146"/>
                </a:cxn>
                <a:cxn ang="0">
                  <a:pos x="469" y="154"/>
                </a:cxn>
                <a:cxn ang="0">
                  <a:pos x="447" y="162"/>
                </a:cxn>
                <a:cxn ang="0">
                  <a:pos x="424" y="170"/>
                </a:cxn>
                <a:cxn ang="0">
                  <a:pos x="400" y="177"/>
                </a:cxn>
                <a:cxn ang="0">
                  <a:pos x="374" y="183"/>
                </a:cxn>
                <a:cxn ang="0">
                  <a:pos x="346" y="188"/>
                </a:cxn>
                <a:cxn ang="0">
                  <a:pos x="316" y="191"/>
                </a:cxn>
                <a:cxn ang="0">
                  <a:pos x="287" y="193"/>
                </a:cxn>
                <a:cxn ang="0">
                  <a:pos x="260" y="195"/>
                </a:cxn>
                <a:cxn ang="0">
                  <a:pos x="233" y="196"/>
                </a:cxn>
                <a:cxn ang="0">
                  <a:pos x="208" y="195"/>
                </a:cxn>
                <a:cxn ang="0">
                  <a:pos x="184" y="193"/>
                </a:cxn>
                <a:cxn ang="0">
                  <a:pos x="161" y="191"/>
                </a:cxn>
                <a:cxn ang="0">
                  <a:pos x="139" y="189"/>
                </a:cxn>
                <a:cxn ang="0">
                  <a:pos x="118" y="185"/>
                </a:cxn>
                <a:cxn ang="0">
                  <a:pos x="98" y="182"/>
                </a:cxn>
                <a:cxn ang="0">
                  <a:pos x="80" y="178"/>
                </a:cxn>
                <a:cxn ang="0">
                  <a:pos x="64" y="175"/>
                </a:cxn>
                <a:cxn ang="0">
                  <a:pos x="49" y="172"/>
                </a:cxn>
                <a:cxn ang="0">
                  <a:pos x="35" y="167"/>
                </a:cxn>
                <a:cxn ang="0">
                  <a:pos x="23" y="163"/>
                </a:cxn>
                <a:cxn ang="0">
                  <a:pos x="13" y="160"/>
                </a:cxn>
                <a:cxn ang="0">
                  <a:pos x="5" y="158"/>
                </a:cxn>
                <a:cxn ang="0">
                  <a:pos x="4" y="136"/>
                </a:cxn>
                <a:cxn ang="0">
                  <a:pos x="3" y="105"/>
                </a:cxn>
                <a:cxn ang="0">
                  <a:pos x="2" y="69"/>
                </a:cxn>
                <a:cxn ang="0">
                  <a:pos x="0" y="33"/>
                </a:cxn>
                <a:cxn ang="0">
                  <a:pos x="38" y="48"/>
                </a:cxn>
                <a:cxn ang="0">
                  <a:pos x="78" y="59"/>
                </a:cxn>
                <a:cxn ang="0">
                  <a:pos x="119" y="67"/>
                </a:cxn>
                <a:cxn ang="0">
                  <a:pos x="162" y="70"/>
                </a:cxn>
                <a:cxn ang="0">
                  <a:pos x="204" y="73"/>
                </a:cxn>
                <a:cxn ang="0">
                  <a:pos x="248" y="71"/>
                </a:cxn>
                <a:cxn ang="0">
                  <a:pos x="292" y="68"/>
                </a:cxn>
                <a:cxn ang="0">
                  <a:pos x="334" y="63"/>
                </a:cxn>
                <a:cxn ang="0">
                  <a:pos x="376" y="58"/>
                </a:cxn>
                <a:cxn ang="0">
                  <a:pos x="416" y="49"/>
                </a:cxn>
                <a:cxn ang="0">
                  <a:pos x="454" y="41"/>
                </a:cxn>
                <a:cxn ang="0">
                  <a:pos x="490" y="32"/>
                </a:cxn>
                <a:cxn ang="0">
                  <a:pos x="523" y="24"/>
                </a:cxn>
                <a:cxn ang="0">
                  <a:pos x="553" y="15"/>
                </a:cxn>
                <a:cxn ang="0">
                  <a:pos x="580" y="7"/>
                </a:cxn>
                <a:cxn ang="0">
                  <a:pos x="602" y="0"/>
                </a:cxn>
              </a:cxnLst>
              <a:rect l="0" t="0" r="r" b="b"/>
              <a:pathLst>
                <a:path w="602" h="196">
                  <a:moveTo>
                    <a:pt x="602" y="0"/>
                  </a:moveTo>
                  <a:lnTo>
                    <a:pt x="601" y="25"/>
                  </a:lnTo>
                  <a:lnTo>
                    <a:pt x="599" y="48"/>
                  </a:lnTo>
                  <a:lnTo>
                    <a:pt x="598" y="68"/>
                  </a:lnTo>
                  <a:lnTo>
                    <a:pt x="598" y="81"/>
                  </a:lnTo>
                  <a:lnTo>
                    <a:pt x="593" y="85"/>
                  </a:lnTo>
                  <a:lnTo>
                    <a:pt x="586" y="91"/>
                  </a:lnTo>
                  <a:lnTo>
                    <a:pt x="576" y="98"/>
                  </a:lnTo>
                  <a:lnTo>
                    <a:pt x="566" y="105"/>
                  </a:lnTo>
                  <a:lnTo>
                    <a:pt x="555" y="113"/>
                  </a:lnTo>
                  <a:lnTo>
                    <a:pt x="541" y="121"/>
                  </a:lnTo>
                  <a:lnTo>
                    <a:pt x="525" y="129"/>
                  </a:lnTo>
                  <a:lnTo>
                    <a:pt x="508" y="138"/>
                  </a:lnTo>
                  <a:lnTo>
                    <a:pt x="490" y="146"/>
                  </a:lnTo>
                  <a:lnTo>
                    <a:pt x="469" y="154"/>
                  </a:lnTo>
                  <a:lnTo>
                    <a:pt x="447" y="162"/>
                  </a:lnTo>
                  <a:lnTo>
                    <a:pt x="424" y="170"/>
                  </a:lnTo>
                  <a:lnTo>
                    <a:pt x="400" y="177"/>
                  </a:lnTo>
                  <a:lnTo>
                    <a:pt x="374" y="183"/>
                  </a:lnTo>
                  <a:lnTo>
                    <a:pt x="346" y="188"/>
                  </a:lnTo>
                  <a:lnTo>
                    <a:pt x="316" y="191"/>
                  </a:lnTo>
                  <a:lnTo>
                    <a:pt x="287" y="193"/>
                  </a:lnTo>
                  <a:lnTo>
                    <a:pt x="260" y="195"/>
                  </a:lnTo>
                  <a:lnTo>
                    <a:pt x="233" y="196"/>
                  </a:lnTo>
                  <a:lnTo>
                    <a:pt x="208" y="195"/>
                  </a:lnTo>
                  <a:lnTo>
                    <a:pt x="184" y="193"/>
                  </a:lnTo>
                  <a:lnTo>
                    <a:pt x="161" y="191"/>
                  </a:lnTo>
                  <a:lnTo>
                    <a:pt x="139" y="189"/>
                  </a:lnTo>
                  <a:lnTo>
                    <a:pt x="118" y="185"/>
                  </a:lnTo>
                  <a:lnTo>
                    <a:pt x="98" y="182"/>
                  </a:lnTo>
                  <a:lnTo>
                    <a:pt x="80" y="178"/>
                  </a:lnTo>
                  <a:lnTo>
                    <a:pt x="64" y="175"/>
                  </a:lnTo>
                  <a:lnTo>
                    <a:pt x="49" y="172"/>
                  </a:lnTo>
                  <a:lnTo>
                    <a:pt x="35" y="167"/>
                  </a:lnTo>
                  <a:lnTo>
                    <a:pt x="23" y="163"/>
                  </a:lnTo>
                  <a:lnTo>
                    <a:pt x="13" y="160"/>
                  </a:lnTo>
                  <a:lnTo>
                    <a:pt x="5" y="158"/>
                  </a:lnTo>
                  <a:lnTo>
                    <a:pt x="4" y="136"/>
                  </a:lnTo>
                  <a:lnTo>
                    <a:pt x="3" y="105"/>
                  </a:lnTo>
                  <a:lnTo>
                    <a:pt x="2" y="69"/>
                  </a:lnTo>
                  <a:lnTo>
                    <a:pt x="0" y="33"/>
                  </a:lnTo>
                  <a:lnTo>
                    <a:pt x="38" y="48"/>
                  </a:lnTo>
                  <a:lnTo>
                    <a:pt x="78" y="59"/>
                  </a:lnTo>
                  <a:lnTo>
                    <a:pt x="119" y="67"/>
                  </a:lnTo>
                  <a:lnTo>
                    <a:pt x="162" y="70"/>
                  </a:lnTo>
                  <a:lnTo>
                    <a:pt x="204" y="73"/>
                  </a:lnTo>
                  <a:lnTo>
                    <a:pt x="248" y="71"/>
                  </a:lnTo>
                  <a:lnTo>
                    <a:pt x="292" y="68"/>
                  </a:lnTo>
                  <a:lnTo>
                    <a:pt x="334" y="63"/>
                  </a:lnTo>
                  <a:lnTo>
                    <a:pt x="376" y="58"/>
                  </a:lnTo>
                  <a:lnTo>
                    <a:pt x="416" y="49"/>
                  </a:lnTo>
                  <a:lnTo>
                    <a:pt x="454" y="41"/>
                  </a:lnTo>
                  <a:lnTo>
                    <a:pt x="490" y="32"/>
                  </a:lnTo>
                  <a:lnTo>
                    <a:pt x="523" y="24"/>
                  </a:lnTo>
                  <a:lnTo>
                    <a:pt x="553" y="15"/>
                  </a:lnTo>
                  <a:lnTo>
                    <a:pt x="580" y="7"/>
                  </a:lnTo>
                  <a:lnTo>
                    <a:pt x="602" y="0"/>
                  </a:lnTo>
                  <a:close/>
                </a:path>
              </a:pathLst>
            </a:custGeom>
            <a:solidFill>
              <a:srgbClr val="260000"/>
            </a:solidFill>
            <a:ln w="9525">
              <a:noFill/>
              <a:round/>
              <a:headEnd/>
              <a:tailEnd/>
            </a:ln>
          </p:spPr>
          <p:txBody>
            <a:bodyPr/>
            <a:lstStyle/>
            <a:p>
              <a:endParaRPr lang="en-US"/>
            </a:p>
          </p:txBody>
        </p:sp>
        <p:sp>
          <p:nvSpPr>
            <p:cNvPr id="255" name="Freeform 69"/>
            <p:cNvSpPr>
              <a:spLocks/>
            </p:cNvSpPr>
            <p:nvPr/>
          </p:nvSpPr>
          <p:spPr bwMode="auto">
            <a:xfrm>
              <a:off x="4825" y="4091"/>
              <a:ext cx="210" cy="114"/>
            </a:xfrm>
            <a:custGeom>
              <a:avLst/>
              <a:gdLst/>
              <a:ahLst/>
              <a:cxnLst>
                <a:cxn ang="0">
                  <a:pos x="99" y="2"/>
                </a:cxn>
                <a:cxn ang="0">
                  <a:pos x="16" y="37"/>
                </a:cxn>
                <a:cxn ang="0">
                  <a:pos x="8" y="41"/>
                </a:cxn>
                <a:cxn ang="0">
                  <a:pos x="4" y="48"/>
                </a:cxn>
                <a:cxn ang="0">
                  <a:pos x="0" y="57"/>
                </a:cxn>
                <a:cxn ang="0">
                  <a:pos x="0" y="67"/>
                </a:cxn>
                <a:cxn ang="0">
                  <a:pos x="4" y="76"/>
                </a:cxn>
                <a:cxn ang="0">
                  <a:pos x="9" y="83"/>
                </a:cxn>
                <a:cxn ang="0">
                  <a:pos x="16" y="87"/>
                </a:cxn>
                <a:cxn ang="0">
                  <a:pos x="25" y="88"/>
                </a:cxn>
                <a:cxn ang="0">
                  <a:pos x="38" y="90"/>
                </a:cxn>
                <a:cxn ang="0">
                  <a:pos x="52" y="91"/>
                </a:cxn>
                <a:cxn ang="0">
                  <a:pos x="68" y="93"/>
                </a:cxn>
                <a:cxn ang="0">
                  <a:pos x="85" y="96"/>
                </a:cxn>
                <a:cxn ang="0">
                  <a:pos x="104" y="100"/>
                </a:cxn>
                <a:cxn ang="0">
                  <a:pos x="123" y="105"/>
                </a:cxn>
                <a:cxn ang="0">
                  <a:pos x="143" y="110"/>
                </a:cxn>
                <a:cxn ang="0">
                  <a:pos x="163" y="117"/>
                </a:cxn>
                <a:cxn ang="0">
                  <a:pos x="181" y="124"/>
                </a:cxn>
                <a:cxn ang="0">
                  <a:pos x="199" y="132"/>
                </a:cxn>
                <a:cxn ang="0">
                  <a:pos x="217" y="143"/>
                </a:cxn>
                <a:cxn ang="0">
                  <a:pos x="232" y="153"/>
                </a:cxn>
                <a:cxn ang="0">
                  <a:pos x="246" y="164"/>
                </a:cxn>
                <a:cxn ang="0">
                  <a:pos x="257" y="178"/>
                </a:cxn>
                <a:cxn ang="0">
                  <a:pos x="266" y="192"/>
                </a:cxn>
                <a:cxn ang="0">
                  <a:pos x="272" y="208"/>
                </a:cxn>
                <a:cxn ang="0">
                  <a:pos x="275" y="216"/>
                </a:cxn>
                <a:cxn ang="0">
                  <a:pos x="282" y="223"/>
                </a:cxn>
                <a:cxn ang="0">
                  <a:pos x="290" y="227"/>
                </a:cxn>
                <a:cxn ang="0">
                  <a:pos x="300" y="228"/>
                </a:cxn>
                <a:cxn ang="0">
                  <a:pos x="396" y="221"/>
                </a:cxn>
                <a:cxn ang="0">
                  <a:pos x="403" y="220"/>
                </a:cxn>
                <a:cxn ang="0">
                  <a:pos x="409" y="216"/>
                </a:cxn>
                <a:cxn ang="0">
                  <a:pos x="414" y="213"/>
                </a:cxn>
                <a:cxn ang="0">
                  <a:pos x="418" y="207"/>
                </a:cxn>
                <a:cxn ang="0">
                  <a:pos x="421" y="200"/>
                </a:cxn>
                <a:cxn ang="0">
                  <a:pos x="422" y="193"/>
                </a:cxn>
                <a:cxn ang="0">
                  <a:pos x="421" y="187"/>
                </a:cxn>
                <a:cxn ang="0">
                  <a:pos x="418" y="181"/>
                </a:cxn>
                <a:cxn ang="0">
                  <a:pos x="416" y="177"/>
                </a:cxn>
                <a:cxn ang="0">
                  <a:pos x="413" y="171"/>
                </a:cxn>
                <a:cxn ang="0">
                  <a:pos x="407" y="161"/>
                </a:cxn>
                <a:cxn ang="0">
                  <a:pos x="398" y="149"/>
                </a:cxn>
                <a:cxn ang="0">
                  <a:pos x="387" y="136"/>
                </a:cxn>
                <a:cxn ang="0">
                  <a:pos x="375" y="121"/>
                </a:cxn>
                <a:cxn ang="0">
                  <a:pos x="358" y="105"/>
                </a:cxn>
                <a:cxn ang="0">
                  <a:pos x="341" y="87"/>
                </a:cxn>
                <a:cxn ang="0">
                  <a:pos x="320" y="71"/>
                </a:cxn>
                <a:cxn ang="0">
                  <a:pos x="299" y="55"/>
                </a:cxn>
                <a:cxn ang="0">
                  <a:pos x="273" y="40"/>
                </a:cxn>
                <a:cxn ang="0">
                  <a:pos x="246" y="27"/>
                </a:cxn>
                <a:cxn ang="0">
                  <a:pos x="216" y="16"/>
                </a:cxn>
                <a:cxn ang="0">
                  <a:pos x="182" y="7"/>
                </a:cxn>
                <a:cxn ang="0">
                  <a:pos x="148" y="2"/>
                </a:cxn>
                <a:cxn ang="0">
                  <a:pos x="110" y="0"/>
                </a:cxn>
                <a:cxn ang="0">
                  <a:pos x="107" y="0"/>
                </a:cxn>
                <a:cxn ang="0">
                  <a:pos x="105" y="1"/>
                </a:cxn>
                <a:cxn ang="0">
                  <a:pos x="102" y="1"/>
                </a:cxn>
                <a:cxn ang="0">
                  <a:pos x="99" y="2"/>
                </a:cxn>
              </a:cxnLst>
              <a:rect l="0" t="0" r="r" b="b"/>
              <a:pathLst>
                <a:path w="422" h="228">
                  <a:moveTo>
                    <a:pt x="99" y="2"/>
                  </a:moveTo>
                  <a:lnTo>
                    <a:pt x="16" y="37"/>
                  </a:lnTo>
                  <a:lnTo>
                    <a:pt x="8" y="41"/>
                  </a:lnTo>
                  <a:lnTo>
                    <a:pt x="4" y="48"/>
                  </a:lnTo>
                  <a:lnTo>
                    <a:pt x="0" y="57"/>
                  </a:lnTo>
                  <a:lnTo>
                    <a:pt x="0" y="67"/>
                  </a:lnTo>
                  <a:lnTo>
                    <a:pt x="4" y="76"/>
                  </a:lnTo>
                  <a:lnTo>
                    <a:pt x="9" y="83"/>
                  </a:lnTo>
                  <a:lnTo>
                    <a:pt x="16" y="87"/>
                  </a:lnTo>
                  <a:lnTo>
                    <a:pt x="25" y="88"/>
                  </a:lnTo>
                  <a:lnTo>
                    <a:pt x="38" y="90"/>
                  </a:lnTo>
                  <a:lnTo>
                    <a:pt x="52" y="91"/>
                  </a:lnTo>
                  <a:lnTo>
                    <a:pt x="68" y="93"/>
                  </a:lnTo>
                  <a:lnTo>
                    <a:pt x="85" y="96"/>
                  </a:lnTo>
                  <a:lnTo>
                    <a:pt x="104" y="100"/>
                  </a:lnTo>
                  <a:lnTo>
                    <a:pt x="123" y="105"/>
                  </a:lnTo>
                  <a:lnTo>
                    <a:pt x="143" y="110"/>
                  </a:lnTo>
                  <a:lnTo>
                    <a:pt x="163" y="117"/>
                  </a:lnTo>
                  <a:lnTo>
                    <a:pt x="181" y="124"/>
                  </a:lnTo>
                  <a:lnTo>
                    <a:pt x="199" y="132"/>
                  </a:lnTo>
                  <a:lnTo>
                    <a:pt x="217" y="143"/>
                  </a:lnTo>
                  <a:lnTo>
                    <a:pt x="232" y="153"/>
                  </a:lnTo>
                  <a:lnTo>
                    <a:pt x="246" y="164"/>
                  </a:lnTo>
                  <a:lnTo>
                    <a:pt x="257" y="178"/>
                  </a:lnTo>
                  <a:lnTo>
                    <a:pt x="266" y="192"/>
                  </a:lnTo>
                  <a:lnTo>
                    <a:pt x="272" y="208"/>
                  </a:lnTo>
                  <a:lnTo>
                    <a:pt x="275" y="216"/>
                  </a:lnTo>
                  <a:lnTo>
                    <a:pt x="282" y="223"/>
                  </a:lnTo>
                  <a:lnTo>
                    <a:pt x="290" y="227"/>
                  </a:lnTo>
                  <a:lnTo>
                    <a:pt x="300" y="228"/>
                  </a:lnTo>
                  <a:lnTo>
                    <a:pt x="396" y="221"/>
                  </a:lnTo>
                  <a:lnTo>
                    <a:pt x="403" y="220"/>
                  </a:lnTo>
                  <a:lnTo>
                    <a:pt x="409" y="216"/>
                  </a:lnTo>
                  <a:lnTo>
                    <a:pt x="414" y="213"/>
                  </a:lnTo>
                  <a:lnTo>
                    <a:pt x="418" y="207"/>
                  </a:lnTo>
                  <a:lnTo>
                    <a:pt x="421" y="200"/>
                  </a:lnTo>
                  <a:lnTo>
                    <a:pt x="422" y="193"/>
                  </a:lnTo>
                  <a:lnTo>
                    <a:pt x="421" y="187"/>
                  </a:lnTo>
                  <a:lnTo>
                    <a:pt x="418" y="181"/>
                  </a:lnTo>
                  <a:lnTo>
                    <a:pt x="416" y="177"/>
                  </a:lnTo>
                  <a:lnTo>
                    <a:pt x="413" y="171"/>
                  </a:lnTo>
                  <a:lnTo>
                    <a:pt x="407" y="161"/>
                  </a:lnTo>
                  <a:lnTo>
                    <a:pt x="398" y="149"/>
                  </a:lnTo>
                  <a:lnTo>
                    <a:pt x="387" y="136"/>
                  </a:lnTo>
                  <a:lnTo>
                    <a:pt x="375" y="121"/>
                  </a:lnTo>
                  <a:lnTo>
                    <a:pt x="358" y="105"/>
                  </a:lnTo>
                  <a:lnTo>
                    <a:pt x="341" y="87"/>
                  </a:lnTo>
                  <a:lnTo>
                    <a:pt x="320" y="71"/>
                  </a:lnTo>
                  <a:lnTo>
                    <a:pt x="299" y="55"/>
                  </a:lnTo>
                  <a:lnTo>
                    <a:pt x="273" y="40"/>
                  </a:lnTo>
                  <a:lnTo>
                    <a:pt x="246" y="27"/>
                  </a:lnTo>
                  <a:lnTo>
                    <a:pt x="216" y="16"/>
                  </a:lnTo>
                  <a:lnTo>
                    <a:pt x="182" y="7"/>
                  </a:lnTo>
                  <a:lnTo>
                    <a:pt x="148" y="2"/>
                  </a:lnTo>
                  <a:lnTo>
                    <a:pt x="110" y="0"/>
                  </a:lnTo>
                  <a:lnTo>
                    <a:pt x="107" y="0"/>
                  </a:lnTo>
                  <a:lnTo>
                    <a:pt x="105" y="1"/>
                  </a:lnTo>
                  <a:lnTo>
                    <a:pt x="102" y="1"/>
                  </a:lnTo>
                  <a:lnTo>
                    <a:pt x="99" y="2"/>
                  </a:lnTo>
                  <a:close/>
                </a:path>
              </a:pathLst>
            </a:custGeom>
            <a:solidFill>
              <a:srgbClr val="000000"/>
            </a:solidFill>
            <a:ln w="9525">
              <a:noFill/>
              <a:round/>
              <a:headEnd/>
              <a:tailEnd/>
            </a:ln>
          </p:spPr>
          <p:txBody>
            <a:bodyPr/>
            <a:lstStyle/>
            <a:p>
              <a:endParaRPr lang="en-US"/>
            </a:p>
          </p:txBody>
        </p:sp>
        <p:sp>
          <p:nvSpPr>
            <p:cNvPr id="256" name="Freeform 70"/>
            <p:cNvSpPr>
              <a:spLocks/>
            </p:cNvSpPr>
            <p:nvPr/>
          </p:nvSpPr>
          <p:spPr bwMode="auto">
            <a:xfrm>
              <a:off x="4903" y="4121"/>
              <a:ext cx="94" cy="57"/>
            </a:xfrm>
            <a:custGeom>
              <a:avLst/>
              <a:gdLst/>
              <a:ahLst/>
              <a:cxnLst>
                <a:cxn ang="0">
                  <a:pos x="0" y="0"/>
                </a:cxn>
                <a:cxn ang="0">
                  <a:pos x="17" y="4"/>
                </a:cxn>
                <a:cxn ang="0">
                  <a:pos x="33" y="9"/>
                </a:cxn>
                <a:cxn ang="0">
                  <a:pos x="50" y="13"/>
                </a:cxn>
                <a:cxn ang="0">
                  <a:pos x="64" y="19"/>
                </a:cxn>
                <a:cxn ang="0">
                  <a:pos x="79" y="26"/>
                </a:cxn>
                <a:cxn ang="0">
                  <a:pos x="92" y="33"/>
                </a:cxn>
                <a:cxn ang="0">
                  <a:pos x="105" y="40"/>
                </a:cxn>
                <a:cxn ang="0">
                  <a:pos x="117" y="48"/>
                </a:cxn>
                <a:cxn ang="0">
                  <a:pos x="129" y="56"/>
                </a:cxn>
                <a:cxn ang="0">
                  <a:pos x="139" y="64"/>
                </a:cxn>
                <a:cxn ang="0">
                  <a:pos x="149" y="72"/>
                </a:cxn>
                <a:cxn ang="0">
                  <a:pos x="158" y="80"/>
                </a:cxn>
                <a:cxn ang="0">
                  <a:pos x="167" y="89"/>
                </a:cxn>
                <a:cxn ang="0">
                  <a:pos x="174" y="97"/>
                </a:cxn>
                <a:cxn ang="0">
                  <a:pos x="181" y="104"/>
                </a:cxn>
                <a:cxn ang="0">
                  <a:pos x="188" y="112"/>
                </a:cxn>
                <a:cxn ang="0">
                  <a:pos x="179" y="113"/>
                </a:cxn>
                <a:cxn ang="0">
                  <a:pos x="170" y="113"/>
                </a:cxn>
                <a:cxn ang="0">
                  <a:pos x="165" y="113"/>
                </a:cxn>
                <a:cxn ang="0">
                  <a:pos x="158" y="115"/>
                </a:cxn>
                <a:cxn ang="0">
                  <a:pos x="145" y="94"/>
                </a:cxn>
                <a:cxn ang="0">
                  <a:pos x="130" y="74"/>
                </a:cxn>
                <a:cxn ang="0">
                  <a:pos x="112" y="57"/>
                </a:cxn>
                <a:cxn ang="0">
                  <a:pos x="92" y="42"/>
                </a:cxn>
                <a:cxn ang="0">
                  <a:pos x="70" y="29"/>
                </a:cxn>
                <a:cxn ang="0">
                  <a:pos x="47" y="18"/>
                </a:cxn>
                <a:cxn ang="0">
                  <a:pos x="23" y="9"/>
                </a:cxn>
                <a:cxn ang="0">
                  <a:pos x="0" y="0"/>
                </a:cxn>
              </a:cxnLst>
              <a:rect l="0" t="0" r="r" b="b"/>
              <a:pathLst>
                <a:path w="188" h="115">
                  <a:moveTo>
                    <a:pt x="0" y="0"/>
                  </a:moveTo>
                  <a:lnTo>
                    <a:pt x="17" y="4"/>
                  </a:lnTo>
                  <a:lnTo>
                    <a:pt x="33" y="9"/>
                  </a:lnTo>
                  <a:lnTo>
                    <a:pt x="50" y="13"/>
                  </a:lnTo>
                  <a:lnTo>
                    <a:pt x="64" y="19"/>
                  </a:lnTo>
                  <a:lnTo>
                    <a:pt x="79" y="26"/>
                  </a:lnTo>
                  <a:lnTo>
                    <a:pt x="92" y="33"/>
                  </a:lnTo>
                  <a:lnTo>
                    <a:pt x="105" y="40"/>
                  </a:lnTo>
                  <a:lnTo>
                    <a:pt x="117" y="48"/>
                  </a:lnTo>
                  <a:lnTo>
                    <a:pt x="129" y="56"/>
                  </a:lnTo>
                  <a:lnTo>
                    <a:pt x="139" y="64"/>
                  </a:lnTo>
                  <a:lnTo>
                    <a:pt x="149" y="72"/>
                  </a:lnTo>
                  <a:lnTo>
                    <a:pt x="158" y="80"/>
                  </a:lnTo>
                  <a:lnTo>
                    <a:pt x="167" y="89"/>
                  </a:lnTo>
                  <a:lnTo>
                    <a:pt x="174" y="97"/>
                  </a:lnTo>
                  <a:lnTo>
                    <a:pt x="181" y="104"/>
                  </a:lnTo>
                  <a:lnTo>
                    <a:pt x="188" y="112"/>
                  </a:lnTo>
                  <a:lnTo>
                    <a:pt x="179" y="113"/>
                  </a:lnTo>
                  <a:lnTo>
                    <a:pt x="170" y="113"/>
                  </a:lnTo>
                  <a:lnTo>
                    <a:pt x="165" y="113"/>
                  </a:lnTo>
                  <a:lnTo>
                    <a:pt x="158" y="115"/>
                  </a:lnTo>
                  <a:lnTo>
                    <a:pt x="145" y="94"/>
                  </a:lnTo>
                  <a:lnTo>
                    <a:pt x="130" y="74"/>
                  </a:lnTo>
                  <a:lnTo>
                    <a:pt x="112" y="57"/>
                  </a:lnTo>
                  <a:lnTo>
                    <a:pt x="92" y="42"/>
                  </a:lnTo>
                  <a:lnTo>
                    <a:pt x="70" y="29"/>
                  </a:lnTo>
                  <a:lnTo>
                    <a:pt x="47" y="18"/>
                  </a:lnTo>
                  <a:lnTo>
                    <a:pt x="23" y="9"/>
                  </a:lnTo>
                  <a:lnTo>
                    <a:pt x="0" y="0"/>
                  </a:lnTo>
                  <a:close/>
                </a:path>
              </a:pathLst>
            </a:custGeom>
            <a:solidFill>
              <a:srgbClr val="260000"/>
            </a:solidFill>
            <a:ln w="9525">
              <a:noFill/>
              <a:round/>
              <a:headEnd/>
              <a:tailEnd/>
            </a:ln>
          </p:spPr>
          <p:txBody>
            <a:bodyPr/>
            <a:lstStyle/>
            <a:p>
              <a:endParaRPr lang="en-US"/>
            </a:p>
          </p:txBody>
        </p:sp>
        <p:sp>
          <p:nvSpPr>
            <p:cNvPr id="257" name="Freeform 71"/>
            <p:cNvSpPr>
              <a:spLocks/>
            </p:cNvSpPr>
            <p:nvPr/>
          </p:nvSpPr>
          <p:spPr bwMode="auto">
            <a:xfrm>
              <a:off x="4706" y="4060"/>
              <a:ext cx="155" cy="76"/>
            </a:xfrm>
            <a:custGeom>
              <a:avLst/>
              <a:gdLst/>
              <a:ahLst/>
              <a:cxnLst>
                <a:cxn ang="0">
                  <a:pos x="81" y="0"/>
                </a:cxn>
                <a:cxn ang="0">
                  <a:pos x="75" y="1"/>
                </a:cxn>
                <a:cxn ang="0">
                  <a:pos x="69" y="3"/>
                </a:cxn>
                <a:cxn ang="0">
                  <a:pos x="64" y="5"/>
                </a:cxn>
                <a:cxn ang="0">
                  <a:pos x="61" y="10"/>
                </a:cxn>
                <a:cxn ang="0">
                  <a:pos x="6" y="79"/>
                </a:cxn>
                <a:cxn ang="0">
                  <a:pos x="1" y="87"/>
                </a:cxn>
                <a:cxn ang="0">
                  <a:pos x="0" y="95"/>
                </a:cxn>
                <a:cxn ang="0">
                  <a:pos x="1" y="103"/>
                </a:cxn>
                <a:cxn ang="0">
                  <a:pos x="5" y="111"/>
                </a:cxn>
                <a:cxn ang="0">
                  <a:pos x="10" y="118"/>
                </a:cxn>
                <a:cxn ang="0">
                  <a:pos x="18" y="122"/>
                </a:cxn>
                <a:cxn ang="0">
                  <a:pos x="26" y="123"/>
                </a:cxn>
                <a:cxn ang="0">
                  <a:pos x="36" y="122"/>
                </a:cxn>
                <a:cxn ang="0">
                  <a:pos x="46" y="118"/>
                </a:cxn>
                <a:cxn ang="0">
                  <a:pos x="58" y="117"/>
                </a:cxn>
                <a:cxn ang="0">
                  <a:pos x="70" y="116"/>
                </a:cxn>
                <a:cxn ang="0">
                  <a:pos x="83" y="116"/>
                </a:cxn>
                <a:cxn ang="0">
                  <a:pos x="97" y="116"/>
                </a:cxn>
                <a:cxn ang="0">
                  <a:pos x="111" y="118"/>
                </a:cxn>
                <a:cxn ang="0">
                  <a:pos x="124" y="119"/>
                </a:cxn>
                <a:cxn ang="0">
                  <a:pos x="137" y="123"/>
                </a:cxn>
                <a:cxn ang="0">
                  <a:pos x="151" y="125"/>
                </a:cxn>
                <a:cxn ang="0">
                  <a:pos x="164" y="129"/>
                </a:cxn>
                <a:cxn ang="0">
                  <a:pos x="176" y="132"/>
                </a:cxn>
                <a:cxn ang="0">
                  <a:pos x="188" y="135"/>
                </a:cxn>
                <a:cxn ang="0">
                  <a:pos x="199" y="139"/>
                </a:cxn>
                <a:cxn ang="0">
                  <a:pos x="208" y="142"/>
                </a:cxn>
                <a:cxn ang="0">
                  <a:pos x="218" y="146"/>
                </a:cxn>
                <a:cxn ang="0">
                  <a:pos x="225" y="148"/>
                </a:cxn>
                <a:cxn ang="0">
                  <a:pos x="233" y="150"/>
                </a:cxn>
                <a:cxn ang="0">
                  <a:pos x="241" y="149"/>
                </a:cxn>
                <a:cxn ang="0">
                  <a:pos x="249" y="147"/>
                </a:cxn>
                <a:cxn ang="0">
                  <a:pos x="256" y="141"/>
                </a:cxn>
                <a:cxn ang="0">
                  <a:pos x="304" y="86"/>
                </a:cxn>
                <a:cxn ang="0">
                  <a:pos x="308" y="81"/>
                </a:cxn>
                <a:cxn ang="0">
                  <a:pos x="309" y="76"/>
                </a:cxn>
                <a:cxn ang="0">
                  <a:pos x="310" y="70"/>
                </a:cxn>
                <a:cxn ang="0">
                  <a:pos x="310" y="64"/>
                </a:cxn>
                <a:cxn ang="0">
                  <a:pos x="309" y="59"/>
                </a:cxn>
                <a:cxn ang="0">
                  <a:pos x="306" y="54"/>
                </a:cxn>
                <a:cxn ang="0">
                  <a:pos x="303" y="49"/>
                </a:cxn>
                <a:cxn ang="0">
                  <a:pos x="298" y="46"/>
                </a:cxn>
                <a:cxn ang="0">
                  <a:pos x="282" y="36"/>
                </a:cxn>
                <a:cxn ang="0">
                  <a:pos x="265" y="28"/>
                </a:cxn>
                <a:cxn ang="0">
                  <a:pos x="248" y="21"/>
                </a:cxn>
                <a:cxn ang="0">
                  <a:pos x="230" y="16"/>
                </a:cxn>
                <a:cxn ang="0">
                  <a:pos x="212" y="11"/>
                </a:cxn>
                <a:cxn ang="0">
                  <a:pos x="195" y="8"/>
                </a:cxn>
                <a:cxn ang="0">
                  <a:pos x="177" y="5"/>
                </a:cxn>
                <a:cxn ang="0">
                  <a:pos x="160" y="3"/>
                </a:cxn>
                <a:cxn ang="0">
                  <a:pos x="145" y="1"/>
                </a:cxn>
                <a:cxn ang="0">
                  <a:pos x="130" y="1"/>
                </a:cxn>
                <a:cxn ang="0">
                  <a:pos x="117" y="0"/>
                </a:cxn>
                <a:cxn ang="0">
                  <a:pos x="106" y="0"/>
                </a:cxn>
                <a:cxn ang="0">
                  <a:pos x="96" y="0"/>
                </a:cxn>
                <a:cxn ang="0">
                  <a:pos x="89" y="0"/>
                </a:cxn>
                <a:cxn ang="0">
                  <a:pos x="83" y="0"/>
                </a:cxn>
                <a:cxn ang="0">
                  <a:pos x="81" y="0"/>
                </a:cxn>
              </a:cxnLst>
              <a:rect l="0" t="0" r="r" b="b"/>
              <a:pathLst>
                <a:path w="310" h="150">
                  <a:moveTo>
                    <a:pt x="81" y="0"/>
                  </a:moveTo>
                  <a:lnTo>
                    <a:pt x="75" y="1"/>
                  </a:lnTo>
                  <a:lnTo>
                    <a:pt x="69" y="3"/>
                  </a:lnTo>
                  <a:lnTo>
                    <a:pt x="64" y="5"/>
                  </a:lnTo>
                  <a:lnTo>
                    <a:pt x="61" y="10"/>
                  </a:lnTo>
                  <a:lnTo>
                    <a:pt x="6" y="79"/>
                  </a:lnTo>
                  <a:lnTo>
                    <a:pt x="1" y="87"/>
                  </a:lnTo>
                  <a:lnTo>
                    <a:pt x="0" y="95"/>
                  </a:lnTo>
                  <a:lnTo>
                    <a:pt x="1" y="103"/>
                  </a:lnTo>
                  <a:lnTo>
                    <a:pt x="5" y="111"/>
                  </a:lnTo>
                  <a:lnTo>
                    <a:pt x="10" y="118"/>
                  </a:lnTo>
                  <a:lnTo>
                    <a:pt x="18" y="122"/>
                  </a:lnTo>
                  <a:lnTo>
                    <a:pt x="26" y="123"/>
                  </a:lnTo>
                  <a:lnTo>
                    <a:pt x="36" y="122"/>
                  </a:lnTo>
                  <a:lnTo>
                    <a:pt x="46" y="118"/>
                  </a:lnTo>
                  <a:lnTo>
                    <a:pt x="58" y="117"/>
                  </a:lnTo>
                  <a:lnTo>
                    <a:pt x="70" y="116"/>
                  </a:lnTo>
                  <a:lnTo>
                    <a:pt x="83" y="116"/>
                  </a:lnTo>
                  <a:lnTo>
                    <a:pt x="97" y="116"/>
                  </a:lnTo>
                  <a:lnTo>
                    <a:pt x="111" y="118"/>
                  </a:lnTo>
                  <a:lnTo>
                    <a:pt x="124" y="119"/>
                  </a:lnTo>
                  <a:lnTo>
                    <a:pt x="137" y="123"/>
                  </a:lnTo>
                  <a:lnTo>
                    <a:pt x="151" y="125"/>
                  </a:lnTo>
                  <a:lnTo>
                    <a:pt x="164" y="129"/>
                  </a:lnTo>
                  <a:lnTo>
                    <a:pt x="176" y="132"/>
                  </a:lnTo>
                  <a:lnTo>
                    <a:pt x="188" y="135"/>
                  </a:lnTo>
                  <a:lnTo>
                    <a:pt x="199" y="139"/>
                  </a:lnTo>
                  <a:lnTo>
                    <a:pt x="208" y="142"/>
                  </a:lnTo>
                  <a:lnTo>
                    <a:pt x="218" y="146"/>
                  </a:lnTo>
                  <a:lnTo>
                    <a:pt x="225" y="148"/>
                  </a:lnTo>
                  <a:lnTo>
                    <a:pt x="233" y="150"/>
                  </a:lnTo>
                  <a:lnTo>
                    <a:pt x="241" y="149"/>
                  </a:lnTo>
                  <a:lnTo>
                    <a:pt x="249" y="147"/>
                  </a:lnTo>
                  <a:lnTo>
                    <a:pt x="256" y="141"/>
                  </a:lnTo>
                  <a:lnTo>
                    <a:pt x="304" y="86"/>
                  </a:lnTo>
                  <a:lnTo>
                    <a:pt x="308" y="81"/>
                  </a:lnTo>
                  <a:lnTo>
                    <a:pt x="309" y="76"/>
                  </a:lnTo>
                  <a:lnTo>
                    <a:pt x="310" y="70"/>
                  </a:lnTo>
                  <a:lnTo>
                    <a:pt x="310" y="64"/>
                  </a:lnTo>
                  <a:lnTo>
                    <a:pt x="309" y="59"/>
                  </a:lnTo>
                  <a:lnTo>
                    <a:pt x="306" y="54"/>
                  </a:lnTo>
                  <a:lnTo>
                    <a:pt x="303" y="49"/>
                  </a:lnTo>
                  <a:lnTo>
                    <a:pt x="298" y="46"/>
                  </a:lnTo>
                  <a:lnTo>
                    <a:pt x="282" y="36"/>
                  </a:lnTo>
                  <a:lnTo>
                    <a:pt x="265" y="28"/>
                  </a:lnTo>
                  <a:lnTo>
                    <a:pt x="248" y="21"/>
                  </a:lnTo>
                  <a:lnTo>
                    <a:pt x="230" y="16"/>
                  </a:lnTo>
                  <a:lnTo>
                    <a:pt x="212" y="11"/>
                  </a:lnTo>
                  <a:lnTo>
                    <a:pt x="195" y="8"/>
                  </a:lnTo>
                  <a:lnTo>
                    <a:pt x="177" y="5"/>
                  </a:lnTo>
                  <a:lnTo>
                    <a:pt x="160" y="3"/>
                  </a:lnTo>
                  <a:lnTo>
                    <a:pt x="145" y="1"/>
                  </a:lnTo>
                  <a:lnTo>
                    <a:pt x="130" y="1"/>
                  </a:lnTo>
                  <a:lnTo>
                    <a:pt x="117" y="0"/>
                  </a:lnTo>
                  <a:lnTo>
                    <a:pt x="106" y="0"/>
                  </a:lnTo>
                  <a:lnTo>
                    <a:pt x="96" y="0"/>
                  </a:lnTo>
                  <a:lnTo>
                    <a:pt x="89" y="0"/>
                  </a:lnTo>
                  <a:lnTo>
                    <a:pt x="83" y="0"/>
                  </a:lnTo>
                  <a:lnTo>
                    <a:pt x="81" y="0"/>
                  </a:lnTo>
                  <a:close/>
                </a:path>
              </a:pathLst>
            </a:custGeom>
            <a:solidFill>
              <a:srgbClr val="000000"/>
            </a:solidFill>
            <a:ln w="9525">
              <a:noFill/>
              <a:round/>
              <a:headEnd/>
              <a:tailEnd/>
            </a:ln>
          </p:spPr>
          <p:txBody>
            <a:bodyPr/>
            <a:lstStyle/>
            <a:p>
              <a:endParaRPr lang="en-US"/>
            </a:p>
          </p:txBody>
        </p:sp>
        <p:sp>
          <p:nvSpPr>
            <p:cNvPr id="258" name="Freeform 72"/>
            <p:cNvSpPr>
              <a:spLocks/>
            </p:cNvSpPr>
            <p:nvPr/>
          </p:nvSpPr>
          <p:spPr bwMode="auto">
            <a:xfrm>
              <a:off x="4751" y="4087"/>
              <a:ext cx="76" cy="19"/>
            </a:xfrm>
            <a:custGeom>
              <a:avLst/>
              <a:gdLst/>
              <a:ahLst/>
              <a:cxnLst>
                <a:cxn ang="0">
                  <a:pos x="152" y="23"/>
                </a:cxn>
                <a:cxn ang="0">
                  <a:pos x="147" y="27"/>
                </a:cxn>
                <a:cxn ang="0">
                  <a:pos x="144" y="31"/>
                </a:cxn>
                <a:cxn ang="0">
                  <a:pos x="141" y="34"/>
                </a:cxn>
                <a:cxn ang="0">
                  <a:pos x="138" y="38"/>
                </a:cxn>
                <a:cxn ang="0">
                  <a:pos x="126" y="33"/>
                </a:cxn>
                <a:cxn ang="0">
                  <a:pos x="111" y="28"/>
                </a:cxn>
                <a:cxn ang="0">
                  <a:pos x="95" y="24"/>
                </a:cxn>
                <a:cxn ang="0">
                  <a:pos x="78" y="19"/>
                </a:cxn>
                <a:cxn ang="0">
                  <a:pos x="60" y="16"/>
                </a:cxn>
                <a:cxn ang="0">
                  <a:pos x="40" y="12"/>
                </a:cxn>
                <a:cxn ang="0">
                  <a:pos x="20" y="9"/>
                </a:cxn>
                <a:cxn ang="0">
                  <a:pos x="0" y="8"/>
                </a:cxn>
                <a:cxn ang="0">
                  <a:pos x="2" y="5"/>
                </a:cxn>
                <a:cxn ang="0">
                  <a:pos x="3" y="3"/>
                </a:cxn>
                <a:cxn ang="0">
                  <a:pos x="5" y="1"/>
                </a:cxn>
                <a:cxn ang="0">
                  <a:pos x="7" y="0"/>
                </a:cxn>
                <a:cxn ang="0">
                  <a:pos x="18" y="0"/>
                </a:cxn>
                <a:cxn ang="0">
                  <a:pos x="32" y="0"/>
                </a:cxn>
                <a:cxn ang="0">
                  <a:pos x="49" y="1"/>
                </a:cxn>
                <a:cxn ang="0">
                  <a:pos x="69" y="2"/>
                </a:cxn>
                <a:cxn ang="0">
                  <a:pos x="88" y="5"/>
                </a:cxn>
                <a:cxn ang="0">
                  <a:pos x="110" y="10"/>
                </a:cxn>
                <a:cxn ang="0">
                  <a:pos x="131" y="16"/>
                </a:cxn>
                <a:cxn ang="0">
                  <a:pos x="152" y="23"/>
                </a:cxn>
              </a:cxnLst>
              <a:rect l="0" t="0" r="r" b="b"/>
              <a:pathLst>
                <a:path w="152" h="38">
                  <a:moveTo>
                    <a:pt x="152" y="23"/>
                  </a:moveTo>
                  <a:lnTo>
                    <a:pt x="147" y="27"/>
                  </a:lnTo>
                  <a:lnTo>
                    <a:pt x="144" y="31"/>
                  </a:lnTo>
                  <a:lnTo>
                    <a:pt x="141" y="34"/>
                  </a:lnTo>
                  <a:lnTo>
                    <a:pt x="138" y="38"/>
                  </a:lnTo>
                  <a:lnTo>
                    <a:pt x="126" y="33"/>
                  </a:lnTo>
                  <a:lnTo>
                    <a:pt x="111" y="28"/>
                  </a:lnTo>
                  <a:lnTo>
                    <a:pt x="95" y="24"/>
                  </a:lnTo>
                  <a:lnTo>
                    <a:pt x="78" y="19"/>
                  </a:lnTo>
                  <a:lnTo>
                    <a:pt x="60" y="16"/>
                  </a:lnTo>
                  <a:lnTo>
                    <a:pt x="40" y="12"/>
                  </a:lnTo>
                  <a:lnTo>
                    <a:pt x="20" y="9"/>
                  </a:lnTo>
                  <a:lnTo>
                    <a:pt x="0" y="8"/>
                  </a:lnTo>
                  <a:lnTo>
                    <a:pt x="2" y="5"/>
                  </a:lnTo>
                  <a:lnTo>
                    <a:pt x="3" y="3"/>
                  </a:lnTo>
                  <a:lnTo>
                    <a:pt x="5" y="1"/>
                  </a:lnTo>
                  <a:lnTo>
                    <a:pt x="7" y="0"/>
                  </a:lnTo>
                  <a:lnTo>
                    <a:pt x="18" y="0"/>
                  </a:lnTo>
                  <a:lnTo>
                    <a:pt x="32" y="0"/>
                  </a:lnTo>
                  <a:lnTo>
                    <a:pt x="49" y="1"/>
                  </a:lnTo>
                  <a:lnTo>
                    <a:pt x="69" y="2"/>
                  </a:lnTo>
                  <a:lnTo>
                    <a:pt x="88" y="5"/>
                  </a:lnTo>
                  <a:lnTo>
                    <a:pt x="110" y="10"/>
                  </a:lnTo>
                  <a:lnTo>
                    <a:pt x="131" y="16"/>
                  </a:lnTo>
                  <a:lnTo>
                    <a:pt x="152" y="23"/>
                  </a:lnTo>
                  <a:close/>
                </a:path>
              </a:pathLst>
            </a:custGeom>
            <a:solidFill>
              <a:srgbClr val="000000"/>
            </a:solidFill>
            <a:ln w="9525">
              <a:noFill/>
              <a:round/>
              <a:headEnd/>
              <a:tailEnd/>
            </a:ln>
          </p:spPr>
          <p:txBody>
            <a:bodyPr/>
            <a:lstStyle/>
            <a:p>
              <a:endParaRPr lang="en-US"/>
            </a:p>
          </p:txBody>
        </p:sp>
        <p:sp>
          <p:nvSpPr>
            <p:cNvPr id="259" name="Freeform 73"/>
            <p:cNvSpPr>
              <a:spLocks/>
            </p:cNvSpPr>
            <p:nvPr/>
          </p:nvSpPr>
          <p:spPr bwMode="auto">
            <a:xfrm>
              <a:off x="5246" y="3420"/>
              <a:ext cx="23" cy="25"/>
            </a:xfrm>
            <a:custGeom>
              <a:avLst/>
              <a:gdLst/>
              <a:ahLst/>
              <a:cxnLst>
                <a:cxn ang="0">
                  <a:pos x="47" y="24"/>
                </a:cxn>
                <a:cxn ang="0">
                  <a:pos x="45" y="33"/>
                </a:cxn>
                <a:cxn ang="0">
                  <a:pos x="41" y="41"/>
                </a:cxn>
                <a:cxn ang="0">
                  <a:pos x="33" y="46"/>
                </a:cxn>
                <a:cxn ang="0">
                  <a:pos x="23" y="48"/>
                </a:cxn>
                <a:cxn ang="0">
                  <a:pos x="14" y="46"/>
                </a:cxn>
                <a:cxn ang="0">
                  <a:pos x="7" y="41"/>
                </a:cxn>
                <a:cxn ang="0">
                  <a:pos x="3" y="33"/>
                </a:cxn>
                <a:cxn ang="0">
                  <a:pos x="0" y="24"/>
                </a:cxn>
                <a:cxn ang="0">
                  <a:pos x="3" y="15"/>
                </a:cxn>
                <a:cxn ang="0">
                  <a:pos x="7" y="7"/>
                </a:cxn>
                <a:cxn ang="0">
                  <a:pos x="14" y="2"/>
                </a:cxn>
                <a:cxn ang="0">
                  <a:pos x="23" y="0"/>
                </a:cxn>
                <a:cxn ang="0">
                  <a:pos x="33" y="2"/>
                </a:cxn>
                <a:cxn ang="0">
                  <a:pos x="41" y="7"/>
                </a:cxn>
                <a:cxn ang="0">
                  <a:pos x="45" y="15"/>
                </a:cxn>
                <a:cxn ang="0">
                  <a:pos x="47" y="24"/>
                </a:cxn>
              </a:cxnLst>
              <a:rect l="0" t="0" r="r" b="b"/>
              <a:pathLst>
                <a:path w="47" h="48">
                  <a:moveTo>
                    <a:pt x="47" y="24"/>
                  </a:moveTo>
                  <a:lnTo>
                    <a:pt x="45" y="33"/>
                  </a:lnTo>
                  <a:lnTo>
                    <a:pt x="41" y="41"/>
                  </a:lnTo>
                  <a:lnTo>
                    <a:pt x="33" y="46"/>
                  </a:lnTo>
                  <a:lnTo>
                    <a:pt x="23" y="48"/>
                  </a:lnTo>
                  <a:lnTo>
                    <a:pt x="14" y="46"/>
                  </a:lnTo>
                  <a:lnTo>
                    <a:pt x="7" y="41"/>
                  </a:lnTo>
                  <a:lnTo>
                    <a:pt x="3" y="33"/>
                  </a:lnTo>
                  <a:lnTo>
                    <a:pt x="0" y="24"/>
                  </a:lnTo>
                  <a:lnTo>
                    <a:pt x="3" y="15"/>
                  </a:lnTo>
                  <a:lnTo>
                    <a:pt x="7" y="7"/>
                  </a:lnTo>
                  <a:lnTo>
                    <a:pt x="14" y="2"/>
                  </a:lnTo>
                  <a:lnTo>
                    <a:pt x="23" y="0"/>
                  </a:lnTo>
                  <a:lnTo>
                    <a:pt x="33" y="2"/>
                  </a:lnTo>
                  <a:lnTo>
                    <a:pt x="41" y="7"/>
                  </a:lnTo>
                  <a:lnTo>
                    <a:pt x="45" y="15"/>
                  </a:lnTo>
                  <a:lnTo>
                    <a:pt x="47" y="24"/>
                  </a:lnTo>
                  <a:close/>
                </a:path>
              </a:pathLst>
            </a:custGeom>
            <a:solidFill>
              <a:srgbClr val="000000"/>
            </a:solidFill>
            <a:ln w="9525">
              <a:noFill/>
              <a:round/>
              <a:headEnd/>
              <a:tailEnd/>
            </a:ln>
          </p:spPr>
          <p:txBody>
            <a:bodyPr/>
            <a:lstStyle/>
            <a:p>
              <a:endParaRPr lang="en-US"/>
            </a:p>
          </p:txBody>
        </p:sp>
        <p:sp>
          <p:nvSpPr>
            <p:cNvPr id="260" name="Freeform 74"/>
            <p:cNvSpPr>
              <a:spLocks/>
            </p:cNvSpPr>
            <p:nvPr/>
          </p:nvSpPr>
          <p:spPr bwMode="auto">
            <a:xfrm>
              <a:off x="5075" y="3431"/>
              <a:ext cx="24" cy="25"/>
            </a:xfrm>
            <a:custGeom>
              <a:avLst/>
              <a:gdLst/>
              <a:ahLst/>
              <a:cxnLst>
                <a:cxn ang="0">
                  <a:pos x="48" y="24"/>
                </a:cxn>
                <a:cxn ang="0">
                  <a:pos x="46" y="33"/>
                </a:cxn>
                <a:cxn ang="0">
                  <a:pos x="42" y="41"/>
                </a:cxn>
                <a:cxn ang="0">
                  <a:pos x="34" y="46"/>
                </a:cxn>
                <a:cxn ang="0">
                  <a:pos x="24" y="48"/>
                </a:cxn>
                <a:cxn ang="0">
                  <a:pos x="15" y="46"/>
                </a:cxn>
                <a:cxn ang="0">
                  <a:pos x="7" y="41"/>
                </a:cxn>
                <a:cxn ang="0">
                  <a:pos x="2" y="33"/>
                </a:cxn>
                <a:cxn ang="0">
                  <a:pos x="0" y="24"/>
                </a:cxn>
                <a:cxn ang="0">
                  <a:pos x="2" y="15"/>
                </a:cxn>
                <a:cxn ang="0">
                  <a:pos x="7" y="7"/>
                </a:cxn>
                <a:cxn ang="0">
                  <a:pos x="15" y="2"/>
                </a:cxn>
                <a:cxn ang="0">
                  <a:pos x="24" y="0"/>
                </a:cxn>
                <a:cxn ang="0">
                  <a:pos x="34" y="2"/>
                </a:cxn>
                <a:cxn ang="0">
                  <a:pos x="42" y="7"/>
                </a:cxn>
                <a:cxn ang="0">
                  <a:pos x="46" y="15"/>
                </a:cxn>
                <a:cxn ang="0">
                  <a:pos x="48" y="24"/>
                </a:cxn>
              </a:cxnLst>
              <a:rect l="0" t="0" r="r" b="b"/>
              <a:pathLst>
                <a:path w="48" h="48">
                  <a:moveTo>
                    <a:pt x="48" y="24"/>
                  </a:moveTo>
                  <a:lnTo>
                    <a:pt x="46" y="33"/>
                  </a:lnTo>
                  <a:lnTo>
                    <a:pt x="42" y="41"/>
                  </a:lnTo>
                  <a:lnTo>
                    <a:pt x="34" y="46"/>
                  </a:lnTo>
                  <a:lnTo>
                    <a:pt x="24" y="48"/>
                  </a:lnTo>
                  <a:lnTo>
                    <a:pt x="15" y="46"/>
                  </a:lnTo>
                  <a:lnTo>
                    <a:pt x="7" y="41"/>
                  </a:lnTo>
                  <a:lnTo>
                    <a:pt x="2" y="33"/>
                  </a:lnTo>
                  <a:lnTo>
                    <a:pt x="0" y="24"/>
                  </a:lnTo>
                  <a:lnTo>
                    <a:pt x="2" y="15"/>
                  </a:lnTo>
                  <a:lnTo>
                    <a:pt x="7" y="7"/>
                  </a:lnTo>
                  <a:lnTo>
                    <a:pt x="15" y="2"/>
                  </a:lnTo>
                  <a:lnTo>
                    <a:pt x="24" y="0"/>
                  </a:lnTo>
                  <a:lnTo>
                    <a:pt x="34" y="2"/>
                  </a:lnTo>
                  <a:lnTo>
                    <a:pt x="42" y="7"/>
                  </a:lnTo>
                  <a:lnTo>
                    <a:pt x="46" y="15"/>
                  </a:lnTo>
                  <a:lnTo>
                    <a:pt x="48" y="24"/>
                  </a:lnTo>
                  <a:close/>
                </a:path>
              </a:pathLst>
            </a:custGeom>
            <a:solidFill>
              <a:srgbClr val="000000"/>
            </a:solidFill>
            <a:ln w="9525">
              <a:noFill/>
              <a:round/>
              <a:headEnd/>
              <a:tailEnd/>
            </a:ln>
          </p:spPr>
          <p:txBody>
            <a:bodyPr/>
            <a:lstStyle/>
            <a:p>
              <a:endParaRPr lang="en-US"/>
            </a:p>
          </p:txBody>
        </p:sp>
      </p:grpSp>
      <p:sp>
        <p:nvSpPr>
          <p:cNvPr id="64" name="TextBox 63"/>
          <p:cNvSpPr txBox="1"/>
          <p:nvPr/>
        </p:nvSpPr>
        <p:spPr>
          <a:xfrm>
            <a:off x="8343900" y="6010275"/>
            <a:ext cx="419100" cy="369332"/>
          </a:xfrm>
          <a:prstGeom prst="rect">
            <a:avLst/>
          </a:prstGeom>
          <a:noFill/>
        </p:spPr>
        <p:txBody>
          <a:bodyPr wrap="square" rtlCol="0">
            <a:spAutoFit/>
          </a:bodyPr>
          <a:lstStyle/>
          <a:p>
            <a:r>
              <a:rPr lang="en-US" dirty="0" smtClean="0"/>
              <a: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slide(fromBottom)">
                                      <p:cBhvr>
                                        <p:cTn id="7" dur="2000"/>
                                        <p:tgtEl>
                                          <p:spTgt spid="1229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2314"/>
                                        </p:tgtEl>
                                        <p:attrNameLst>
                                          <p:attrName>style.visibility</p:attrName>
                                        </p:attrNameLst>
                                      </p:cBhvr>
                                      <p:to>
                                        <p:strVal val="visible"/>
                                      </p:to>
                                    </p:set>
                                    <p:anim calcmode="lin" valueType="num">
                                      <p:cBhvr>
                                        <p:cTn id="10" dur="1000" fill="hold"/>
                                        <p:tgtEl>
                                          <p:spTgt spid="12314"/>
                                        </p:tgtEl>
                                        <p:attrNameLst>
                                          <p:attrName>ppt_w</p:attrName>
                                        </p:attrNameLst>
                                      </p:cBhvr>
                                      <p:tavLst>
                                        <p:tav tm="0">
                                          <p:val>
                                            <p:strVal val="#ppt_w*0.70"/>
                                          </p:val>
                                        </p:tav>
                                        <p:tav tm="100000">
                                          <p:val>
                                            <p:strVal val="#ppt_w"/>
                                          </p:val>
                                        </p:tav>
                                      </p:tavLst>
                                    </p:anim>
                                    <p:anim calcmode="lin" valueType="num">
                                      <p:cBhvr>
                                        <p:cTn id="11" dur="1000" fill="hold"/>
                                        <p:tgtEl>
                                          <p:spTgt spid="12314"/>
                                        </p:tgtEl>
                                        <p:attrNameLst>
                                          <p:attrName>ppt_h</p:attrName>
                                        </p:attrNameLst>
                                      </p:cBhvr>
                                      <p:tavLst>
                                        <p:tav tm="0">
                                          <p:val>
                                            <p:strVal val="#ppt_h"/>
                                          </p:val>
                                        </p:tav>
                                        <p:tav tm="100000">
                                          <p:val>
                                            <p:strVal val="#ppt_h"/>
                                          </p:val>
                                        </p:tav>
                                      </p:tavLst>
                                    </p:anim>
                                    <p:animEffect transition="in" filter="fade">
                                      <p:cBhvr>
                                        <p:cTn id="12" dur="1000"/>
                                        <p:tgtEl>
                                          <p:spTgt spid="12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4" grpId="0" animBg="1"/>
      <p:bldP spid="12291"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5760</TotalTime>
  <Words>1641</Words>
  <Application>Microsoft Office PowerPoint</Application>
  <PresentationFormat>On-screen Show (4:3)</PresentationFormat>
  <Paragraphs>407</Paragraphs>
  <Slides>33</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Cheri</vt:lpstr>
      <vt:lpstr>Minya Nouvelle</vt:lpstr>
      <vt:lpstr>Calibri</vt:lpstr>
      <vt:lpstr>Wingdings</vt:lpstr>
      <vt:lpstr>Tahoma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Amanda Madden</dc:creator>
  <cp:lastModifiedBy>Windows User</cp:lastModifiedBy>
  <cp:revision>80</cp:revision>
  <dcterms:created xsi:type="dcterms:W3CDTF">2007-06-16T19:59:07Z</dcterms:created>
  <dcterms:modified xsi:type="dcterms:W3CDTF">2015-09-17T23:34:28Z</dcterms:modified>
</cp:coreProperties>
</file>